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0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custDataLst>
    <p:tags r:id="rId11"/>
  </p:custDataLst>
  <p:defaultTextStyle>
    <a:defPPr lvl="0">
      <a:defRPr lang="en-GB"/>
    </a:defPPr>
    <a:lvl1pPr lvl="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lvl="1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lvl="2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lvl="3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lvl="4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lvl="5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lvl="6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lvl="7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lvl="8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7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101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4EB1EB93-7766-4B88-A2C8-7095E0173EBC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087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35488" cy="33972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="" xmlns:p14="http://schemas.microsoft.com/office/powerpoint/2010/main" val="2992570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114" y="693965"/>
            <a:ext cx="4479727" cy="3412369"/>
          </a:xfrm>
          <a:solidFill>
            <a:srgbClr val="FFFFFF"/>
          </a:solidFill>
          <a:ln/>
        </p:spPr>
      </p:sp>
      <p:sp>
        <p:nvSpPr>
          <p:cNvPr id="97283" name="Text Box 2"/>
          <p:cNvSpPr txBox="1">
            <a:spLocks noChangeArrowheads="1"/>
          </p:cNvSpPr>
          <p:nvPr/>
        </p:nvSpPr>
        <p:spPr bwMode="auto">
          <a:xfrm>
            <a:off x="912317" y="4343703"/>
            <a:ext cx="5033367" cy="418495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99331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4451" name="Text Box 2"/>
          <p:cNvSpPr txBox="1">
            <a:spLocks noChangeArrowheads="1"/>
          </p:cNvSpPr>
          <p:nvPr/>
        </p:nvSpPr>
        <p:spPr bwMode="auto">
          <a:xfrm>
            <a:off x="930177" y="4360333"/>
            <a:ext cx="5009555" cy="4142619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4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3" name="Shape 144393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5200"/>
            </a:lvl1pPr>
            <a:lvl2pPr lvl="1" algn="ctr" rtl="0">
              <a:spcBef>
                <a:spcPts val="0"/>
              </a:spcBef>
              <a:buSzPct val="100000"/>
              <a:defRPr sz="5200"/>
            </a:lvl2pPr>
            <a:lvl3pPr lvl="2" algn="ctr" rtl="0">
              <a:spcBef>
                <a:spcPts val="0"/>
              </a:spcBef>
              <a:buSzPct val="100000"/>
              <a:defRPr sz="5200"/>
            </a:lvl3pPr>
            <a:lvl4pPr lvl="3" algn="ctr" rtl="0">
              <a:spcBef>
                <a:spcPts val="0"/>
              </a:spcBef>
              <a:buSzPct val="100000"/>
              <a:defRPr sz="5200"/>
            </a:lvl4pPr>
            <a:lvl5pPr lvl="4" algn="ctr" rtl="0">
              <a:spcBef>
                <a:spcPts val="0"/>
              </a:spcBef>
              <a:buSzPct val="100000"/>
              <a:defRPr sz="5200"/>
            </a:lvl5pPr>
            <a:lvl6pPr lvl="5" algn="ctr" rtl="0">
              <a:spcBef>
                <a:spcPts val="0"/>
              </a:spcBef>
              <a:buSzPct val="100000"/>
              <a:defRPr sz="5200"/>
            </a:lvl6pPr>
            <a:lvl7pPr lvl="6" algn="ctr" rtl="0">
              <a:spcBef>
                <a:spcPts val="0"/>
              </a:spcBef>
              <a:buSzPct val="100000"/>
              <a:defRPr sz="5200"/>
            </a:lvl7pPr>
            <a:lvl8pPr lvl="7" algn="ctr" rtl="0">
              <a:spcBef>
                <a:spcPts val="0"/>
              </a:spcBef>
              <a:buSzPct val="100000"/>
              <a:defRPr sz="5200"/>
            </a:lvl8pPr>
            <a:lvl9pPr lvl="8"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44394" name="Shape 14439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44395" name="Shape 14439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144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28" name="Shape 144428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12000"/>
            </a:lvl1pPr>
            <a:lvl2pPr lvl="1" algn="ctr" rtl="0">
              <a:spcBef>
                <a:spcPts val="0"/>
              </a:spcBef>
              <a:buSzPct val="100000"/>
              <a:defRPr sz="12000"/>
            </a:lvl2pPr>
            <a:lvl3pPr lvl="2" algn="ctr" rtl="0">
              <a:spcBef>
                <a:spcPts val="0"/>
              </a:spcBef>
              <a:buSzPct val="100000"/>
              <a:defRPr sz="12000"/>
            </a:lvl3pPr>
            <a:lvl4pPr lvl="3" algn="ctr" rtl="0">
              <a:spcBef>
                <a:spcPts val="0"/>
              </a:spcBef>
              <a:buSzPct val="100000"/>
              <a:defRPr sz="12000"/>
            </a:lvl4pPr>
            <a:lvl5pPr lvl="4" algn="ctr" rtl="0">
              <a:spcBef>
                <a:spcPts val="0"/>
              </a:spcBef>
              <a:buSzPct val="100000"/>
              <a:defRPr sz="12000"/>
            </a:lvl5pPr>
            <a:lvl6pPr lvl="5" algn="ctr" rtl="0">
              <a:spcBef>
                <a:spcPts val="0"/>
              </a:spcBef>
              <a:buSzPct val="100000"/>
              <a:defRPr sz="12000"/>
            </a:lvl6pPr>
            <a:lvl7pPr lvl="6" algn="ctr" rtl="0">
              <a:spcBef>
                <a:spcPts val="0"/>
              </a:spcBef>
              <a:buSzPct val="100000"/>
              <a:defRPr sz="12000"/>
            </a:lvl7pPr>
            <a:lvl8pPr lvl="7" algn="ctr" rtl="0">
              <a:spcBef>
                <a:spcPts val="0"/>
              </a:spcBef>
              <a:buSzPct val="100000"/>
              <a:defRPr sz="12000"/>
            </a:lvl8pPr>
            <a:lvl9pPr lvl="8" algn="ctr" rtl="0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144429" name="Shape 144429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430" name="Shape 14443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4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32" name="Shape 14443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4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Shape 144397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3600"/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4398" name="Shape 14439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4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0" name="Shape 14440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44401" name="Shape 144401"/>
          <p:cNvSpPr txBox="1">
            <a:spLocks noGrp="1"/>
          </p:cNvSpPr>
          <p:nvPr>
            <p:ph type="body" idx="1" hasCustomPrompt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  <a:defRPr/>
            </a:lvl1pPr>
            <a:lvl2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  <a:defRPr/>
            </a:lvl2pPr>
            <a:lvl3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ALU features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Conditional execution built into many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Less branches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Less power lost to stalled pipelines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No need for branch prediction logic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Operand bit-shifts supported in certain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Built-in barrel shifter in ALU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Bit shifting plus ALU operation in one (similar to x86 lea)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Support for 3 operand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&lt;R&gt; = &lt;Op1&gt; OP &lt;Op2&gt;</a:t>
            </a:r>
          </a:p>
        </p:txBody>
      </p:sp>
      <p:sp>
        <p:nvSpPr>
          <p:cNvPr id="144402" name="Shape 14440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0"/>
            <a:ext cx="8520600" cy="763500"/>
          </a:xfrm>
        </p:spPr>
        <p:txBody>
          <a:bodyPr/>
          <a:lstStyle>
            <a:lvl1pPr marL="0" marR="0" indent="0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defRPr sz="3600" b="1"/>
            </a:lvl1pPr>
          </a:lstStyle>
          <a:p>
            <a:pPr marL="0" marR="0" lvl="0" indent="0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b="1" dirty="0" smtClean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history</a:t>
            </a:r>
            <a:endParaRPr lang="en-US" sz="3800" b="1" dirty="0">
              <a:solidFill>
                <a:srgbClr val="6600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-US" sz="1000" smtClean="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‹#›</a:t>
            </a:fld>
            <a:endParaRPr lang="en-US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44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4" name="Shape 14440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405" name="Shape 14440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44406" name="Shape 144406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44407" name="Shape 14440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144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12" name="Shape 144412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44413" name="Shape 144413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144414" name="Shape 14441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144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16" name="Shape 144416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44417" name="Shape 14441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144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19" name="Shape 144419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420" name="Shape 144420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200"/>
            </a:lvl1pPr>
            <a:lvl2pPr lvl="1" algn="ctr" rtl="0">
              <a:spcBef>
                <a:spcPts val="0"/>
              </a:spcBef>
              <a:buSzPct val="100000"/>
              <a:defRPr sz="4200"/>
            </a:lvl2pPr>
            <a:lvl3pPr lvl="2" algn="ctr" rtl="0">
              <a:spcBef>
                <a:spcPts val="0"/>
              </a:spcBef>
              <a:buSzPct val="100000"/>
              <a:defRPr sz="4200"/>
            </a:lvl3pPr>
            <a:lvl4pPr lvl="3" algn="ctr" rtl="0">
              <a:spcBef>
                <a:spcPts val="0"/>
              </a:spcBef>
              <a:buSzPct val="100000"/>
              <a:defRPr sz="4200"/>
            </a:lvl4pPr>
            <a:lvl5pPr lvl="4" algn="ctr" rtl="0">
              <a:spcBef>
                <a:spcPts val="0"/>
              </a:spcBef>
              <a:buSzPct val="100000"/>
              <a:defRPr sz="4200"/>
            </a:lvl5pPr>
            <a:lvl6pPr lvl="5" algn="ctr" rtl="0">
              <a:spcBef>
                <a:spcPts val="0"/>
              </a:spcBef>
              <a:buSzPct val="100000"/>
              <a:defRPr sz="4200"/>
            </a:lvl6pPr>
            <a:lvl7pPr lvl="6" algn="ctr" rtl="0">
              <a:spcBef>
                <a:spcPts val="0"/>
              </a:spcBef>
              <a:buSzPct val="100000"/>
              <a:defRPr sz="4200"/>
            </a:lvl7pPr>
            <a:lvl8pPr lvl="7" algn="ctr" rtl="0">
              <a:spcBef>
                <a:spcPts val="0"/>
              </a:spcBef>
              <a:buSzPct val="100000"/>
              <a:defRPr sz="4200"/>
            </a:lvl8pPr>
            <a:lvl9pPr lvl="8"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44421" name="Shape 144421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44422" name="Shape 144422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423" name="Shape 14442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44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25" name="Shape 144425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44426" name="Shape 14442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Shape 14438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4390" name="Shape 14439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4391" name="Shape 14439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</a:rPr>
              <a:pPr lvl="0" algn="r" rtl="0">
                <a:spcBef>
                  <a:spcPts val="0"/>
                </a:spcBef>
                <a:buNone/>
              </a:pPr>
              <a:t>‹#›</a:t>
            </a:fld>
            <a:endParaRPr lang="en-U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1" r:id="rId3"/>
    <p:sldLayoutId id="2147483672" r:id="rId4"/>
    <p:sldLayoutId id="2147483662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79" name="Shape 144779"/>
          <p:cNvSpPr txBox="1"/>
          <p:nvPr/>
        </p:nvSpPr>
        <p:spPr>
          <a:xfrm>
            <a:off x="1066800" y="1752600"/>
            <a:ext cx="6858000" cy="1060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81" name="Shape 144781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 dirty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history</a:t>
            </a:r>
          </a:p>
        </p:txBody>
      </p:sp>
      <p:sp>
        <p:nvSpPr>
          <p:cNvPr id="144782" name="Shape 144782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85762" marR="0" lvl="0" indent="-3730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Acorn RISC Machine (Acorn Computers, UK)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Design initiated 1983, first silicon 1985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Licensing model allows for custom designs (contrast to x86)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Does not produce their own chips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Companies customize base CPU for their products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PA Semiconductor (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fabless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SoC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startup acquired by Apple for its A4 design that powers 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iPhone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iPad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ARM estimated to make $0.11 on each chip (royalties + license)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Runs 98% of all mobile phones (2005)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Per-watt performance better than x86</a:t>
            </a:r>
          </a:p>
          <a:p>
            <a:pPr marL="385762" marR="0" lvl="0" indent="-373062" algn="l" rtl="0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000" b="1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84" name="Shape 144784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architecture</a:t>
            </a:r>
          </a:p>
        </p:txBody>
      </p:sp>
      <p:sp>
        <p:nvSpPr>
          <p:cNvPr id="144785" name="Shape 144785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RISC architecture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32-bit reduced instruction set machine inspired by Berkeley RISC (Patterson, 1980-1984)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Fewer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Complex instructions handled via multiple simpler ones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Results in a smaller execution </a:t>
            </a: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unit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Only 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loads/stores to and from memory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Uniform-size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Less decoding logic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16-bit in Thumb mode to increase code density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87" name="Shape 144787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architecture</a:t>
            </a:r>
          </a:p>
        </p:txBody>
      </p:sp>
      <p:sp>
        <p:nvSpPr>
          <p:cNvPr id="144788" name="Shape 144788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ALU features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Conditional execution built into many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Less branches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Less power lost to stalled pipelines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No need for branch prediction logic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Operand bit-shifts supported in certain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Built-in barrel shifter in ALU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Bit shifting plus ALU operation in one (similar to x86 lea)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Support for 3 operand instructions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&lt;R&gt; = &lt;Op1&gt; OP &lt;Op2&gt;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0" name="Shape 144790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architecture</a:t>
            </a:r>
          </a:p>
        </p:txBody>
      </p:sp>
      <p:sp>
        <p:nvSpPr>
          <p:cNvPr id="144791" name="Shape 144791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Control state features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Shadow registers (pre v7)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Allows efficient interrupt processing (no need to save registers onto stack)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Akin to Intel hyperthreading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Link register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Stores return address for leaf functions (no stack operation needed)</a:t>
            </a:r>
          </a:p>
          <a:p>
            <a:pPr marL="731837" marR="0" lvl="1" indent="-249237" algn="l" rtl="0">
              <a:spcBef>
                <a:spcPts val="625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000" b="1" i="0" u="none" strike="noStrike" cap="non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3" name="Shape 144793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architecture</a:t>
            </a:r>
          </a:p>
        </p:txBody>
      </p:sp>
      <p:sp>
        <p:nvSpPr>
          <p:cNvPr id="144794" name="Shape 144794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Advanced features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SIMD (NEON) to compete with x86 at high end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mp3, AES, SHA support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Hardware virtualization 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Hypervisor mode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Jazelle DBX (Direct Bytecode eXecution)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Native execution of Java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Security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No-execute page protection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6" name="Shape 144796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x86 vs ARM</a:t>
            </a:r>
          </a:p>
        </p:txBody>
      </p:sp>
      <p:sp>
        <p:nvSpPr>
          <p:cNvPr id="144797" name="Shape 144797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Key architectural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differences (x86 v. ARM)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CISC vs. RISC</a:t>
            </a:r>
          </a:p>
          <a:p>
            <a:pPr lvl="2">
              <a:spcBef>
                <a:spcPts val="625"/>
              </a:spcBef>
              <a:spcAft>
                <a:spcPts val="0"/>
              </a:spcAft>
              <a:buFont typeface="Times New Roman"/>
              <a:buChar char="•"/>
            </a:pPr>
            <a:r>
              <a:rPr lang="en-US" sz="2000" b="1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ARM with less </a:t>
            </a:r>
            <a:r>
              <a:rPr lang="en-US" sz="2000" b="1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“legacy” instructions to implement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Legacy 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instructions impact per-watt </a:t>
            </a: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performance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Atom 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(stripped-down 80386 core)</a:t>
            </a:r>
          </a:p>
          <a:p>
            <a:pPr marL="1600200" marR="0" lvl="3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Once a candidate for the 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iPad</a:t>
            </a:r>
            <a:endParaRPr lang="en-US" sz="2000" b="1" i="0" u="none" strike="noStrike" cap="none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State pushed onto stack vs. swapped from shadow registers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Bit shifting separate, explicit instructions vs. built-in shifts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Memory locations usable as ALU operands vs. load/store only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Mostly 2 operand instructions ( &lt;D&gt; = &lt;D&gt; OP &lt;S&gt; ) vs. 3-operand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9" name="Shape 144799"/>
          <p:cNvSpPr txBox="1"/>
          <p:nvPr/>
        </p:nvSpPr>
        <p:spPr>
          <a:xfrm>
            <a:off x="409575" y="434975"/>
            <a:ext cx="7591500" cy="76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Times New Roman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ARM vs. x86</a:t>
            </a:r>
          </a:p>
        </p:txBody>
      </p:sp>
      <p:sp>
        <p:nvSpPr>
          <p:cNvPr id="144800" name="Shape 144800"/>
          <p:cNvSpPr txBox="1"/>
          <p:nvPr/>
        </p:nvSpPr>
        <p:spPr>
          <a:xfrm>
            <a:off x="290512" y="1220787"/>
            <a:ext cx="8307300" cy="5224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Other differences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Intel is the only producer of x86 chips and designs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No </a:t>
            </a: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SoC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customization (everyone gets same hardware)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Must wait for Intel to give you what you want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ARM allows Apple to differentiate itself</a:t>
            </a:r>
          </a:p>
          <a:p>
            <a:pPr marL="730250" marR="0" lvl="1" indent="-247650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100000"/>
              <a:buFont typeface="Noto Sans Symbols"/>
              <a:buChar char="■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Intel and ARM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 err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XScale</a:t>
            </a: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: Intel's version of ARM sold to Marvell in 2006</a:t>
            </a:r>
          </a:p>
          <a:p>
            <a:pPr marL="1143000" marR="0" lvl="2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Speculation</a:t>
            </a:r>
          </a:p>
          <a:p>
            <a:pPr marL="1600200" marR="0" lvl="3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Intel advantage on process to make RISC/CISC moot</a:t>
            </a:r>
          </a:p>
          <a:p>
            <a:pPr marL="1600200" marR="0" lvl="3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Leakage current will eventually dominate power consumption (versus switching current)</a:t>
            </a:r>
          </a:p>
          <a:p>
            <a:pPr marL="1600200" marR="0" lvl="3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US" sz="2000" b="1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Make process advantage bigger than custom design + RISC advantage (avoid wasting money on license</a:t>
            </a:r>
            <a:r>
              <a:rPr lang="en-US" sz="2000" b="1" i="0" u="none" strike="noStrike" cap="none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600200" marR="0" lvl="3" indent="-228600" algn="l" rtl="0">
              <a:spcBef>
                <a:spcPts val="625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</a:pPr>
            <a:r>
              <a:rPr lang="en-US" sz="2000" b="1" dirty="0" smtClean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Not successful</a:t>
            </a:r>
            <a:endParaRPr lang="en-US" sz="2000" b="1" i="0" u="none" strike="noStrike" cap="none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6.xml" val="3329551500"/>
  <p:tag name="ppt/slideLayouts/slideLayout16.xml" val="3710436393"/>
  <p:tag name="ppt/slides/slide30.xml" val="1302026830"/>
  <p:tag name="ppt/slides/slide15.xml" val="696521416"/>
  <p:tag name="ppt/slides/slide52.xml" val="2277179797"/>
  <p:tag name="ppt/slides/slide41.xml" val="1388574006"/>
  <p:tag name="ppt/slides/slide38.xml" val="1061565977"/>
  <p:tag name="ppt/slides/slide23.xml" val="4127438536"/>
  <p:tag name="ppt/slideLayouts/slideLayout19.xml" val="2827093426"/>
  <p:tag name="ppt/theme/theme3.xml" val="3234068646"/>
  <p:tag name="ppt/slides/slide21.xml" val="2864010702"/>
  <p:tag name="ppt/slides/slide18.xml" val="2192014506"/>
  <p:tag name="ppt/slideLayouts/slideLayout18.xml" val="964465537"/>
  <p:tag name="ppt/slides/slide8.xml" val="3819480104"/>
  <p:tag name="ppt/slides/slide32.xml" val="1105653889"/>
  <p:tag name="ppt/slides/slide10.xml" val="3634329851"/>
  <p:tag name="ppt/slides/slide27.xml" val="1565191201"/>
  <p:tag name="ppt/slides/slide43.xml" val="266109313"/>
  <p:tag name="ppt/slideLayouts/slideLayout17.xml" val="715417691"/>
  <p:tag name="ppt/slides/slide28.xml" val="3534645027"/>
  <p:tag name="ppt/slideLayouts/slideLayout20.xml" val="973374058"/>
  <p:tag name="ppt/slideLayouts/slideLayout23.xml" val="497725615"/>
  <p:tag name="ppt/slides/slide19.xml" val="4019459230"/>
  <p:tag name="ppt/slides/slide20.xml" val="2816892055"/>
  <p:tag name="ppt/slides/slide7.xml" val="3964414309"/>
  <p:tag name="ppt/slideMasters/slideMaster2.xml" val="3904598342"/>
  <p:tag name="ppt/slides/slide16.xml" val="1037100938"/>
  <p:tag name="ppt/slides/slide31.xml" val="546374854"/>
  <p:tag name="ppt/slideLayouts/slideLayout12.xml" val="2960534988"/>
  <p:tag name="ppt/slides/slide33.xml" val="3979361729"/>
  <p:tag name="ppt/slides/slide22.xml" val="1316489061"/>
  <p:tag name="ppt/slides/slide44.xml" val="867233989"/>
  <p:tag name="ppt/slides/slide49.xml" val="2407526849"/>
  <p:tag name="ppt/slides/slide17.xml" val="691695516"/>
  <p:tag name="ppt/slides/slide2.xml" val="2364953280"/>
  <p:tag name="ppt/slides/slide29.xml" val="3244849964"/>
  <p:tag name="ppt/slides/slide24.xml" val="2748378592"/>
  <p:tag name="ppt/slides/slide42.xml" val="3474941355"/>
  <p:tag name="ppt/slides/slide35.xml" val="2889959888"/>
  <p:tag name="ppt/slideLayouts/slideLayout14.xml" val="2025600728"/>
  <p:tag name="ppt/slides/slide51.xml" val="2255708994"/>
  <p:tag name="ppt/slides/slide40.xml" val="3944243915"/>
  <p:tag name="ppt/slides/slide36.xml" val="1974565269"/>
  <p:tag name="ppt/slides/slide45.xml" val="1408776794"/>
  <p:tag name="ppt/slides/slide25.xml" val="251189526"/>
  <p:tag name="ppt/slides/slide3.xml" val="359151221"/>
  <p:tag name="ppt/slides/slide4.xml" val="2770284249"/>
  <p:tag name="ppt/slides/slide50.xml" val="2596930808"/>
  <p:tag name="ppt/slides/slide13.xml" val="2840342192"/>
  <p:tag name="ppt/slideLayouts/slideLayout22.xml" val="1336918952"/>
  <p:tag name="ppt/slideLayouts/slideLayout15.xml" val="4062498406"/>
  <p:tag name="ppt/slides/slide1.xml" val="4160958816"/>
  <p:tag name="ppt/slides/slide55.xml" val="4172828128"/>
  <p:tag name="ppt/slides/slide14.xml" val="12004283"/>
  <p:tag name="ppt/slides/slide5.xml" val="2706942275"/>
  <p:tag name="ppt/slides/slide54.xml" val="651031514"/>
  <p:tag name="ppt/slides/slide11.xml" val="1297350050"/>
  <p:tag name="ppt/slides/slide53.xml" val="2690456937"/>
  <p:tag name="ppt/slides/slide26.xml" val="1826426152"/>
  <p:tag name="ppt/slides/slide46.xml" val="2205894776"/>
  <p:tag name="ppt/slideLayouts/slideLayout21.xml" val="3798425003"/>
  <p:tag name="ppt/slideLayouts/slideLayout13.xml" val="2703878711"/>
  <p:tag name="ppt/slides/slide12.xml" val="1204277483"/>
  <p:tag name="ppt/slides/slide39.xml" val="2722725904"/>
  <p:tag name="ppt/slides/slide37.xml" val="1115833616"/>
  <p:tag name="ppt/slides/slide34.xml" val="3821100202"/>
  <p:tag name="ppt/slides/slide48.xml" val="2816454246"/>
  <p:tag name="ppt/slides/slide9.xml" val="2280475703"/>
  <p:tag name="ppt/slides/slide47.xml" val="2388767845"/>
  <p:tag name="ppt/slideMasters/slideMaster1.xml" val="1163544064"/>
  <p:tag name="ppt/notesSlides/notesSlide21.xml" val="1639734867"/>
  <p:tag name="ppt/notesSlides/notesSlide20.xml" val="1602106118"/>
  <p:tag name="ppt/notesSlides/notesSlide19.xml" val="1639734867"/>
  <p:tag name="ppt/notesSlides/notesSlide18.xml" val="960979096"/>
  <p:tag name="ppt/notesSlides/notesSlide17.xml" val="1705554459"/>
  <p:tag name="ppt/notesSlides/notesSlide16.xml" val="1987002590"/>
  <p:tag name="ppt/notesSlides/notesSlide15.xml" val="122189789"/>
  <p:tag name="ppt/notesSlides/notesSlide14.xml" val="3610372550"/>
  <p:tag name="ppt/notesSlides/notesSlide13.xml" val="3486033430"/>
  <p:tag name="ppt/notesSlides/notesSlide22.xml" val="3033761485"/>
  <p:tag name="ppt/notesSlides/notesSlide23.xml" val="2000047234"/>
  <p:tag name="ppt/notesSlides/notesSlide24.xml" val="3451770096"/>
  <p:tag name="ppt/notesSlides/notesSlide31.xml" val="3599094318"/>
  <p:tag name="ppt/notesSlides/notesSlide30.xml" val="531227481"/>
  <p:tag name="ppt/notesSlides/notesSlide29.xml" val="3825166733"/>
  <p:tag name="ppt/notesSlides/notesSlide28.xml" val="2923184635"/>
  <p:tag name="ppt/notesSlides/notesSlide27.xml" val="3138696289"/>
  <p:tag name="ppt/notesSlides/notesSlide26.xml" val="3138696289"/>
  <p:tag name="ppt/notesSlides/notesSlide25.xml" val="1318745885"/>
  <p:tag name="ppt/notesSlides/notesSlide12.xml" val="2276994711"/>
  <p:tag name="ppt/notesSlides/notesSlide11.xml" val="2990866135"/>
  <p:tag name="ppt/notesSlides/notesSlide10.xml" val="3726903996"/>
  <p:tag name="ppt/slideLayouts/slideLayout9.xml" val="154655530"/>
  <p:tag name="ppt/slideLayouts/slideLayout8.xml" val="1440210906"/>
  <p:tag name="ppt/slideLayouts/slideLayout7.xml" val="1643441919"/>
  <p:tag name="ppt/slideLayouts/slideLayout6.xml" val="3625865912"/>
  <p:tag name="ppt/slideLayouts/slideLayout5.xml" val="2526671822"/>
  <p:tag name="ppt/slideLayouts/slideLayout4.xml" val="83104977"/>
  <p:tag name="ppt/slideLayouts/slideLayout3.xml" val="1400418819"/>
  <p:tag name="ppt/slideLayouts/slideLayout2.xml" val="3293985675"/>
  <p:tag name="ppt/slideLayouts/slideLayout1.xml" val="1478564264"/>
  <p:tag name="ppt/slideLayouts/slideLayout10.xml" val="3525132448"/>
  <p:tag name="ppt/slideLayouts/slideLayout11.xml" val="1820102293"/>
  <p:tag name="ppt/notesSlides/notesSlide1.xml" val="1272747679"/>
  <p:tag name="ppt/notesSlides/notesSlide9.xml" val="109828179"/>
  <p:tag name="ppt/notesSlides/notesSlide8.xml" val="1468295706"/>
  <p:tag name="ppt/notesSlides/notesSlide7.xml" val="1766197071"/>
  <p:tag name="ppt/notesSlides/notesSlide6.xml" val="3499277993"/>
  <p:tag name="ppt/notesSlides/notesSlide5.xml" val="3499277993"/>
  <p:tag name="ppt/notesSlides/notesSlide4.xml" val="907959571"/>
  <p:tag name="ppt/notesSlides/notesSlide3.xml" val="2839257703"/>
  <p:tag name="ppt/notesSlides/notesSlide2.xml" val="2176084656"/>
  <p:tag name="ppt/notesSlides/notesSlide33.xml" val="2904812130"/>
  <p:tag name="ppt/notesSlides/notesSlide32.xml" val="4151668320"/>
  <p:tag name="ppt/notesSlides/notesSlide35.xml" val="741266110"/>
  <p:tag name="ppt/notesSlides/notesSlide55.xml" val="2270913575"/>
  <p:tag name="ppt/notesSlides/notesSlide34.xml" val="764577015"/>
  <p:tag name="ppt/notesSlides/notesSlide53.xml" val="610833015"/>
  <p:tag name="ppt/notesSlides/notesSlide42.xml" val="1555290717"/>
  <p:tag name="ppt/notesSlides/notesSlide43.xml" val="1092242623"/>
  <p:tag name="ppt/notesSlides/notesSlide44.xml" val="3429582660"/>
  <p:tag name="ppt/notesSlides/notesSlide54.xml" val="776751874"/>
  <p:tag name="ppt/notesSlides/notesSlide41.xml" val="266116642"/>
  <p:tag name="ppt/notesSlides/notesSlide40.xml" val="3043537926"/>
  <p:tag name="ppt/notesSlides/notesSlide39.xml" val="187416607"/>
  <p:tag name="ppt/notesSlides/notesSlide38.xml" val="811238994"/>
  <p:tag name="ppt/notesSlides/notesSlide37.xml" val="2346859526"/>
  <p:tag name="ppt/notesSlides/notesSlide36.xml" val="2369300049"/>
  <p:tag name="ppt/notesSlides/notesSlide46.xml" val="3521773357"/>
  <p:tag name="ppt/notesSlides/notesSlide45.xml" val="91171993"/>
  <p:tag name="ppt/notesSlides/notesSlide52.xml" val="1614854270"/>
  <p:tag name="ppt/notesSlides/notesSlide51.xml" val="969929702"/>
  <p:tag name="ppt/notesSlides/notesSlide47.xml" val="2184337025"/>
  <p:tag name="ppt/notesSlides/notesSlide50.xml" val="1602273046"/>
  <p:tag name="ppt/notesSlides/notesSlide48.xml" val="3847254271"/>
  <p:tag name="ppt/notesSlides/notesSlide49.xml" val="2446322273"/>
  <p:tag name="ppt/theme/theme2.xml" val="3478125241"/>
  <p:tag name="ppt/theme/theme1.xml" val="2296522704"/>
  <p:tag name="ppt/notesMasters/notesMaster1.xml" val="4024004968"/>
</p:tagLst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475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simple-light-2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wuchang</dc:creator>
  <cp:lastModifiedBy>wuchang</cp:lastModifiedBy>
  <cp:revision>4</cp:revision>
  <dcterms:modified xsi:type="dcterms:W3CDTF">2018-02-13T15:08:05Z</dcterms:modified>
</cp:coreProperties>
</file>