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24CE-B757-4805-95E8-199B6250478C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98E7-451D-49A7-A262-9F383712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24CE-B757-4805-95E8-199B6250478C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98E7-451D-49A7-A262-9F383712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24CE-B757-4805-95E8-199B6250478C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98E7-451D-49A7-A262-9F383712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24CE-B757-4805-95E8-199B6250478C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98E7-451D-49A7-A262-9F383712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24CE-B757-4805-95E8-199B6250478C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98E7-451D-49A7-A262-9F383712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24CE-B757-4805-95E8-199B6250478C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98E7-451D-49A7-A262-9F383712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24CE-B757-4805-95E8-199B6250478C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98E7-451D-49A7-A262-9F383712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24CE-B757-4805-95E8-199B6250478C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98E7-451D-49A7-A262-9F383712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24CE-B757-4805-95E8-199B6250478C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98E7-451D-49A7-A262-9F383712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24CE-B757-4805-95E8-199B6250478C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98E7-451D-49A7-A262-9F383712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24CE-B757-4805-95E8-199B6250478C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98E7-451D-49A7-A262-9F383712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324CE-B757-4805-95E8-199B6250478C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D98E7-451D-49A7-A262-9F383712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8.1-8.3 and 8.5 </a:t>
            </a:r>
          </a:p>
          <a:p>
            <a:r>
              <a:rPr lang="en-US" dirty="0" smtClean="0"/>
              <a:t>(pp 383-408 and 417-425)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passing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small groups</a:t>
            </a:r>
          </a:p>
          <a:p>
            <a:r>
              <a:rPr lang="en-US" dirty="0" smtClean="0"/>
              <a:t>Don’t look at the text or your notes</a:t>
            </a:r>
          </a:p>
          <a:p>
            <a:r>
              <a:rPr lang="en-US" dirty="0" smtClean="0"/>
              <a:t>List as many parameter passing mechanisms as you can recall.</a:t>
            </a:r>
          </a:p>
          <a:p>
            <a:pPr lvl="1"/>
            <a:r>
              <a:rPr lang="en-US" dirty="0" smtClean="0"/>
              <a:t>For each mechanism list a feature it enables or a benefit it supplies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following E3 program passes parameters by value.</a:t>
            </a:r>
            <a:endParaRPr lang="es-ES" dirty="0" smtClean="0"/>
          </a:p>
          <a:p>
            <a:pPr lvl="1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( (global x 5)</a:t>
            </a:r>
          </a:p>
          <a:p>
            <a:pPr lvl="1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  (global y 2)</a:t>
            </a:r>
          </a:p>
          <a:p>
            <a:pPr lvl="1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  f (x y) (local (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lvl="1">
              <a:buNone/>
            </a:pPr>
            <a:r>
              <a:rPr lang="es-E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        (block (:= x y)(:= y 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)))))</a:t>
            </a:r>
          </a:p>
          <a:p>
            <a:pPr lvl="1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(f x y)</a:t>
            </a:r>
          </a:p>
          <a:p>
            <a:r>
              <a:rPr lang="es-ES" dirty="0" smtClean="0"/>
              <a:t>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program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holds</a:t>
            </a:r>
            <a:r>
              <a:rPr lang="es-ES" dirty="0" smtClean="0"/>
              <a:t>? </a:t>
            </a:r>
            <a:r>
              <a:rPr lang="es-ES" dirty="0" err="1" smtClean="0"/>
              <a:t>choose</a:t>
            </a:r>
            <a:r>
              <a:rPr lang="es-ES" dirty="0" smtClean="0"/>
              <a:t> 1</a:t>
            </a:r>
          </a:p>
          <a:p>
            <a:pPr marL="971550" lvl="1" indent="-514350">
              <a:buFont typeface="+mj-lt"/>
              <a:buAutoNum type="alphaUcPeriod"/>
            </a:pPr>
            <a:r>
              <a:rPr lang="es-ES" dirty="0" smtClean="0"/>
              <a:t>X has </a:t>
            </a:r>
            <a:r>
              <a:rPr lang="es-ES" dirty="0" err="1" smtClean="0"/>
              <a:t>value</a:t>
            </a:r>
            <a:r>
              <a:rPr lang="es-ES" dirty="0" smtClean="0"/>
              <a:t> 5</a:t>
            </a:r>
          </a:p>
          <a:p>
            <a:pPr marL="971550" lvl="1" indent="-514350">
              <a:buFont typeface="+mj-lt"/>
              <a:buAutoNum type="alphaUcPeriod"/>
            </a:pPr>
            <a:r>
              <a:rPr lang="es-ES" dirty="0" smtClean="0"/>
              <a:t>Y has </a:t>
            </a:r>
            <a:r>
              <a:rPr lang="es-ES" dirty="0" err="1" smtClean="0"/>
              <a:t>value</a:t>
            </a:r>
            <a:r>
              <a:rPr lang="es-ES" dirty="0" smtClean="0"/>
              <a:t> 5</a:t>
            </a:r>
          </a:p>
          <a:p>
            <a:pPr marL="971550" lvl="1" indent="-514350">
              <a:buFont typeface="+mj-lt"/>
              <a:buAutoNum type="alphaUcPeriod"/>
            </a:pPr>
            <a:r>
              <a:rPr lang="es-ES" dirty="0" smtClean="0"/>
              <a:t>Y has </a:t>
            </a:r>
            <a:r>
              <a:rPr lang="es-ES" dirty="0" err="1" smtClean="0"/>
              <a:t>value</a:t>
            </a:r>
            <a:r>
              <a:rPr lang="es-ES" dirty="0" smtClean="0"/>
              <a:t> 0</a:t>
            </a:r>
          </a:p>
          <a:p>
            <a:endParaRPr lang="es-E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following E3 program passes parameters by reference</a:t>
            </a:r>
            <a:endParaRPr lang="es-ES" dirty="0" smtClean="0"/>
          </a:p>
          <a:p>
            <a:pPr lvl="1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( (global x 5)</a:t>
            </a:r>
          </a:p>
          <a:p>
            <a:pPr lvl="1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  (global y 2)</a:t>
            </a:r>
          </a:p>
          <a:p>
            <a:pPr lvl="1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  f (a b) (local (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 x)</a:t>
            </a:r>
          </a:p>
          <a:p>
            <a:pPr lvl="1">
              <a:buNone/>
            </a:pPr>
            <a:r>
              <a:rPr lang="es-E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        (block(:= x y)(:= y 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)))))</a:t>
            </a:r>
          </a:p>
          <a:p>
            <a:pPr lvl="1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(f x y)</a:t>
            </a:r>
          </a:p>
          <a:p>
            <a:r>
              <a:rPr lang="es-ES" dirty="0" smtClean="0"/>
              <a:t>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program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holds</a:t>
            </a:r>
            <a:r>
              <a:rPr lang="es-ES" dirty="0" smtClean="0"/>
              <a:t>? </a:t>
            </a:r>
            <a:r>
              <a:rPr lang="es-ES" dirty="0" err="1" smtClean="0"/>
              <a:t>choose</a:t>
            </a:r>
            <a:r>
              <a:rPr lang="es-ES" dirty="0" smtClean="0"/>
              <a:t> 1</a:t>
            </a:r>
          </a:p>
          <a:p>
            <a:pPr marL="971550" lvl="1" indent="-514350">
              <a:buFont typeface="+mj-lt"/>
              <a:buAutoNum type="alphaUcPeriod"/>
            </a:pPr>
            <a:r>
              <a:rPr lang="es-ES" dirty="0" smtClean="0"/>
              <a:t>X has </a:t>
            </a:r>
            <a:r>
              <a:rPr lang="es-ES" dirty="0" err="1" smtClean="0"/>
              <a:t>value</a:t>
            </a:r>
            <a:r>
              <a:rPr lang="es-ES" dirty="0" smtClean="0"/>
              <a:t> 2</a:t>
            </a:r>
          </a:p>
          <a:p>
            <a:pPr marL="971550" lvl="1" indent="-514350">
              <a:buFont typeface="+mj-lt"/>
              <a:buAutoNum type="alphaUcPeriod"/>
            </a:pPr>
            <a:r>
              <a:rPr lang="es-ES" dirty="0" smtClean="0"/>
              <a:t>Y has </a:t>
            </a:r>
            <a:r>
              <a:rPr lang="es-ES" dirty="0" err="1" smtClean="0"/>
              <a:t>value</a:t>
            </a:r>
            <a:r>
              <a:rPr lang="es-ES" dirty="0" smtClean="0"/>
              <a:t> 2</a:t>
            </a:r>
          </a:p>
          <a:p>
            <a:pPr lvl="1"/>
            <a:endParaRPr lang="es-ES" dirty="0" smtClean="0"/>
          </a:p>
          <a:p>
            <a:endParaRPr lang="es-E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by value-return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following E3 program passes parameters by value return</a:t>
            </a:r>
            <a:endParaRPr lang="es-ES" dirty="0" smtClean="0"/>
          </a:p>
          <a:p>
            <a:pPr lvl="1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( (global x 5)</a:t>
            </a:r>
          </a:p>
          <a:p>
            <a:pPr lvl="1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  (global y 9)</a:t>
            </a:r>
          </a:p>
          <a:p>
            <a:pPr lvl="1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  f (a b c)</a:t>
            </a:r>
          </a:p>
          <a:p>
            <a:pPr lvl="1">
              <a:buNone/>
            </a:pPr>
            <a:r>
              <a:rPr lang="es-E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     (block(:= a 1) (:= b 2))) )</a:t>
            </a:r>
          </a:p>
          <a:p>
            <a:pPr lvl="1">
              <a:buNone/>
            </a:pPr>
            <a:r>
              <a:rPr lang="es-ES" dirty="0" smtClean="0">
                <a:latin typeface="Courier New" pitchFamily="49" charset="0"/>
                <a:cs typeface="Courier New" pitchFamily="49" charset="0"/>
              </a:rPr>
              <a:t>(:= y (f x </a:t>
            </a: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 y))</a:t>
            </a:r>
          </a:p>
          <a:p>
            <a:r>
              <a:rPr lang="es-ES" dirty="0" smtClean="0"/>
              <a:t>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program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holds</a:t>
            </a:r>
            <a:r>
              <a:rPr lang="es-ES" dirty="0" smtClean="0"/>
              <a:t>? </a:t>
            </a:r>
            <a:r>
              <a:rPr lang="es-ES" dirty="0" err="1" smtClean="0"/>
              <a:t>choose</a:t>
            </a:r>
            <a:r>
              <a:rPr lang="es-ES" dirty="0" smtClean="0"/>
              <a:t> 1</a:t>
            </a:r>
          </a:p>
          <a:p>
            <a:pPr marL="971550" lvl="1" indent="-514350">
              <a:buFont typeface="+mj-lt"/>
              <a:buAutoNum type="alphaUcPeriod"/>
            </a:pPr>
            <a:r>
              <a:rPr lang="es-ES" dirty="0" smtClean="0"/>
              <a:t>X has </a:t>
            </a:r>
            <a:r>
              <a:rPr lang="es-ES" dirty="0" err="1" smtClean="0"/>
              <a:t>value</a:t>
            </a:r>
            <a:r>
              <a:rPr lang="es-ES" dirty="0" smtClean="0"/>
              <a:t> 1</a:t>
            </a:r>
          </a:p>
          <a:p>
            <a:pPr marL="971550" lvl="1" indent="-514350">
              <a:buFont typeface="+mj-lt"/>
              <a:buAutoNum type="alphaUcPeriod"/>
            </a:pPr>
            <a:r>
              <a:rPr lang="es-ES" dirty="0" smtClean="0"/>
              <a:t>Y has </a:t>
            </a:r>
            <a:r>
              <a:rPr lang="es-ES" dirty="0" err="1" smtClean="0"/>
              <a:t>value</a:t>
            </a:r>
            <a:r>
              <a:rPr lang="es-ES" dirty="0" smtClean="0"/>
              <a:t> 2</a:t>
            </a:r>
          </a:p>
          <a:p>
            <a:pPr marL="971550" lvl="1" indent="-514350">
              <a:buFont typeface="+mj-lt"/>
              <a:buAutoNum type="alphaUcPeriod"/>
            </a:pPr>
            <a:r>
              <a:rPr lang="es-ES" dirty="0" smtClean="0"/>
              <a:t>Y has </a:t>
            </a:r>
            <a:r>
              <a:rPr lang="es-ES" dirty="0" err="1" smtClean="0"/>
              <a:t>value</a:t>
            </a:r>
            <a:r>
              <a:rPr lang="es-ES" dirty="0" smtClean="0"/>
              <a:t> 9</a:t>
            </a:r>
          </a:p>
          <a:p>
            <a:pPr lvl="1"/>
            <a:endParaRPr lang="es-ES" dirty="0" smtClean="0"/>
          </a:p>
          <a:p>
            <a:endParaRPr lang="es-E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and Out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small groups</a:t>
            </a:r>
          </a:p>
          <a:p>
            <a:r>
              <a:rPr lang="en-US" dirty="0" smtClean="0"/>
              <a:t>Don’t look at the text or your notes</a:t>
            </a:r>
          </a:p>
          <a:p>
            <a:r>
              <a:rPr lang="en-US" dirty="0" smtClean="0"/>
              <a:t>What’s the difference between In</a:t>
            </a:r>
            <a:r>
              <a:rPr lang="en-US" smtClean="0"/>
              <a:t>, out, CBV, and CBR?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304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8 Discussion</vt:lpstr>
      <vt:lpstr>Parameter passing mechanisms</vt:lpstr>
      <vt:lpstr>Call by value</vt:lpstr>
      <vt:lpstr>Call by reference</vt:lpstr>
      <vt:lpstr>Call by value-return</vt:lpstr>
      <vt:lpstr>In and Out parameters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sheard</dc:creator>
  <cp:lastModifiedBy>sheard</cp:lastModifiedBy>
  <cp:revision>11</cp:revision>
  <dcterms:created xsi:type="dcterms:W3CDTF">2014-01-28T21:16:36Z</dcterms:created>
  <dcterms:modified xsi:type="dcterms:W3CDTF">2014-01-29T01:00:05Z</dcterms:modified>
</cp:coreProperties>
</file>