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BD80-80FE-4666-9FC8-5FEBD7466272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6015-4B01-43E8-AA52-8452501D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BD80-80FE-4666-9FC8-5FEBD7466272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6015-4B01-43E8-AA52-8452501D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BD80-80FE-4666-9FC8-5FEBD7466272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6015-4B01-43E8-AA52-8452501D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BD80-80FE-4666-9FC8-5FEBD7466272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6015-4B01-43E8-AA52-8452501D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BD80-80FE-4666-9FC8-5FEBD7466272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6015-4B01-43E8-AA52-8452501D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BD80-80FE-4666-9FC8-5FEBD7466272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6015-4B01-43E8-AA52-8452501D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BD80-80FE-4666-9FC8-5FEBD7466272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6015-4B01-43E8-AA52-8452501D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BD80-80FE-4666-9FC8-5FEBD7466272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6015-4B01-43E8-AA52-8452501D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BD80-80FE-4666-9FC8-5FEBD7466272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6015-4B01-43E8-AA52-8452501D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BD80-80FE-4666-9FC8-5FEBD7466272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6015-4B01-43E8-AA52-8452501D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BD80-80FE-4666-9FC8-5FEBD7466272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6015-4B01-43E8-AA52-8452501D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1BD80-80FE-4666-9FC8-5FEBD7466272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D6015-4B01-43E8-AA52-8452501D7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3.6,  10, 13 </a:t>
            </a:r>
            <a:br>
              <a:rPr lang="en-US" dirty="0" smtClean="0"/>
            </a:br>
            <a:r>
              <a:rPr lang="en-US" dirty="0" smtClean="0"/>
              <a:t>Reading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in small groups</a:t>
            </a:r>
          </a:p>
          <a:p>
            <a:r>
              <a:rPr lang="en-US" dirty="0" smtClean="0"/>
              <a:t>Don’t look at the text or your notes</a:t>
            </a:r>
          </a:p>
          <a:p>
            <a:r>
              <a:rPr lang="en-US" dirty="0" smtClean="0"/>
              <a:t>List as many functional languages as you can recall</a:t>
            </a:r>
          </a:p>
          <a:p>
            <a:r>
              <a:rPr lang="en-US" dirty="0" smtClean="0"/>
              <a:t>For each language list some features that that language is known for.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features make a language functional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features are not necessarily functional but are found more often in functional languages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features make a language functional</a:t>
            </a:r>
          </a:p>
          <a:p>
            <a:pPr lvl="1"/>
            <a:r>
              <a:rPr lang="en-US" dirty="0" smtClean="0"/>
              <a:t>First class functions</a:t>
            </a:r>
          </a:p>
          <a:p>
            <a:pPr lvl="1"/>
            <a:r>
              <a:rPr lang="en-US" dirty="0" smtClean="0"/>
              <a:t>Higher order functions</a:t>
            </a:r>
          </a:p>
          <a:p>
            <a:r>
              <a:rPr lang="en-US" dirty="0" smtClean="0"/>
              <a:t>What features are not necessarily functional but are found more often in functional languages</a:t>
            </a:r>
          </a:p>
          <a:p>
            <a:pPr lvl="1"/>
            <a:r>
              <a:rPr lang="en-US" dirty="0" smtClean="0"/>
              <a:t>Types and polymorphism</a:t>
            </a:r>
          </a:p>
          <a:p>
            <a:pPr lvl="1"/>
            <a:r>
              <a:rPr lang="en-US" dirty="0" smtClean="0"/>
              <a:t>Algebraic </a:t>
            </a:r>
            <a:r>
              <a:rPr lang="en-US" dirty="0" err="1" smtClean="0"/>
              <a:t>datatypes</a:t>
            </a:r>
            <a:r>
              <a:rPr lang="en-US" dirty="0" smtClean="0"/>
              <a:t> (lists, trees)</a:t>
            </a:r>
          </a:p>
          <a:p>
            <a:pPr lvl="1"/>
            <a:r>
              <a:rPr lang="en-US" dirty="0" smtClean="0"/>
              <a:t>Garbage collection</a:t>
            </a:r>
          </a:p>
          <a:p>
            <a:pPr lvl="1"/>
            <a:r>
              <a:rPr lang="en-US" dirty="0" smtClean="0"/>
              <a:t>Pure features (no side effects</a:t>
            </a:r>
            <a:r>
              <a:rPr lang="en-US" dirty="0" smtClean="0"/>
              <a:t>)</a:t>
            </a:r>
          </a:p>
          <a:p>
            <a:pPr lvl="1"/>
            <a:r>
              <a:rPr lang="en-US" smtClean="0"/>
              <a:t>recursion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E3 and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language E3 is based upon Scheme</a:t>
            </a:r>
          </a:p>
          <a:p>
            <a:endParaRPr lang="en-US" dirty="0" smtClean="0"/>
          </a:p>
          <a:p>
            <a:r>
              <a:rPr lang="en-US" dirty="0" smtClean="0"/>
              <a:t>List as many features as you can recall from Scheme found in E3</a:t>
            </a:r>
          </a:p>
          <a:p>
            <a:endParaRPr lang="en-US" dirty="0" smtClean="0"/>
          </a:p>
          <a:p>
            <a:r>
              <a:rPr lang="en-US" dirty="0" smtClean="0"/>
              <a:t>What features found in Scheme are not in E3?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E3 and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language E3 is based upon Scheme</a:t>
            </a:r>
          </a:p>
          <a:p>
            <a:r>
              <a:rPr lang="en-US" dirty="0" smtClean="0"/>
              <a:t>List as many features as you can recall from Scheme found in E3</a:t>
            </a:r>
          </a:p>
          <a:p>
            <a:pPr lvl="1"/>
            <a:r>
              <a:rPr lang="en-US" dirty="0" smtClean="0"/>
              <a:t>Dynamic typing and predicates (like:  char? = </a:t>
            </a:r>
            <a:r>
              <a:rPr lang="en-US" dirty="0" err="1" smtClean="0"/>
              <a:t>ischar</a:t>
            </a:r>
            <a:r>
              <a:rPr lang="en-US" dirty="0" smtClean="0"/>
              <a:t>, number? = </a:t>
            </a:r>
            <a:r>
              <a:rPr lang="en-US" dirty="0" err="1" smtClean="0"/>
              <a:t>isint</a:t>
            </a:r>
            <a:r>
              <a:rPr lang="en-US" dirty="0" smtClean="0"/>
              <a:t>,  pair? = </a:t>
            </a:r>
            <a:r>
              <a:rPr lang="en-US" dirty="0" err="1" smtClean="0"/>
              <a:t>ispair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Lists as pairs</a:t>
            </a:r>
          </a:p>
          <a:p>
            <a:pPr lvl="1"/>
            <a:r>
              <a:rPr lang="en-US" dirty="0" smtClean="0"/>
              <a:t>prefix notation and parentheses</a:t>
            </a:r>
          </a:p>
          <a:p>
            <a:r>
              <a:rPr lang="en-US" dirty="0" smtClean="0"/>
              <a:t>What features found in Scheme are not in E3?</a:t>
            </a:r>
          </a:p>
          <a:p>
            <a:pPr lvl="1"/>
            <a:r>
              <a:rPr lang="en-US" dirty="0" smtClean="0"/>
              <a:t>First class functions</a:t>
            </a:r>
          </a:p>
          <a:p>
            <a:pPr lvl="1"/>
            <a:r>
              <a:rPr lang="en-US" dirty="0" smtClean="0"/>
              <a:t>Programs as lists (self representing)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order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normal order evaluation?</a:t>
            </a:r>
          </a:p>
          <a:p>
            <a:endParaRPr lang="en-US" dirty="0" smtClean="0"/>
          </a:p>
          <a:p>
            <a:r>
              <a:rPr lang="en-US" dirty="0" smtClean="0"/>
              <a:t>What are other choices?</a:t>
            </a:r>
          </a:p>
          <a:p>
            <a:endParaRPr lang="en-US" dirty="0" smtClean="0"/>
          </a:p>
          <a:p>
            <a:r>
              <a:rPr lang="en-US" dirty="0" smtClean="0"/>
              <a:t>How do they compare with normal order evaluation?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smtClean="0"/>
              <a:t>is currying?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243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3.6,  10, 13  Reading Discussion</vt:lpstr>
      <vt:lpstr>Functional languages</vt:lpstr>
      <vt:lpstr>Features</vt:lpstr>
      <vt:lpstr>Features</vt:lpstr>
      <vt:lpstr>E3 and Scheme</vt:lpstr>
      <vt:lpstr>E3 and Scheme</vt:lpstr>
      <vt:lpstr>Normal order evaluation</vt:lpstr>
      <vt:lpstr>Currying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3.6,  10, 13  Reading Discussion</dc:title>
  <dc:creator>sheard</dc:creator>
  <cp:lastModifiedBy>sheard</cp:lastModifiedBy>
  <cp:revision>12</cp:revision>
  <dcterms:created xsi:type="dcterms:W3CDTF">2014-02-04T21:52:23Z</dcterms:created>
  <dcterms:modified xsi:type="dcterms:W3CDTF">2014-02-05T00:36:49Z</dcterms:modified>
</cp:coreProperties>
</file>