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C6A4-1617-4C52-9010-AE450CEE4AF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2587-F6AF-4A9B-9ED8-D436270D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C6A4-1617-4C52-9010-AE450CEE4AF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2587-F6AF-4A9B-9ED8-D436270D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C6A4-1617-4C52-9010-AE450CEE4AF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2587-F6AF-4A9B-9ED8-D436270D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C6A4-1617-4C52-9010-AE450CEE4AF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2587-F6AF-4A9B-9ED8-D436270D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C6A4-1617-4C52-9010-AE450CEE4AF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2587-F6AF-4A9B-9ED8-D436270D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C6A4-1617-4C52-9010-AE450CEE4AF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2587-F6AF-4A9B-9ED8-D436270D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C6A4-1617-4C52-9010-AE450CEE4AF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2587-F6AF-4A9B-9ED8-D436270D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C6A4-1617-4C52-9010-AE450CEE4AF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2587-F6AF-4A9B-9ED8-D436270D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C6A4-1617-4C52-9010-AE450CEE4AF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2587-F6AF-4A9B-9ED8-D436270D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C6A4-1617-4C52-9010-AE450CEE4AF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2587-F6AF-4A9B-9ED8-D436270D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1C6A4-1617-4C52-9010-AE450CEE4AF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72587-F6AF-4A9B-9ED8-D436270D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1C6A4-1617-4C52-9010-AE450CEE4AF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72587-F6AF-4A9B-9ED8-D436270D5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the Structure of Interpreters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run state (Add  x y) =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 (v1,state1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)&lt;-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interpE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funs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vars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state x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 (v2,state2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)&lt;-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interpE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funs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vars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state1 y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 return(numeric "+" (+) v1 v2,state2) 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Casing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interpreter may do special things on certain kinds of state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interpE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funs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state exp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traceG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run state exp where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run (state@(Exception s 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exp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= return(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Bad,state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run state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n)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= return(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n,state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run state (Char c)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= return(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CharV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c,state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shape and operations on the State of an interpreter can be used to encode many kinds of language features.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Allocation</a:t>
            </a:r>
          </a:p>
          <a:p>
            <a:pPr lvl="1"/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Continuations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semantics describe how a language operates.</a:t>
            </a:r>
          </a:p>
          <a:p>
            <a:r>
              <a:rPr lang="en-US" dirty="0" smtClean="0"/>
              <a:t>Given by a set of inference rules.</a:t>
            </a:r>
          </a:p>
          <a:p>
            <a:r>
              <a:rPr lang="en-US" dirty="0" smtClean="0"/>
              <a:t>Use a step relation    </a:t>
            </a:r>
            <a:r>
              <a:rPr lang="en-US" dirty="0" smtClean="0">
                <a:sym typeface="Symbol"/>
              </a:rPr>
              <a:t>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191000"/>
            <a:ext cx="67056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933575"/>
            <a:ext cx="67056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ular Callout 2"/>
          <p:cNvSpPr/>
          <p:nvPr/>
        </p:nvSpPr>
        <p:spPr>
          <a:xfrm>
            <a:off x="1219200" y="3810000"/>
            <a:ext cx="1219200" cy="457200"/>
          </a:xfrm>
          <a:prstGeom prst="wedgeRoundRectCallout">
            <a:avLst>
              <a:gd name="adj1" fmla="val 51625"/>
              <a:gd name="adj2" fmla="val -24597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syntax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438400" y="609600"/>
            <a:ext cx="1447800" cy="533400"/>
          </a:xfrm>
          <a:prstGeom prst="wedgeRoundRectCallout">
            <a:avLst>
              <a:gd name="adj1" fmla="val -43714"/>
              <a:gd name="adj2" fmla="val 20826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Recursive calls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819400" y="4419600"/>
            <a:ext cx="1524000" cy="457200"/>
          </a:xfrm>
          <a:prstGeom prst="wedgeRoundRectCallout">
            <a:avLst>
              <a:gd name="adj1" fmla="val -5325"/>
              <a:gd name="adj2" fmla="val -35783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parameters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572000" y="3429000"/>
            <a:ext cx="1219200" cy="457200"/>
          </a:xfrm>
          <a:prstGeom prst="wedgeRoundRectCallout">
            <a:avLst>
              <a:gd name="adj1" fmla="val -39900"/>
              <a:gd name="adj2" fmla="val -161229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943600" y="3581400"/>
            <a:ext cx="1219200" cy="457200"/>
          </a:xfrm>
          <a:prstGeom prst="wedgeRoundRectCallout">
            <a:avLst>
              <a:gd name="adj1" fmla="val -48799"/>
              <a:gd name="adj2" fmla="val -18834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181600" y="685800"/>
            <a:ext cx="1447800" cy="533400"/>
          </a:xfrm>
          <a:prstGeom prst="wedgeRoundRectCallout">
            <a:avLst>
              <a:gd name="adj1" fmla="val -43714"/>
              <a:gd name="adj2" fmla="val 20826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Helper relations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53340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state of the semantics are those things that appear on both sides of the stepping relation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Inputs appear only on the left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Outputs appear on the right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state abstracts those things that change over time as the program executes</a:t>
            </a:r>
          </a:p>
          <a:p>
            <a:pPr lvl="1"/>
            <a:r>
              <a:rPr lang="en-US" dirty="0" smtClean="0"/>
              <a:t>For example the heap</a:t>
            </a:r>
          </a:p>
          <a:p>
            <a:r>
              <a:rPr lang="en-US" dirty="0" smtClean="0"/>
              <a:t>The state might contain zero, one, or many parts</a:t>
            </a:r>
          </a:p>
          <a:p>
            <a:pPr lvl="1"/>
            <a:r>
              <a:rPr lang="en-US" dirty="0" smtClean="0"/>
              <a:t>The heap, the stack, the current handlers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Interpreters have more detail than operational semantics.</a:t>
            </a:r>
          </a:p>
          <a:p>
            <a:r>
              <a:rPr lang="en-US" dirty="0" smtClean="0"/>
              <a:t>They are always recursive over the syntax of the language</a:t>
            </a:r>
          </a:p>
          <a:p>
            <a:r>
              <a:rPr lang="en-US" dirty="0" smtClean="0"/>
              <a:t>Some things are only inputs, because they remain constant. E.g. the environment that maps names to locations, since the location never changes</a:t>
            </a:r>
          </a:p>
          <a:p>
            <a:r>
              <a:rPr lang="en-US" dirty="0" smtClean="0"/>
              <a:t>The state appears as both an input and an output. The output captures the change over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interpreter for the stack machine from HW1</a:t>
            </a:r>
          </a:p>
          <a:p>
            <a:endParaRPr lang="en-US" dirty="0"/>
          </a:p>
          <a:p>
            <a:r>
              <a:rPr lang="en-US" dirty="0" smtClean="0"/>
              <a:t>step:: Stack </a:t>
            </a:r>
            <a:r>
              <a:rPr lang="en-US" dirty="0" err="1" smtClean="0"/>
              <a:t>Int</a:t>
            </a:r>
            <a:r>
              <a:rPr lang="en-US" dirty="0" smtClean="0"/>
              <a:t> -&gt;  </a:t>
            </a:r>
            <a:r>
              <a:rPr lang="en-US" dirty="0" err="1" smtClean="0"/>
              <a:t>Instr</a:t>
            </a:r>
            <a:r>
              <a:rPr lang="en-US" dirty="0" smtClean="0"/>
              <a:t> -&gt; Stack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048000" y="4724400"/>
            <a:ext cx="1219200" cy="457200"/>
          </a:xfrm>
          <a:prstGeom prst="wedgeRoundRectCallout">
            <a:avLst>
              <a:gd name="adj1" fmla="val 51625"/>
              <a:gd name="adj2" fmla="val -24597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syntax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181600" y="4876800"/>
            <a:ext cx="1219200" cy="457200"/>
          </a:xfrm>
          <a:prstGeom prst="wedgeRoundRectCallout">
            <a:avLst>
              <a:gd name="adj1" fmla="val -14477"/>
              <a:gd name="adj2" fmla="val -29004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interpreter from HW3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interpE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::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Vname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],Exp)  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-&gt;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-&gt; State                       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-&gt; Exp                         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-&gt; IO(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Value,State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           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04800" y="3886200"/>
            <a:ext cx="1219200" cy="457200"/>
          </a:xfrm>
          <a:prstGeom prst="wedgeRoundRectCallout">
            <a:avLst>
              <a:gd name="adj1" fmla="val 101200"/>
              <a:gd name="adj2" fmla="val -2754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syntax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724400" y="5562600"/>
            <a:ext cx="1219200" cy="457200"/>
          </a:xfrm>
          <a:prstGeom prst="wedgeRoundRectCallout">
            <a:avLst>
              <a:gd name="adj1" fmla="val -37359"/>
              <a:gd name="adj2" fmla="val -17563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819400" y="5562600"/>
            <a:ext cx="1219200" cy="457200"/>
          </a:xfrm>
          <a:prstGeom prst="wedgeRoundRectCallout">
            <a:avLst>
              <a:gd name="adj1" fmla="val -15749"/>
              <a:gd name="adj2" fmla="val -17563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620000" y="3429000"/>
            <a:ext cx="1219200" cy="457200"/>
          </a:xfrm>
          <a:prstGeom prst="wedgeRoundRectCallout">
            <a:avLst>
              <a:gd name="adj1" fmla="val -80580"/>
              <a:gd name="adj2" fmla="val -6038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600" dirty="0" smtClean="0"/>
              <a:t>The Exception machine from HW #4</a:t>
            </a:r>
          </a:p>
          <a:p>
            <a:endParaRPr lang="en-US" dirty="0"/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interpE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(Stack,[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],Exp)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Address    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-&gt; State          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-&gt; Exp                  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-&gt; IO(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Value,State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 State 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= State Stack Heap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| Exception State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[Value]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5867400" y="3429000"/>
            <a:ext cx="2895600" cy="1981200"/>
          </a:xfrm>
          <a:prstGeom prst="wedgeRoundRectCallout">
            <a:avLst>
              <a:gd name="adj1" fmla="val -73588"/>
              <a:gd name="adj2" fmla="val 3874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Here the State is much more complicated, it even comes in two modes:  Normal and Exceptional. Normal states have two components, a Stack and a Heap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Operations on states propagate exceptional state.</a:t>
            </a:r>
          </a:p>
          <a:p>
            <a:endParaRPr lang="en-US" dirty="0"/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delta f g (State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hp) = State (f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 (g hp)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delta f g (Exception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vs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 = 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Exception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vs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:: Value -&gt; State -&gt; 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Address,State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v state | exceptional state =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(error "Exception State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alloc",state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v state = 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HAddr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addr,deltaHeap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f state)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where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length (heap state)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       f heap = heap ++ [(v)]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531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On the Structure of Interpreters</vt:lpstr>
      <vt:lpstr>Operational Semantics</vt:lpstr>
      <vt:lpstr>Slide 3</vt:lpstr>
      <vt:lpstr>State</vt:lpstr>
      <vt:lpstr>Interpreters</vt:lpstr>
      <vt:lpstr>Example 1</vt:lpstr>
      <vt:lpstr>Example 2</vt:lpstr>
      <vt:lpstr>Example 3</vt:lpstr>
      <vt:lpstr>Operations on States</vt:lpstr>
      <vt:lpstr>Threading</vt:lpstr>
      <vt:lpstr>Special Casing the state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sheard</dc:creator>
  <cp:lastModifiedBy>sheard</cp:lastModifiedBy>
  <cp:revision>20</cp:revision>
  <dcterms:created xsi:type="dcterms:W3CDTF">2014-01-28T20:26:39Z</dcterms:created>
  <dcterms:modified xsi:type="dcterms:W3CDTF">2014-01-28T23:10:41Z</dcterms:modified>
</cp:coreProperties>
</file>