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48CB4-18A8-4C9C-974A-637B0FEA0206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2B500-C44B-41E0-ACEC-48AD2B4BA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EE73A-318C-4DAA-A0D7-A7E37F95070B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0475-1C76-4A6D-9755-E09337BE1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CA96-DFA4-4F37-BE85-55A8FDD212A6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A406C-B2A3-4354-B932-63F53B60C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B66B5-0E79-4FF3-8531-AB7816480C20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205A-45A0-4A9E-9BAE-0B51CDA51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E8A0-890A-4181-9F9A-248671A981DF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28BF-21B1-4A6A-B7C2-7B4529CEC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468FF-9384-4B23-A532-FFB8E996EC56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D354-D105-4A45-AF7D-C64B90A3F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F4A5-555C-434E-9372-75D1C79DB6B0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E43F-FCE8-461A-8AB7-576FC9E9D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E4048-B6E3-4A5D-AA9B-D036B829A710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BC1A-D888-433A-87E3-0A0DCD0CC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79195-C2EE-42A6-B409-5F92653C69A9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9F55A-2CBD-4FF0-AE3E-22A1B8C65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7835-28C4-46C5-BEA7-365800D1FEB3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E07C-D94A-444D-BF2E-892F48EE8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809A-0365-413A-B6C5-FC1F92B67137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21AF-8B88-4B9E-A2FB-1EB0FB765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D50917-77B5-462A-ACEF-F2AC2EED1838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69BBB0-2358-4FE8-A52F-609EB13E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Fixing Broken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 you figure out what’s wrong?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 carefully at the error message.</a:t>
            </a:r>
          </a:p>
          <a:p>
            <a:r>
              <a:rPr lang="en-US" smtClean="0"/>
              <a:t>Locate the error</a:t>
            </a:r>
          </a:p>
          <a:p>
            <a:pPr lvl="1"/>
            <a:r>
              <a:rPr lang="en-US" smtClean="0"/>
              <a:t>Most messages have line numbers</a:t>
            </a:r>
          </a:p>
          <a:p>
            <a:pPr lvl="1"/>
            <a:r>
              <a:rPr lang="en-US" smtClean="0"/>
              <a:t>Comment out the part of the program where you think the error may be. Then add in little bits at a time, until it breaks again.</a:t>
            </a:r>
          </a:p>
          <a:p>
            <a:r>
              <a:rPr lang="en-US" smtClean="0"/>
              <a:t>Try and fix it yourself</a:t>
            </a:r>
          </a:p>
          <a:p>
            <a:r>
              <a:rPr lang="en-US" smtClean="0"/>
              <a:t>Ask some one for help.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67913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4572000" y="4876800"/>
            <a:ext cx="2133600" cy="1295400"/>
          </a:xfrm>
          <a:prstGeom prst="wedgeRoundRectCallout">
            <a:avLst>
              <a:gd name="adj1" fmla="val -87976"/>
              <a:gd name="adj2" fmla="val -13514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The error message tells the file and the line number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543800" y="2743200"/>
            <a:ext cx="1295400" cy="2590800"/>
          </a:xfrm>
          <a:prstGeom prst="wedgeRoundRectCallout">
            <a:avLst>
              <a:gd name="adj1" fmla="val -153186"/>
              <a:gd name="adj2" fmla="val -1488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It also tells what it thinks is wrong. It is not always correct.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 number analysis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Errors are some times on the line indicated</a:t>
            </a:r>
          </a:p>
          <a:p>
            <a:endParaRPr lang="en-US" smtClean="0"/>
          </a:p>
          <a:p>
            <a:r>
              <a:rPr lang="en-US" smtClean="0"/>
              <a:t>Many times the errors are in the last non-whitespace before the line number listed. This can be several lines above the line number indicated.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 class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When you write a numeral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5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22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1567  etc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system classifies this a value in the </a:t>
            </a:r>
            <a:r>
              <a:rPr lang="en-US" dirty="0" smtClean="0">
                <a:solidFill>
                  <a:srgbClr val="C00000"/>
                </a:solidFill>
              </a:rPr>
              <a:t>Num</a:t>
            </a:r>
            <a:r>
              <a:rPr lang="en-US" dirty="0" smtClean="0"/>
              <a:t> class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This means it could be </a:t>
            </a:r>
            <a:r>
              <a:rPr lang="en-US" dirty="0" err="1" smtClean="0"/>
              <a:t>Int</a:t>
            </a:r>
            <a:r>
              <a:rPr lang="en-US" dirty="0" smtClean="0"/>
              <a:t>, Integer, Double, Float , or many other types.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 error that mentions (Num 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) could mean you have a numeral without an exact type. Use a type declaration to fix this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24200" y="5257800"/>
            <a:ext cx="2133600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x::Integer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r  = row [x]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5257800"/>
            <a:ext cx="2743200" cy="3698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r = row [5:: Integer]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811713"/>
            <a:ext cx="2667000" cy="369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r = row [5]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609600" y="5334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Broken program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3429000" y="5943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Fix  #1</a:t>
            </a:r>
          </a:p>
        </p:txBody>
      </p: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5943600" y="572611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Fix  #2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errors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Constructors start with a capital letter</a:t>
            </a:r>
          </a:p>
          <a:p>
            <a:pPr lvl="1"/>
            <a:r>
              <a:rPr lang="en-US" smtClean="0"/>
              <a:t>We know of at least two-  True and False</a:t>
            </a:r>
          </a:p>
          <a:p>
            <a:pPr lvl="1"/>
            <a:r>
              <a:rPr lang="en-US" smtClean="0"/>
              <a:t>Types also start with a capital letter: Bool, Integer, Double, etc.</a:t>
            </a:r>
          </a:p>
          <a:p>
            <a:r>
              <a:rPr lang="en-US" smtClean="0"/>
              <a:t>You cannot use a name that starts with a capital letter.</a:t>
            </a:r>
          </a:p>
          <a:p>
            <a:r>
              <a:rPr lang="en-US" smtClean="0"/>
              <a:t>If you see “unexpected Constructor” look for a name that starts with a capital letter.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Fixing Broken Programs</vt:lpstr>
      <vt:lpstr>How do you figure out what’s wrong?</vt:lpstr>
      <vt:lpstr>Where is the error</vt:lpstr>
      <vt:lpstr>Line number analysis</vt:lpstr>
      <vt:lpstr>Num class errors</vt:lpstr>
      <vt:lpstr>Constructor errors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Fixing Broken Programs</dc:title>
  <dc:creator>Tim Sheard</dc:creator>
  <cp:lastModifiedBy>Tim Sheard</cp:lastModifiedBy>
  <cp:revision>8</cp:revision>
  <dcterms:created xsi:type="dcterms:W3CDTF">2009-04-01T18:13:10Z</dcterms:created>
  <dcterms:modified xsi:type="dcterms:W3CDTF">2010-01-12T17:19:11Z</dcterms:modified>
</cp:coreProperties>
</file>