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9" autoAdjust="0"/>
    <p:restoredTop sz="94660"/>
  </p:normalViewPr>
  <p:slideViewPr>
    <p:cSldViewPr>
      <p:cViewPr varScale="1">
        <p:scale>
          <a:sx n="74" d="100"/>
          <a:sy n="74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55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1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26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rgbClr val="FFFF00"/>
                </a:solidFill>
              </a:defRPr>
            </a:lvl2pPr>
            <a:lvl3pPr>
              <a:defRPr>
                <a:solidFill>
                  <a:srgbClr val="FFFF00"/>
                </a:solidFill>
              </a:defRPr>
            </a:lvl3pPr>
            <a:lvl4pPr>
              <a:defRPr>
                <a:solidFill>
                  <a:srgbClr val="FFFF00"/>
                </a:solidFill>
              </a:defRPr>
            </a:lvl4pPr>
            <a:lvl5pPr>
              <a:defRPr>
                <a:solidFill>
                  <a:srgbClr val="FFFF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2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2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1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973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008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9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83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17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D942E-1455-45B7-BB47-A1DC6ACCDE3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9B91C-4A97-4796-B69A-7B761CBA94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33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ECE590 HW1, VHDL SORTER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JAN FURE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403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sorter that sorts 3 numbers at a time for the purpose of speeding up the sorting process.</a:t>
            </a:r>
          </a:p>
          <a:p>
            <a:r>
              <a:rPr lang="en-US" dirty="0" smtClean="0"/>
              <a:t>Hypothesis is that if sorter alternates between 3 at a time, and 2 at a time sorting entities, the average number can get transported 1.5 positions per clock cycle.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772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Behavioral description consisting of a single entity.</a:t>
            </a:r>
          </a:p>
          <a:p>
            <a:r>
              <a:rPr lang="en-US" dirty="0" smtClean="0"/>
              <a:t>Input and output are length N * W STANDARD_LOGIC_VECTOR, where N is how many numbers to sort, and W is the word length in bits of the numbers.</a:t>
            </a:r>
          </a:p>
          <a:p>
            <a:r>
              <a:rPr lang="en-US" dirty="0" smtClean="0"/>
              <a:t>N can be any positive integer</a:t>
            </a:r>
            <a:r>
              <a:rPr lang="en-US" dirty="0"/>
              <a:t> </a:t>
            </a:r>
            <a:r>
              <a:rPr lang="en-US" dirty="0" smtClean="0"/>
              <a:t>greater than 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424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other sort step sorts 3 and 2 numbers respectively.</a:t>
            </a:r>
          </a:p>
          <a:p>
            <a:r>
              <a:rPr lang="en-US" dirty="0" smtClean="0"/>
              <a:t>Detects numbers as sorted when </a:t>
            </a:r>
            <a:r>
              <a:rPr lang="en-US" dirty="0" smtClean="0"/>
              <a:t>the output of each sort state is the same.</a:t>
            </a:r>
          </a:p>
          <a:p>
            <a:r>
              <a:rPr lang="en-US" dirty="0" smtClean="0"/>
              <a:t>Restricted to sorting multiples of 3 numbers, i.e. 3,6,9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92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3 sort states.</a:t>
            </a:r>
          </a:p>
          <a:p>
            <a:r>
              <a:rPr lang="en-US" dirty="0" smtClean="0"/>
              <a:t>Each sort state uses an array of units that sort 3 numbers, staggered relative to each the other</a:t>
            </a:r>
            <a:r>
              <a:rPr lang="en-US" dirty="0"/>
              <a:t> </a:t>
            </a:r>
            <a:r>
              <a:rPr lang="en-US" dirty="0" smtClean="0"/>
              <a:t>sort states.</a:t>
            </a:r>
          </a:p>
          <a:p>
            <a:r>
              <a:rPr lang="en-US" dirty="0" smtClean="0"/>
              <a:t>The ends have “padding” of flip flops, allowing sorting of arbitrary number of elements.</a:t>
            </a:r>
          </a:p>
          <a:p>
            <a:r>
              <a:rPr lang="en-US" dirty="0" smtClean="0"/>
              <a:t>Has a preferential direction of transport.</a:t>
            </a:r>
          </a:p>
          <a:p>
            <a:r>
              <a:rPr lang="en-US" dirty="0" smtClean="0"/>
              <a:t>Detects if numbers are sorted in 2 clock cycles.</a:t>
            </a:r>
          </a:p>
        </p:txBody>
      </p:sp>
    </p:spTree>
    <p:extLst>
      <p:ext uri="{BB962C8B-B14F-4D97-AF65-F5344CB8AC3E}">
        <p14:creationId xmlns:p14="http://schemas.microsoft.com/office/powerpoint/2010/main" val="102047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5548023"/>
              </p:ext>
            </p:extLst>
          </p:nvPr>
        </p:nvGraphicFramePr>
        <p:xfrm>
          <a:off x="533400" y="1524000"/>
          <a:ext cx="8229600" cy="29102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946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Sort Architecture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Sort3/Sort2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Sort3/Sort3/Sort3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 12 bytes #1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Random 12 bytes #2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 1 byte (of 12)  to right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 1 byte (of 12)  to left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 all bytes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 1 byte (of 30)  to right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92D05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</a:tr>
              <a:tr h="37084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 1 byte (of 30)  to left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058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88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903</TotalTime>
  <Words>284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ECE590 HW1, VHDL SORTER</vt:lpstr>
      <vt:lpstr>DESIGN GOAL</vt:lpstr>
      <vt:lpstr>HIGH LEVEL IMPLEMENTATION</vt:lpstr>
      <vt:lpstr>FIRST IMPLEMENTATION</vt:lpstr>
      <vt:lpstr>Second Implementation</vt:lpstr>
      <vt:lpstr>PERFORMANCE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ECE590 HW1, VHDL SORTER</dc:title>
  <dc:creator>Jan</dc:creator>
  <cp:lastModifiedBy>Jan</cp:lastModifiedBy>
  <cp:revision>10</cp:revision>
  <dcterms:created xsi:type="dcterms:W3CDTF">2014-05-15T03:19:11Z</dcterms:created>
  <dcterms:modified xsi:type="dcterms:W3CDTF">2014-05-15T18:32:13Z</dcterms:modified>
</cp:coreProperties>
</file>