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9" r:id="rId4"/>
    <p:sldId id="260" r:id="rId5"/>
    <p:sldId id="262" r:id="rId6"/>
    <p:sldId id="281" r:id="rId7"/>
    <p:sldId id="261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10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1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2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7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0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0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4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02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Systolic Sorter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Thermal Code inputs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94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32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8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52" y="614416"/>
            <a:ext cx="7143695" cy="562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1688" y="1845734"/>
            <a:ext cx="9393992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smtClean="0"/>
              <a:t>What </a:t>
            </a:r>
            <a:r>
              <a:rPr lang="en-US" sz="4000" dirty="0" smtClean="0"/>
              <a:t>is the Min/Max cell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What is the Sorter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Why are you doing this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What is left to do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Demos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56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7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0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With </a:t>
            </a:r>
            <a:r>
              <a:rPr lang="en-US" dirty="0" err="1" smtClean="0"/>
              <a:t>Muayad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7280" y="2122415"/>
            <a:ext cx="10058400" cy="403685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He has built same sorter with </a:t>
            </a:r>
            <a:r>
              <a:rPr lang="en-US" sz="3200" dirty="0" err="1" smtClean="0"/>
              <a:t>memristors</a:t>
            </a: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 need to calculate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600" dirty="0" smtClean="0"/>
              <a:t>Power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600" dirty="0" smtClean="0"/>
              <a:t>Area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600" dirty="0" smtClean="0"/>
              <a:t>Speed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Compare to his results</a:t>
            </a:r>
          </a:p>
        </p:txBody>
      </p:sp>
    </p:spTree>
    <p:extLst>
      <p:ext uri="{BB962C8B-B14F-4D97-AF65-F5344CB8AC3E}">
        <p14:creationId xmlns:p14="http://schemas.microsoft.com/office/powerpoint/2010/main" val="18519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for me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2122415"/>
            <a:ext cx="10058400" cy="403685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Get code working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Devise decent </a:t>
            </a:r>
            <a:r>
              <a:rPr lang="en-US" sz="3200" dirty="0" err="1" smtClean="0"/>
              <a:t>testbench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775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2122415"/>
            <a:ext cx="10058400" cy="403685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Cells have more functionality (different functions)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External control of cells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/>
              <a:t>New connections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/>
              <a:t>Instructions travel with data</a:t>
            </a:r>
          </a:p>
        </p:txBody>
      </p:sp>
    </p:spTree>
    <p:extLst>
      <p:ext uri="{BB962C8B-B14F-4D97-AF65-F5344CB8AC3E}">
        <p14:creationId xmlns:p14="http://schemas.microsoft.com/office/powerpoint/2010/main" val="22173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2122415"/>
            <a:ext cx="10058400" cy="403685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Cell on FPGA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Workflow on </a:t>
            </a:r>
            <a:r>
              <a:rPr lang="en-US" sz="3200" dirty="0" err="1" smtClean="0"/>
              <a:t>QuestaSim</a:t>
            </a:r>
            <a:r>
              <a:rPr lang="en-US" sz="3200" dirty="0" smtClean="0"/>
              <a:t> on (</a:t>
            </a:r>
            <a:r>
              <a:rPr lang="en-US" sz="3200" dirty="0" err="1" smtClean="0"/>
              <a:t>Redhad</a:t>
            </a:r>
            <a:r>
              <a:rPr lang="en-US" sz="3200" dirty="0" smtClean="0"/>
              <a:t> servers)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err="1" smtClean="0"/>
              <a:t>Vivado</a:t>
            </a:r>
            <a:r>
              <a:rPr lang="en-US" sz="3200" dirty="0" smtClean="0"/>
              <a:t> schematic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err="1" smtClean="0"/>
              <a:t>QuestaSim</a:t>
            </a:r>
            <a:r>
              <a:rPr lang="en-US" sz="3200" dirty="0" smtClean="0"/>
              <a:t> schematics</a:t>
            </a:r>
          </a:p>
        </p:txBody>
      </p:sp>
    </p:spTree>
    <p:extLst>
      <p:ext uri="{BB962C8B-B14F-4D97-AF65-F5344CB8AC3E}">
        <p14:creationId xmlns:p14="http://schemas.microsoft.com/office/powerpoint/2010/main" val="4538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Max Cell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2510" y="1845734"/>
            <a:ext cx="5753170" cy="438728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Inputs are in thermometer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This makes comparison easy</a:t>
            </a:r>
          </a:p>
          <a:p>
            <a:pPr marL="0" indent="0">
              <a:buNone/>
            </a:pPr>
            <a:r>
              <a:rPr lang="en-US" sz="2400" dirty="0" smtClean="0"/>
              <a:t>	Let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=0011 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=0111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	   0011	</a:t>
            </a:r>
            <a:r>
              <a:rPr lang="en-US" sz="2400" dirty="0"/>
              <a:t>	</a:t>
            </a:r>
            <a:r>
              <a:rPr lang="en-US" sz="2400" dirty="0" smtClean="0"/>
              <a:t>  0011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&amp;0111</a:t>
            </a:r>
            <a:r>
              <a:rPr lang="en-US" sz="2400" dirty="0" smtClean="0"/>
              <a:t>		</a:t>
            </a:r>
            <a:r>
              <a:rPr lang="en-US" sz="2400" u="sng" dirty="0" smtClean="0"/>
              <a:t>+0111</a:t>
            </a:r>
          </a:p>
          <a:p>
            <a:pPr marL="0" indent="0">
              <a:buNone/>
            </a:pPr>
            <a:r>
              <a:rPr lang="en-US" sz="2400" dirty="0" smtClean="0"/>
              <a:t>	   0011=min	  0111=max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Tradeoff is more bits/input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78" y="1845734"/>
            <a:ext cx="4403250" cy="4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87338"/>
            <a:ext cx="11887200" cy="1449387"/>
          </a:xfrm>
        </p:spPr>
        <p:txBody>
          <a:bodyPr/>
          <a:lstStyle/>
          <a:p>
            <a:r>
              <a:rPr lang="en-US" dirty="0" smtClean="0"/>
              <a:t>Sorter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1109" y="234844"/>
            <a:ext cx="7522266" cy="6020406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09576" y="1845734"/>
            <a:ext cx="4752974" cy="428836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M inputs each N bits wide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Inputs on right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Outputs on top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Little squares are registers (we’ll get there in a bit)</a:t>
            </a:r>
          </a:p>
        </p:txBody>
      </p:sp>
    </p:spTree>
    <p:extLst>
      <p:ext uri="{BB962C8B-B14F-4D97-AF65-F5344CB8AC3E}">
        <p14:creationId xmlns:p14="http://schemas.microsoft.com/office/powerpoint/2010/main" val="24142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87338"/>
            <a:ext cx="11887200" cy="1449387"/>
          </a:xfrm>
        </p:spPr>
        <p:txBody>
          <a:bodyPr/>
          <a:lstStyle/>
          <a:p>
            <a:r>
              <a:rPr lang="en-US" dirty="0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038" y="1904636"/>
            <a:ext cx="8162926" cy="41349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0" y="3664310"/>
            <a:ext cx="1868288" cy="176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946" y="602750"/>
            <a:ext cx="7132107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499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8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569" y="606143"/>
            <a:ext cx="7143695" cy="562916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3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2638" y="4037217"/>
            <a:ext cx="118872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Sorter Dataflow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709" y="602750"/>
            <a:ext cx="7062582" cy="56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</TotalTime>
  <Words>169</Words>
  <Application>Microsoft Office PowerPoint</Application>
  <PresentationFormat>Widescreen</PresentationFormat>
  <Paragraphs>65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Retrospect</vt:lpstr>
      <vt:lpstr>Systolic Sorter</vt:lpstr>
      <vt:lpstr>Overview </vt:lpstr>
      <vt:lpstr>Min Max Cell</vt:lpstr>
      <vt:lpstr>Sorter</vt:lpstr>
      <vt:lpstr>Sorter Dataflow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 With Muayad</vt:lpstr>
      <vt:lpstr>Left for me</vt:lpstr>
      <vt:lpstr>Future</vt:lpstr>
      <vt:lpstr>Demo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Systolic Sorter</dc:title>
  <dc:creator>Paul Long</dc:creator>
  <cp:lastModifiedBy>Paul Long</cp:lastModifiedBy>
  <cp:revision>20</cp:revision>
  <dcterms:created xsi:type="dcterms:W3CDTF">2015-05-07T14:24:25Z</dcterms:created>
  <dcterms:modified xsi:type="dcterms:W3CDTF">2015-05-07T16:37:35Z</dcterms:modified>
</cp:coreProperties>
</file>