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>
      <p:cViewPr>
        <p:scale>
          <a:sx n="69" d="100"/>
          <a:sy n="69" d="100"/>
        </p:scale>
        <p:origin x="1962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8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8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2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0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6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3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1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0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9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7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B3023-28BA-4309-A984-A0FA8C08DF51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A6335-BC0F-4F5E-8D65-A663C00B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5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37785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Description of Class Projects  </a:t>
            </a:r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184" y="1237785"/>
            <a:ext cx="9144000" cy="110552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smtClean="0"/>
              <a:t>Spring 2017</a:t>
            </a:r>
            <a:endParaRPr lang="en-US" sz="3200" dirty="0" smtClean="0"/>
          </a:p>
          <a:p>
            <a:r>
              <a:rPr lang="en-US" sz="3200" dirty="0" smtClean="0"/>
              <a:t>Marek Perkowski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24829" y="2475571"/>
            <a:ext cx="106494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There is similarity between any two projects.</a:t>
            </a:r>
          </a:p>
          <a:p>
            <a:pPr marL="342900" indent="-342900">
              <a:buAutoNum type="arabicPeriod"/>
            </a:pPr>
            <a:r>
              <a:rPr lang="en-US" dirty="0" smtClean="0"/>
              <a:t>They are much based on ideas from the previous lectures in the class.</a:t>
            </a:r>
          </a:p>
          <a:p>
            <a:pPr marL="342900" indent="-342900">
              <a:buAutoNum type="arabicPeriod"/>
            </a:pPr>
            <a:r>
              <a:rPr lang="en-US" dirty="0" smtClean="0"/>
              <a:t>All information is given to you on memory stick and on my updated webpage for class.</a:t>
            </a:r>
          </a:p>
          <a:p>
            <a:pPr marL="342900" indent="-342900">
              <a:buAutoNum type="arabicPeriod"/>
            </a:pPr>
            <a:r>
              <a:rPr lang="en-US" dirty="0" smtClean="0"/>
              <a:t>It is expected that the teams will collaborate and exchange information, both between teams and inside the team.</a:t>
            </a:r>
          </a:p>
          <a:p>
            <a:pPr marL="342900" indent="-342900">
              <a:buAutoNum type="arabicPeriod"/>
            </a:pPr>
            <a:r>
              <a:rPr lang="en-US" dirty="0" smtClean="0"/>
              <a:t>Each team should have a team leader that should take more responsibility to guide other people and supervise them. Believe me this is a very useful skill if you want to survive in real life.</a:t>
            </a:r>
          </a:p>
          <a:p>
            <a:pPr marL="342900" indent="-342900">
              <a:buAutoNum type="arabicPeriod"/>
            </a:pPr>
            <a:r>
              <a:rPr lang="en-US" dirty="0" smtClean="0"/>
              <a:t>Documentation should be of high quality.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Presentations should use PPT and be of high quality. Each student has to speak.</a:t>
            </a:r>
          </a:p>
          <a:p>
            <a:pPr marL="342900" indent="-342900">
              <a:buAutoNum type="arabicPeriod"/>
            </a:pPr>
            <a:r>
              <a:rPr lang="en-US" dirty="0" smtClean="0"/>
              <a:t>In partial (H2) and final reports, each student should have his/her own section.</a:t>
            </a:r>
          </a:p>
          <a:p>
            <a:pPr marL="342900" indent="-342900">
              <a:buAutoNum type="arabicPeriod"/>
            </a:pPr>
            <a:r>
              <a:rPr lang="en-US" dirty="0" smtClean="0"/>
              <a:t>I wrote tasks for every team, but if you want, you can add your own ideas. Even if you will not implement them, I welcome new ideas as a sign of your creativity and a proof that you understand high-level design material from the class.</a:t>
            </a:r>
          </a:p>
          <a:p>
            <a:pPr marL="342900" indent="-342900">
              <a:buAutoNum type="arabicPeriod"/>
            </a:pPr>
            <a:r>
              <a:rPr lang="en-US" dirty="0" smtClean="0"/>
              <a:t>You are welcome to ask questions during class or/and come to me with your </a:t>
            </a:r>
            <a:r>
              <a:rPr lang="en-US" smtClean="0"/>
              <a:t>questions </a:t>
            </a:r>
            <a:r>
              <a:rPr lang="en-US"/>
              <a:t>.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8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675" y="492776"/>
            <a:ext cx="11197653" cy="409421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03.</a:t>
            </a:r>
            <a:b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Kalman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Filter Processor that internally uses </a:t>
            </a:r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Faddeev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Algorithm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11" y="4981134"/>
            <a:ext cx="9144000" cy="1655762"/>
          </a:xfrm>
        </p:spPr>
        <p:txBody>
          <a:bodyPr/>
          <a:lstStyle/>
          <a:p>
            <a:r>
              <a:rPr lang="en-US" dirty="0" smtClean="0"/>
              <a:t>Spring 2017</a:t>
            </a:r>
          </a:p>
          <a:p>
            <a:r>
              <a:rPr lang="en-US" dirty="0" smtClean="0"/>
              <a:t>Marek Perkowski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01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135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this project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106" y="651353"/>
            <a:ext cx="11562567" cy="59999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have to understand pipelining, synchronization and </a:t>
            </a:r>
            <a:r>
              <a:rPr lang="en-US" dirty="0" err="1" smtClean="0"/>
              <a:t>Kalman</a:t>
            </a:r>
            <a:r>
              <a:rPr lang="en-US" dirty="0" smtClean="0"/>
              <a:t> and </a:t>
            </a:r>
            <a:r>
              <a:rPr lang="en-US" dirty="0" err="1" smtClean="0"/>
              <a:t>Faddeev</a:t>
            </a:r>
            <a:r>
              <a:rPr lang="en-US" dirty="0" smtClean="0"/>
              <a:t> algorithms. We need at least three people.  Four is even better.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results will be innovative and publishable.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will design an innovative architecture for a </a:t>
            </a:r>
            <a:r>
              <a:rPr lang="en-US" dirty="0" err="1" smtClean="0"/>
              <a:t>Kalman</a:t>
            </a:r>
            <a:r>
              <a:rPr lang="en-US" dirty="0" smtClean="0"/>
              <a:t> Filter processor that will use internally </a:t>
            </a:r>
            <a:r>
              <a:rPr lang="en-US" dirty="0" err="1" smtClean="0"/>
              <a:t>Faddeev</a:t>
            </a:r>
            <a:r>
              <a:rPr lang="en-US" dirty="0" smtClean="0"/>
              <a:t>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a literature given to you on memory stick that shows how to realize the architecture.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project will require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Understanding how to use VHDL for pipelining and systolic architecture. Read the previous students report and slides. 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 give you 13 files with papers and slides from previous students and other authors.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Especially look to report from </a:t>
            </a:r>
            <a:r>
              <a:rPr lang="en-US" dirty="0" err="1" smtClean="0"/>
              <a:t>Tejas</a:t>
            </a:r>
            <a:r>
              <a:rPr lang="en-US" dirty="0" smtClean="0"/>
              <a:t> </a:t>
            </a:r>
            <a:r>
              <a:rPr lang="en-US" dirty="0" err="1" smtClean="0"/>
              <a:t>Tapsale</a:t>
            </a:r>
            <a:r>
              <a:rPr lang="en-US" dirty="0" smtClean="0"/>
              <a:t>.  His work was OK but was never completed. I want you to complete his work correctly</a:t>
            </a:r>
          </a:p>
        </p:txBody>
      </p:sp>
    </p:spTree>
    <p:extLst>
      <p:ext uri="{BB962C8B-B14F-4D97-AF65-F5344CB8AC3E}">
        <p14:creationId xmlns:p14="http://schemas.microsoft.com/office/powerpoint/2010/main" val="751322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6301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What you have to do to get an A for homework 2.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798490"/>
            <a:ext cx="11587619" cy="577767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the data path, to realize and simulate the systolic architecture for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FADDEEV ALGORITHM ONLY</a:t>
            </a:r>
            <a:r>
              <a:rPr lang="en-US" dirty="0" smtClean="0"/>
              <a:t>. This design should be done for specific CMOS FPGA.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Simulate for CMOS FPGA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Synthesize for CMOS FPGA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power, area and delay for CMOS FPGA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a good presentation using PPT in class, each student speaks. Slides should have complete VHDL code and experimental results on simulation, power, delay and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would be sufficient for Homework 2. </a:t>
            </a:r>
            <a:r>
              <a:rPr lang="en-US" dirty="0" smtClean="0"/>
              <a:t>You </a:t>
            </a:r>
            <a:r>
              <a:rPr lang="en-US" dirty="0" smtClean="0"/>
              <a:t>have to explain to the class how the </a:t>
            </a:r>
            <a:r>
              <a:rPr lang="en-US" dirty="0" err="1" smtClean="0"/>
              <a:t>Faddeev</a:t>
            </a:r>
            <a:r>
              <a:rPr lang="en-US" dirty="0" smtClean="0"/>
              <a:t> algorithm works, you can use previous slides and papers. There is also a complete thesis of </a:t>
            </a:r>
            <a:r>
              <a:rPr lang="en-US" dirty="0" smtClean="0">
                <a:solidFill>
                  <a:srgbClr val="FF0000"/>
                </a:solidFill>
              </a:rPr>
              <a:t>Hai Van </a:t>
            </a:r>
            <a:r>
              <a:rPr lang="en-US" dirty="0" err="1" smtClean="0">
                <a:solidFill>
                  <a:srgbClr val="FF0000"/>
                </a:solidFill>
              </a:rPr>
              <a:t>Dinh</a:t>
            </a:r>
            <a:r>
              <a:rPr lang="en-US" dirty="0" smtClean="0">
                <a:solidFill>
                  <a:srgbClr val="FF0000"/>
                </a:solidFill>
              </a:rPr>
              <a:t> Le from PSU Library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809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630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you have to do to get an A for final project.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798490"/>
            <a:ext cx="11587619" cy="57776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Complete homework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VHDL, create the description of complete </a:t>
            </a:r>
            <a:r>
              <a:rPr lang="en-US" dirty="0" err="1" smtClean="0"/>
              <a:t>Kalman</a:t>
            </a:r>
            <a:r>
              <a:rPr lang="en-US" dirty="0" smtClean="0"/>
              <a:t> Processor.  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Simulate the circuit, the results should show both pipelining and parallelism. You should calculate the delay, area and power.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Demonstrate with simulation how timing works 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high quality presentation at the end of class, week of finals. Each student speaks.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a high quality report that would be used by me to write a journal paper with all of you as authors and me as the last author.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Contact me with any kind of questions.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2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675" y="492776"/>
            <a:ext cx="11197653" cy="409421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04.</a:t>
            </a:r>
            <a:b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Sumitha-Fure</a:t>
            </a: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Image Processor  </a:t>
            </a:r>
            <a:endParaRPr lang="en-US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11" y="4981134"/>
            <a:ext cx="9144000" cy="1655762"/>
          </a:xfrm>
        </p:spPr>
        <p:txBody>
          <a:bodyPr/>
          <a:lstStyle/>
          <a:p>
            <a:r>
              <a:rPr lang="en-US" dirty="0" smtClean="0"/>
              <a:t>Spring 2017</a:t>
            </a:r>
          </a:p>
          <a:p>
            <a:r>
              <a:rPr lang="en-US" dirty="0" smtClean="0"/>
              <a:t>Marek Perkowski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67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135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this project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106" y="651353"/>
            <a:ext cx="11562567" cy="599996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project can be three or even four people.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have to understand the designs of </a:t>
            </a:r>
            <a:r>
              <a:rPr lang="en-US" dirty="0" err="1" smtClean="0"/>
              <a:t>Sumitha</a:t>
            </a:r>
            <a:r>
              <a:rPr lang="en-US" dirty="0" smtClean="0"/>
              <a:t> et al and Jan </a:t>
            </a:r>
            <a:r>
              <a:rPr lang="en-US" dirty="0" err="1" smtClean="0"/>
              <a:t>Fure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Sumitha’s</a:t>
            </a:r>
            <a:r>
              <a:rPr lang="en-US" dirty="0" smtClean="0"/>
              <a:t> code is in Verilog, not VHDL . </a:t>
            </a:r>
            <a:r>
              <a:rPr lang="en-US" dirty="0" err="1" smtClean="0"/>
              <a:t>Fure’s</a:t>
            </a:r>
            <a:r>
              <a:rPr lang="en-US" dirty="0" smtClean="0"/>
              <a:t> design is in VHDL. </a:t>
            </a:r>
            <a:r>
              <a:rPr lang="en-US" dirty="0" err="1" smtClean="0"/>
              <a:t>Fure’s</a:t>
            </a:r>
            <a:r>
              <a:rPr lang="en-US" dirty="0" smtClean="0"/>
              <a:t> design of median filter was done for </a:t>
            </a:r>
            <a:r>
              <a:rPr lang="en-US" dirty="0" err="1" smtClean="0"/>
              <a:t>Liskay’s</a:t>
            </a:r>
            <a:r>
              <a:rPr lang="en-US" dirty="0" smtClean="0"/>
              <a:t> Image Processor, but now I want you to add it as component of </a:t>
            </a:r>
            <a:r>
              <a:rPr lang="en-US" dirty="0" err="1" smtClean="0"/>
              <a:t>Sumitha’s</a:t>
            </a:r>
            <a:r>
              <a:rPr lang="en-US" dirty="0" smtClean="0"/>
              <a:t> processor. It is your creative task to think how these two should be combined.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Combine the two designs to one architecture. The whole combined processor can be in VHDL or in Verilog, but must be completely integrated, simulated and synthesized as one processor. I suggest VHDL because I know what was done by previous students in VHDL for this and similar projects, we need to characterize power, area and delay.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Simulate. Discuss in class. The results will be innovative and publishable.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a literature given to you on memory stick that shows how to realize the architecture. Many similar architectures are on Internet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project will require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Understanding how to use VHDL for systolic and SIMD architectures. Read the previous students report and slides. 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 give you files with papers and slides from previous students.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Especially look to report from </a:t>
            </a:r>
            <a:r>
              <a:rPr lang="en-US" dirty="0" err="1" smtClean="0"/>
              <a:t>Sumitha</a:t>
            </a:r>
            <a:r>
              <a:rPr lang="en-US" dirty="0" smtClean="0"/>
              <a:t>. Her work was perfect and it worked. Incorporate work of Jan </a:t>
            </a:r>
            <a:r>
              <a:rPr lang="en-US" dirty="0" err="1" smtClean="0"/>
              <a:t>Fure</a:t>
            </a:r>
            <a:r>
              <a:rPr lang="en-US" dirty="0" smtClean="0"/>
              <a:t>.  His work was OK but was never completed. I want you to complete his work correctly and integrate.</a:t>
            </a:r>
          </a:p>
        </p:txBody>
      </p:sp>
    </p:spTree>
    <p:extLst>
      <p:ext uri="{BB962C8B-B14F-4D97-AF65-F5344CB8AC3E}">
        <p14:creationId xmlns:p14="http://schemas.microsoft.com/office/powerpoint/2010/main" val="699947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6301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What you have to do to get an A for homework 2.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798490"/>
            <a:ext cx="11587619" cy="57776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the data path, to realize and simulate the architecture for </a:t>
            </a:r>
            <a:r>
              <a:rPr lang="en-US" dirty="0" err="1" smtClean="0"/>
              <a:t>Sumitha</a:t>
            </a:r>
            <a:r>
              <a:rPr lang="en-US" dirty="0" smtClean="0"/>
              <a:t> Image Processor.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This design should be done for specific CMOS FPGA.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Simulate for CMOS FPGA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Synthesize for CMOS FPGA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power, area and delay for CMOS FPGA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a good presentation using PPT in class, each student speaks. Slides should have complete VHDL code and experimental results on simulation, power, delay and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would be sufficient for Homework 2. YOU have to explain to the class how </a:t>
            </a:r>
            <a:r>
              <a:rPr lang="en-US" dirty="0" err="1" smtClean="0"/>
              <a:t>Sumitha</a:t>
            </a:r>
            <a:r>
              <a:rPr lang="en-US" dirty="0" smtClean="0"/>
              <a:t> Architecture works, and what exactly was done by Ian </a:t>
            </a:r>
            <a:r>
              <a:rPr lang="en-US" dirty="0" err="1" smtClean="0"/>
              <a:t>Fure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7849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630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you have to do to get an A for final project.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798490"/>
            <a:ext cx="11587619" cy="57776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Complete homework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VHDL, create the description of complete new processor that will have combined functionality of </a:t>
            </a:r>
            <a:r>
              <a:rPr lang="en-US" dirty="0" err="1" smtClean="0"/>
              <a:t>Sumitha</a:t>
            </a:r>
            <a:r>
              <a:rPr lang="en-US" dirty="0" smtClean="0"/>
              <a:t> and </a:t>
            </a:r>
            <a:r>
              <a:rPr lang="en-US" dirty="0" err="1" smtClean="0"/>
              <a:t>Fure</a:t>
            </a:r>
            <a:r>
              <a:rPr lang="en-US" dirty="0" smtClean="0"/>
              <a:t> processors.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Synthesize the circuit, the results should show both pipelining and parallelism. You should calculate the delay, area and power.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Demonstrate with simulation how timing works 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high quality presentation at the end of class, week of finals. Each student speaks.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a high quality report that would be used by me to write a journal paper with all of you as authors and me as the last author.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Contact me with any kind of questions.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60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1783" y="584616"/>
            <a:ext cx="10008433" cy="294033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01.</a:t>
            </a:r>
            <a:b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Memristive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Euclidean Distance Architecture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2274"/>
            <a:ext cx="9144000" cy="11055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Spring 2017</a:t>
            </a:r>
          </a:p>
          <a:p>
            <a:r>
              <a:rPr lang="en-US" sz="3200" dirty="0" smtClean="0"/>
              <a:t>Marek Perkowski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241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135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this project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106" y="651353"/>
            <a:ext cx="11562567" cy="599996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project is more complex than other, therefore we need </a:t>
            </a:r>
            <a:r>
              <a:rPr lang="en-US" dirty="0" smtClean="0"/>
              <a:t>5 students in each team. There will be several teams working in parallel. Who will do the best job?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results will be highly innovative and publishable.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will design innovative architectures for supervised and unsupervised associative memories learning, using </a:t>
            </a:r>
            <a:r>
              <a:rPr lang="en-US" dirty="0" err="1" smtClean="0"/>
              <a:t>stateful</a:t>
            </a:r>
            <a:r>
              <a:rPr lang="en-US" dirty="0" smtClean="0"/>
              <a:t> IMPLY </a:t>
            </a:r>
            <a:r>
              <a:rPr lang="en-US" dirty="0" err="1" smtClean="0"/>
              <a:t>memristors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a literature given to you on memory stick that shows how to realize the architecture</a:t>
            </a:r>
            <a:r>
              <a:rPr lang="en-US" dirty="0" smtClean="0"/>
              <a:t>. This is also available on the webpage of this class.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project will require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r>
              <a:rPr lang="en-US" dirty="0" smtClean="0"/>
              <a:t> VHDL (but you can use class examples plus the software from </a:t>
            </a:r>
            <a:r>
              <a:rPr lang="en-US" dirty="0" err="1" smtClean="0"/>
              <a:t>Kamela</a:t>
            </a:r>
            <a:r>
              <a:rPr lang="en-US" dirty="0" smtClean="0"/>
              <a:t> Rahman). See </a:t>
            </a:r>
            <a:r>
              <a:rPr lang="en-US" b="1" dirty="0" smtClean="0">
                <a:solidFill>
                  <a:srgbClr val="FF0000"/>
                </a:solidFill>
              </a:rPr>
              <a:t>003. Rahman_dissertation2016_updated </a:t>
            </a:r>
            <a:r>
              <a:rPr lang="en-US" dirty="0" smtClean="0"/>
              <a:t>file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r>
              <a:rPr lang="en-US" dirty="0" smtClean="0"/>
              <a:t> how </a:t>
            </a:r>
            <a:r>
              <a:rPr lang="en-US" dirty="0" err="1" smtClean="0"/>
              <a:t>stateful</a:t>
            </a:r>
            <a:r>
              <a:rPr lang="en-US" dirty="0" smtClean="0"/>
              <a:t> IMPLY built from </a:t>
            </a:r>
            <a:r>
              <a:rPr lang="en-US" dirty="0" err="1" smtClean="0"/>
              <a:t>memristors</a:t>
            </a:r>
            <a:r>
              <a:rPr lang="en-US" dirty="0" smtClean="0"/>
              <a:t> works.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See </a:t>
            </a:r>
            <a:r>
              <a:rPr lang="en-US" b="1" dirty="0" smtClean="0">
                <a:solidFill>
                  <a:srgbClr val="FF0000"/>
                </a:solidFill>
              </a:rPr>
              <a:t>005. </a:t>
            </a:r>
            <a:r>
              <a:rPr lang="en-US" b="1" dirty="0" err="1" smtClean="0">
                <a:solidFill>
                  <a:srgbClr val="FF0000"/>
                </a:solidFill>
              </a:rPr>
              <a:t>Memristive</a:t>
            </a:r>
            <a:r>
              <a:rPr lang="en-US" b="1" dirty="0" smtClean="0">
                <a:solidFill>
                  <a:srgbClr val="FF0000"/>
                </a:solidFill>
              </a:rPr>
              <a:t> FPGA – </a:t>
            </a:r>
            <a:r>
              <a:rPr lang="en-US" b="1" dirty="0" err="1" smtClean="0">
                <a:solidFill>
                  <a:srgbClr val="FF0000"/>
                </a:solidFill>
              </a:rPr>
              <a:t>Kamela</a:t>
            </a:r>
            <a:r>
              <a:rPr lang="en-US" b="1" dirty="0" smtClean="0">
                <a:solidFill>
                  <a:srgbClr val="FF0000"/>
                </a:solidFill>
              </a:rPr>
              <a:t> Rahman – defense2016_v4  </a:t>
            </a:r>
            <a:r>
              <a:rPr lang="en-US" dirty="0" smtClean="0"/>
              <a:t>file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and </a:t>
            </a:r>
            <a:r>
              <a:rPr lang="en-US" b="1" dirty="0" smtClean="0">
                <a:solidFill>
                  <a:srgbClr val="FF0000"/>
                </a:solidFill>
              </a:rPr>
              <a:t>006. Anika </a:t>
            </a:r>
            <a:r>
              <a:rPr lang="en-US" b="1" dirty="0" err="1" smtClean="0">
                <a:solidFill>
                  <a:srgbClr val="FF0000"/>
                </a:solidFill>
              </a:rPr>
              <a:t>davidson</a:t>
            </a:r>
            <a:r>
              <a:rPr lang="en-US" dirty="0" smtClean="0"/>
              <a:t> file for explanation. The last paper teaches you how to synthesize the circuit using various methods, and explains timing.</a:t>
            </a:r>
          </a:p>
          <a:p>
            <a:pPr marL="457200" lvl="1" indent="0">
              <a:buNone/>
            </a:pPr>
            <a:r>
              <a:rPr lang="en-US" dirty="0" smtClean="0"/>
              <a:t>3.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r>
              <a:rPr lang="en-US" dirty="0" smtClean="0"/>
              <a:t> the architecture on high-software level –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See the paper </a:t>
            </a:r>
            <a:r>
              <a:rPr lang="en-US" b="1" dirty="0" smtClean="0">
                <a:solidFill>
                  <a:srgbClr val="FF0000"/>
                </a:solidFill>
              </a:rPr>
              <a:t>000. Hasegawa = final GAM temporal ESOINN </a:t>
            </a:r>
            <a:r>
              <a:rPr lang="en-US" dirty="0" smtClean="0"/>
              <a:t>paper. Also other papers by Hasegawa, </a:t>
            </a:r>
            <a:r>
              <a:rPr lang="en-US" b="1" dirty="0" smtClean="0">
                <a:solidFill>
                  <a:srgbClr val="FF0000"/>
                </a:solidFill>
              </a:rPr>
              <a:t>001, 002 and 004 </a:t>
            </a:r>
            <a:r>
              <a:rPr lang="en-US" dirty="0" smtClean="0"/>
              <a:t>can help, but paper 000 is the most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93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6301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What you have to do to get an A for homework 2.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798490"/>
            <a:ext cx="11587619" cy="577767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the controller and data path, to realize and simulate other 5 architectures (in addition to what </a:t>
            </a:r>
            <a:r>
              <a:rPr lang="en-US" dirty="0" err="1" smtClean="0"/>
              <a:t>Kamela</a:t>
            </a:r>
            <a:r>
              <a:rPr lang="en-US" dirty="0" smtClean="0"/>
              <a:t> has done). This design should be done for specific CMOS FPGA.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Design, using CMOS FPGA data path circuit for finding two maximum elements using concepts from the class, as explained.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Simulate=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Synthesize=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power, area and delay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a good presentation using PPT in class, each student speaks. Slides should have complete VHDL code and experimental results on simulation, power, delay and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would be sufficient for Homework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3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630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you have to do to get an A for final project.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798490"/>
            <a:ext cx="11587619" cy="577767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Complete homework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Understand how to design circuits, both combinational and sequential using </a:t>
            </a:r>
            <a:r>
              <a:rPr lang="en-US" dirty="0" err="1" smtClean="0"/>
              <a:t>stateful</a:t>
            </a:r>
            <a:r>
              <a:rPr lang="en-US" dirty="0" smtClean="0"/>
              <a:t> IMPLY gates.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Synthesize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dirty="0" smtClean="0"/>
              <a:t> complete algorithm, the same way as </a:t>
            </a:r>
            <a:r>
              <a:rPr lang="en-US" dirty="0" err="1" smtClean="0"/>
              <a:t>Kamela</a:t>
            </a:r>
            <a:r>
              <a:rPr lang="en-US" dirty="0" smtClean="0"/>
              <a:t> has designed the Euclidean Distance, but with complete control and data path. You can choose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</a:t>
            </a:r>
            <a:r>
              <a:rPr lang="en-US" dirty="0" smtClean="0"/>
              <a:t> algorithm from Hasegawa’s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VHDL, create the description of logic with </a:t>
            </a:r>
            <a:r>
              <a:rPr lang="en-US" dirty="0" err="1" smtClean="0"/>
              <a:t>stateful</a:t>
            </a:r>
            <a:r>
              <a:rPr lang="en-US" dirty="0" smtClean="0"/>
              <a:t> IMPLY gates. You should assume certain delay time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t0</a:t>
            </a:r>
            <a:r>
              <a:rPr lang="en-US" dirty="0" smtClean="0"/>
              <a:t> for each pulse. The cells are pipelined and executed in parallel. Use the same method as in </a:t>
            </a:r>
            <a:r>
              <a:rPr lang="en-US" dirty="0" err="1" smtClean="0"/>
              <a:t>Kamela’s</a:t>
            </a:r>
            <a:r>
              <a:rPr lang="en-US" dirty="0" smtClean="0"/>
              <a:t> </a:t>
            </a:r>
            <a:r>
              <a:rPr lang="en-US" dirty="0" err="1" smtClean="0"/>
              <a:t>stateful</a:t>
            </a:r>
            <a:r>
              <a:rPr lang="en-US" dirty="0" smtClean="0"/>
              <a:t> </a:t>
            </a:r>
            <a:r>
              <a:rPr lang="en-US" dirty="0" err="1" smtClean="0"/>
              <a:t>memristor</a:t>
            </a:r>
            <a:r>
              <a:rPr lang="en-US" dirty="0" smtClean="0"/>
              <a:t> design. 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Simulate the pipeline, the results should show both pipelining and parallelism. You should calculate the delay, area and power.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high quality presentation at the end of class, week of finals. Each student speaks.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a high quality report that would be used by me to write a journal paper with all of you as authors and me as the last author.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Contact me with any kind of questions.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675" y="492776"/>
            <a:ext cx="11167673" cy="310926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02.</a:t>
            </a:r>
            <a:b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Liskay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-Huntsman </a:t>
            </a:r>
            <a:b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 Processor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11" y="4216635"/>
            <a:ext cx="9144000" cy="1655762"/>
          </a:xfrm>
        </p:spPr>
        <p:txBody>
          <a:bodyPr/>
          <a:lstStyle/>
          <a:p>
            <a:r>
              <a:rPr lang="en-US" dirty="0" smtClean="0"/>
              <a:t>Spring 2017</a:t>
            </a:r>
          </a:p>
          <a:p>
            <a:r>
              <a:rPr lang="en-US" dirty="0" smtClean="0"/>
              <a:t>Marek Perkowski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54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135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this project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106" y="651353"/>
            <a:ext cx="11562567" cy="59999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project is easy if you understand pipelining, synchronization and systolic processors. We need two people.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results will be innovative and publishable.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will design an innovative architecture for a Image Processor, similar in essence to those  discussed in the </a:t>
            </a:r>
            <a:r>
              <a:rPr lang="en-US" dirty="0" smtClean="0"/>
              <a:t>class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a literature given to you on memory stick that shows how to realize the architecture.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project will require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Understanding how to use VHDL for pipelining. Read the previous student reports.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21. Huntsman </a:t>
            </a:r>
            <a:r>
              <a:rPr lang="en-US" dirty="0" err="1" smtClean="0">
                <a:solidFill>
                  <a:srgbClr val="FF0000"/>
                </a:solidFill>
              </a:rPr>
              <a:t>ImageProcessorReport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very good design but in System </a:t>
            </a:r>
            <a:r>
              <a:rPr lang="en-US" dirty="0" err="1" smtClean="0"/>
              <a:t>verilog</a:t>
            </a:r>
            <a:r>
              <a:rPr lang="en-US" dirty="0" smtClean="0"/>
              <a:t>. Change to VHDL and do all simulations and calculations, but not for </a:t>
            </a:r>
            <a:r>
              <a:rPr lang="en-US" dirty="0" err="1" smtClean="0"/>
              <a:t>memristors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22. </a:t>
            </a:r>
            <a:r>
              <a:rPr lang="en-US" dirty="0" err="1">
                <a:solidFill>
                  <a:srgbClr val="FF0000"/>
                </a:solidFill>
              </a:rPr>
              <a:t>imag</a:t>
            </a:r>
            <a:r>
              <a:rPr lang="en-US" dirty="0">
                <a:solidFill>
                  <a:srgbClr val="FF0000"/>
                </a:solidFill>
              </a:rPr>
              <a:t> proc SIMD </a:t>
            </a:r>
            <a:r>
              <a:rPr lang="en-US" dirty="0" err="1">
                <a:solidFill>
                  <a:srgbClr val="FF0000"/>
                </a:solidFill>
              </a:rPr>
              <a:t>Liskay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2012 </a:t>
            </a:r>
            <a:r>
              <a:rPr lang="en-US" dirty="0" smtClean="0"/>
              <a:t>is  a very good design but not synthesizable. Read the criticism by Jan </a:t>
            </a:r>
            <a:r>
              <a:rPr lang="en-US" dirty="0" err="1" smtClean="0"/>
              <a:t>Fure</a:t>
            </a:r>
            <a:r>
              <a:rPr lang="en-US" dirty="0" smtClean="0"/>
              <a:t>. You must make it synthesizable.</a:t>
            </a:r>
          </a:p>
          <a:p>
            <a:pPr marL="457200" lvl="1" indent="0">
              <a:buNone/>
            </a:pPr>
            <a:r>
              <a:rPr lang="en-US" dirty="0" smtClean="0"/>
              <a:t>All VHD files are attached on stick and on my webpage for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25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6301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What you have to do to get an A for homework 2.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798490"/>
            <a:ext cx="11587619" cy="577767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the data path, to realize and simulate this architecture. This design should be done for specific CMOS FPGA.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Simulate for CMOS FPGA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power, area and delay for CMOS FPGA = exactly the same as </a:t>
            </a:r>
            <a:r>
              <a:rPr lang="en-US" dirty="0" err="1" smtClean="0"/>
              <a:t>Kamela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a good presentation using PPT in class, each student speaks. Slides should have complete VHDL code and experimental results on simulation, power, delay and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would be sufficient for Homework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37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630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you have to do to get an A for final project.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798490"/>
            <a:ext cx="11587619" cy="577767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Complete homework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Synthesize for CMOS FPGA = exactly the same as </a:t>
            </a:r>
            <a:r>
              <a:rPr lang="en-US" dirty="0" err="1"/>
              <a:t>Kamela</a:t>
            </a:r>
            <a:r>
              <a:rPr lang="en-US" dirty="0"/>
              <a:t>. The Huntsman and </a:t>
            </a:r>
            <a:r>
              <a:rPr lang="en-US" dirty="0" err="1"/>
              <a:t>Liskay</a:t>
            </a:r>
            <a:r>
              <a:rPr lang="en-US" dirty="0"/>
              <a:t> et al ideas must be used, but the design must be synthesizable, even if some functionality for color </a:t>
            </a:r>
            <a:r>
              <a:rPr lang="en-US" dirty="0" err="1"/>
              <a:t>etc</a:t>
            </a:r>
            <a:r>
              <a:rPr lang="en-US" dirty="0"/>
              <a:t> will be lost. Discuss this in class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should calculate the delay, area and power.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Demonstrate with simulation that your synthesized design works. Discuss timing.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high quality presentation at the end of class, week of finals. Each student speaks.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a high quality report that would be used by me to write a journal paper with all of you as authors and me as the last author.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Contact me with any kind of questions.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744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1865</Words>
  <Application>Microsoft Office PowerPoint</Application>
  <PresentationFormat>Widescreen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 Description of Class Projects  </vt:lpstr>
      <vt:lpstr>Project 01. Memristive Euclidean Distance Architecture</vt:lpstr>
      <vt:lpstr>What is this project about?</vt:lpstr>
      <vt:lpstr>What you have to do to get an A for homework 2.</vt:lpstr>
      <vt:lpstr>What you have to do to get an A for final project.</vt:lpstr>
      <vt:lpstr>Project 02. Liskay-Huntsman  Image Processor</vt:lpstr>
      <vt:lpstr>What is this project about?</vt:lpstr>
      <vt:lpstr>What you have to do to get an A for homework 2.</vt:lpstr>
      <vt:lpstr>What you have to do to get an A for final project.</vt:lpstr>
      <vt:lpstr>Project 03. Kalman Filter Processor that internally uses Faddeev Algorithm</vt:lpstr>
      <vt:lpstr>What is this project about?</vt:lpstr>
      <vt:lpstr>What you have to do to get an A for homework 2.</vt:lpstr>
      <vt:lpstr>What you have to do to get an A for final project.</vt:lpstr>
      <vt:lpstr>Project 04. Sumitha-Fure Image Processor  </vt:lpstr>
      <vt:lpstr>What is this project about?</vt:lpstr>
      <vt:lpstr>What you have to do to get an A for homework 2.</vt:lpstr>
      <vt:lpstr>What you have to do to get an A for final project.</vt:lpstr>
    </vt:vector>
  </TitlesOfParts>
  <Company>Portland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Memristive Euclidean Distance Architecture</dc:title>
  <dc:creator>Marek Perkowski</dc:creator>
  <cp:lastModifiedBy>mperkows</cp:lastModifiedBy>
  <cp:revision>12</cp:revision>
  <dcterms:created xsi:type="dcterms:W3CDTF">2016-05-02T23:34:30Z</dcterms:created>
  <dcterms:modified xsi:type="dcterms:W3CDTF">2017-04-02T21:27:24Z</dcterms:modified>
</cp:coreProperties>
</file>