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72" r:id="rId12"/>
    <p:sldId id="273" r:id="rId13"/>
    <p:sldId id="267" r:id="rId14"/>
    <p:sldId id="269" r:id="rId15"/>
    <p:sldId id="270" r:id="rId16"/>
    <p:sldId id="271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34D7D-0D05-4605-A706-2DB638B1A009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F5D61-564B-4BA1-B6F8-FCC376C53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45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F5D61-564B-4BA1-B6F8-FCC376C5344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1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F5D61-564B-4BA1-B6F8-FCC376C5344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78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4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1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2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9545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88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20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13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79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2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6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3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9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4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1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2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3AA3E6A-EF91-44C5-9D41-3DDE1527562A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473AC-D373-46FB-90FE-DE19B148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963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932"/>
            <a:ext cx="9144000" cy="2387600"/>
          </a:xfrm>
        </p:spPr>
        <p:txBody>
          <a:bodyPr/>
          <a:lstStyle/>
          <a:p>
            <a:r>
              <a:rPr lang="en-US" dirty="0" smtClean="0"/>
              <a:t>Triangular Sorter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(Memristor-Parallel)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992449"/>
            <a:ext cx="9144000" cy="2550017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                                                            Shri Kavya Alaparthy</a:t>
            </a:r>
          </a:p>
          <a:p>
            <a:r>
              <a:rPr lang="en-US" dirty="0" smtClean="0"/>
              <a:t>                                                                                        PSU ID:923357905</a:t>
            </a:r>
          </a:p>
          <a:p>
            <a:r>
              <a:rPr lang="en-US" dirty="0" smtClean="0"/>
              <a:t>             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</a:t>
            </a:r>
            <a:r>
              <a:rPr lang="en-US" dirty="0" err="1" smtClean="0"/>
              <a:t>Boddireddy</a:t>
            </a:r>
            <a:r>
              <a:rPr lang="en-US" dirty="0" smtClean="0"/>
              <a:t> Sindhu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PSU ID:951176634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433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gate space-time notation: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535" y="1690688"/>
            <a:ext cx="5473521" cy="400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055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Memristor Module: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9336" y="1957541"/>
            <a:ext cx="4410075" cy="28003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4785" y="1957541"/>
            <a:ext cx="45277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Memristor module is written separately.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 Called twice for OR gate operation.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Called thrice for AND gate operation.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02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 Max Module: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4702265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This is the module where </a:t>
            </a:r>
            <a:r>
              <a:rPr lang="en-US" dirty="0" err="1" smtClean="0"/>
              <a:t>memristor_module</a:t>
            </a:r>
            <a:r>
              <a:rPr lang="en-US" dirty="0" smtClean="0"/>
              <a:t> is called for the AND </a:t>
            </a:r>
            <a:r>
              <a:rPr lang="en-US" dirty="0" err="1" smtClean="0"/>
              <a:t>and</a:t>
            </a:r>
            <a:r>
              <a:rPr lang="en-US" dirty="0" smtClean="0"/>
              <a:t> OR operation.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For OR gate,</a:t>
            </a:r>
          </a:p>
          <a:p>
            <a:pPr marL="0" indent="0">
              <a:buNone/>
            </a:pPr>
            <a:r>
              <a:rPr lang="en-US" dirty="0" smtClean="0"/>
              <a:t>      X </a:t>
            </a:r>
            <a:r>
              <a:rPr lang="en-US" dirty="0"/>
              <a:t>= mem (mem (a, 0), B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For AND gate,</a:t>
            </a:r>
          </a:p>
          <a:p>
            <a:pPr marL="0" indent="0">
              <a:buNone/>
            </a:pPr>
            <a:r>
              <a:rPr lang="en-US" dirty="0" smtClean="0"/>
              <a:t>    X </a:t>
            </a:r>
            <a:r>
              <a:rPr lang="en-US" dirty="0"/>
              <a:t>= mem(mem(mem (b,0),a),0)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734" y="737738"/>
            <a:ext cx="3848100" cy="584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846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Board: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NEXYS 4 DDR</a:t>
            </a:r>
          </a:p>
          <a:p>
            <a:r>
              <a:rPr lang="en-US" dirty="0" smtClean="0"/>
              <a:t>Inputs: Slider switches</a:t>
            </a:r>
          </a:p>
          <a:p>
            <a:r>
              <a:rPr lang="en-US" dirty="0" smtClean="0"/>
              <a:t>Output: 7 segment display</a:t>
            </a:r>
            <a:endParaRPr lang="en-US" dirty="0"/>
          </a:p>
        </p:txBody>
      </p:sp>
      <p:pic>
        <p:nvPicPr>
          <p:cNvPr id="4" name="Picture 3" descr="https://encrypted-tbn0.gstatic.com/images?q=tbn:ANd9GcSmON5kta22ggI2jt1A2dUmCCbyvJW-XtcR19laGB9D9w4-veDb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961" y="1703429"/>
            <a:ext cx="4563745" cy="4175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3374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Power: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120" y="1519707"/>
            <a:ext cx="5666704" cy="361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521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25" y="2012660"/>
            <a:ext cx="9259910" cy="3344951"/>
          </a:xfrm>
        </p:spPr>
      </p:pic>
    </p:spTree>
    <p:extLst>
      <p:ext uri="{BB962C8B-B14F-4D97-AF65-F5344CB8AC3E}">
        <p14:creationId xmlns:p14="http://schemas.microsoft.com/office/powerpoint/2010/main" val="2556217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Comparision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046814"/>
              </p:ext>
            </p:extLst>
          </p:nvPr>
        </p:nvGraphicFramePr>
        <p:xfrm>
          <a:off x="1296496" y="1949607"/>
          <a:ext cx="8947151" cy="3369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983"/>
                <a:gridCol w="1594708"/>
                <a:gridCol w="899678"/>
                <a:gridCol w="899678"/>
                <a:gridCol w="899678"/>
                <a:gridCol w="1888167"/>
                <a:gridCol w="1429259"/>
              </a:tblGrid>
              <a:tr h="416115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Delay(ns)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Area(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</a:t>
                      </a:r>
                      <a:r>
                        <a:rPr lang="en-US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en-US" sz="1800" b="1" kern="1200" baseline="300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</a:tr>
              <a:tr h="4161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3639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Memristor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0.632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3.652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0.255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0.104</a:t>
                      </a:r>
                      <a:endParaRPr lang="en-US" dirty="0"/>
                    </a:p>
                  </a:txBody>
                  <a:tcPr/>
                </a:tc>
              </a:tr>
              <a:tr h="706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0.239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4267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Setup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3.894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0.217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0.104</a:t>
                      </a:r>
                      <a:endParaRPr lang="en-US" dirty="0"/>
                    </a:p>
                  </a:txBody>
                  <a:tcPr/>
                </a:tc>
              </a:tr>
              <a:tr h="5666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456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summary: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 is decreased in </a:t>
            </a:r>
            <a:r>
              <a:rPr lang="en-US" dirty="0" err="1" smtClean="0"/>
              <a:t>memristor</a:t>
            </a:r>
            <a:r>
              <a:rPr lang="en-US" dirty="0" smtClean="0"/>
              <a:t> when compared to </a:t>
            </a:r>
            <a:r>
              <a:rPr lang="en-US" dirty="0" err="1" smtClean="0"/>
              <a:t>cmos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Area of the logic  increased when </a:t>
            </a:r>
            <a:r>
              <a:rPr lang="en-US" dirty="0" err="1" smtClean="0"/>
              <a:t>memristor</a:t>
            </a:r>
            <a:r>
              <a:rPr lang="en-US" dirty="0" smtClean="0"/>
              <a:t> used compared to use of </a:t>
            </a:r>
            <a:r>
              <a:rPr lang="en-US" dirty="0" err="1" smtClean="0"/>
              <a:t>cmos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Static power is almost equal in both the cases.</a:t>
            </a:r>
          </a:p>
          <a:p>
            <a:r>
              <a:rPr lang="en-US" dirty="0" smtClean="0"/>
              <a:t>Dynamic power in </a:t>
            </a:r>
            <a:r>
              <a:rPr lang="en-US" dirty="0" err="1" smtClean="0"/>
              <a:t>memristor</a:t>
            </a:r>
            <a:r>
              <a:rPr lang="en-US" dirty="0" smtClean="0"/>
              <a:t> is bit high when compared to </a:t>
            </a:r>
            <a:r>
              <a:rPr lang="en-US" dirty="0" err="1" smtClean="0"/>
              <a:t>cmos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8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Sorter</a:t>
            </a:r>
          </a:p>
          <a:p>
            <a:r>
              <a:rPr lang="en-US" dirty="0" smtClean="0"/>
              <a:t>Min-max cell</a:t>
            </a:r>
          </a:p>
          <a:p>
            <a:r>
              <a:rPr lang="en-US" dirty="0" smtClean="0"/>
              <a:t>Memristor</a:t>
            </a:r>
          </a:p>
          <a:p>
            <a:r>
              <a:rPr lang="en-US" dirty="0" smtClean="0"/>
              <a:t>FPGA</a:t>
            </a:r>
          </a:p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9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017" y="0"/>
            <a:ext cx="10515600" cy="1325563"/>
          </a:xfrm>
        </p:spPr>
        <p:txBody>
          <a:bodyPr/>
          <a:lstStyle/>
          <a:p>
            <a:r>
              <a:rPr lang="en-US" dirty="0" smtClean="0"/>
              <a:t>Sorter: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807" y="2052918"/>
            <a:ext cx="827722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Min-Max Cell: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913" y="1690688"/>
            <a:ext cx="4477600" cy="40275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257800" y="2066205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Inputs are given in thermometric code.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drawback of this thermometric code is we need more number of bits per input.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5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Gate and its truth table:</a:t>
            </a:r>
            <a:endParaRPr lang="en-US" dirty="0"/>
          </a:p>
        </p:txBody>
      </p:sp>
      <p:pic>
        <p:nvPicPr>
          <p:cNvPr id="4" name="Content Placeholder 3" descr="https://encrypted-tbn2.gstatic.com/images?q=tbn:ANd9GcT82v94dl3_rcJZLHFyvocF225Wd4huSqm90wYTCmU8UPn3LR2B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815" y="2305318"/>
            <a:ext cx="3502785" cy="34024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8048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Realization with two </a:t>
            </a:r>
            <a:r>
              <a:rPr lang="en-US" dirty="0" err="1" smtClean="0"/>
              <a:t>memristors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2901" y="2112135"/>
            <a:ext cx="5061398" cy="369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23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 when p=0: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9262" y="2202287"/>
            <a:ext cx="4932608" cy="354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041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 when p not equal to 0: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2597" y="1828802"/>
            <a:ext cx="4237150" cy="403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Realization of OR gate: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4108" y="2137894"/>
            <a:ext cx="7109137" cy="251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82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1206</TotalTime>
  <Words>262</Words>
  <Application>Microsoft Office PowerPoint</Application>
  <PresentationFormat>Widescreen</PresentationFormat>
  <Paragraphs>80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Triangular Sorter     (Memristor-Parallel)</vt:lpstr>
      <vt:lpstr>Overview:</vt:lpstr>
      <vt:lpstr>Sorter:</vt:lpstr>
      <vt:lpstr>Min-Max Cell:</vt:lpstr>
      <vt:lpstr>Gate and its truth table:</vt:lpstr>
      <vt:lpstr>Realization with two memristors:</vt:lpstr>
      <vt:lpstr>Circuit when p=0:</vt:lpstr>
      <vt:lpstr>Circuit when p not equal to 0:</vt:lpstr>
      <vt:lpstr>Realization of OR gate:</vt:lpstr>
      <vt:lpstr>AND gate space-time notation:</vt:lpstr>
      <vt:lpstr>Memristor Module:</vt:lpstr>
      <vt:lpstr>Min Max Module:</vt:lpstr>
      <vt:lpstr>FPGA Board:</vt:lpstr>
      <vt:lpstr>Power:</vt:lpstr>
      <vt:lpstr>Timing:</vt:lpstr>
      <vt:lpstr>Comparision:</vt:lpstr>
      <vt:lpstr>Results summary: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Triangular Sorter</dc:title>
  <dc:creator>Boddireddy, Sindhu</dc:creator>
  <cp:keywords>CTPClassification=CTP_NWR:VisualMarkings=</cp:keywords>
  <cp:lastModifiedBy>shri kavya alaparthy</cp:lastModifiedBy>
  <cp:revision>33</cp:revision>
  <dcterms:created xsi:type="dcterms:W3CDTF">2016-06-09T02:49:56Z</dcterms:created>
  <dcterms:modified xsi:type="dcterms:W3CDTF">2016-06-11T21:45:01Z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ed0c5d5a-2db1-496c-9267-8b8f4d3c1dc8</vt:lpwstr>
  </property>
  <property fmtid="{D5CDD505-2E9C-101B-9397-08002B2CF9AE}" pid="3" name="CTP_TimeStamp">
    <vt:lpwstr>2016-06-09 20:03:24Z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CTP_NWR</vt:lpwstr>
  </property>
</Properties>
</file>