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43" r:id="rId3"/>
    <p:sldId id="301" r:id="rId4"/>
    <p:sldId id="342" r:id="rId5"/>
    <p:sldId id="338" r:id="rId6"/>
    <p:sldId id="335" r:id="rId7"/>
    <p:sldId id="295" r:id="rId8"/>
    <p:sldId id="294" r:id="rId9"/>
    <p:sldId id="344" r:id="rId10"/>
    <p:sldId id="293" r:id="rId11"/>
    <p:sldId id="290" r:id="rId12"/>
    <p:sldId id="345" r:id="rId13"/>
    <p:sldId id="333" r:id="rId14"/>
    <p:sldId id="291" r:id="rId15"/>
    <p:sldId id="340" r:id="rId16"/>
    <p:sldId id="296" r:id="rId17"/>
    <p:sldId id="297" r:id="rId18"/>
    <p:sldId id="302" r:id="rId19"/>
    <p:sldId id="278" r:id="rId20"/>
    <p:sldId id="277" r:id="rId21"/>
    <p:sldId id="341" r:id="rId22"/>
    <p:sldId id="284" r:id="rId23"/>
    <p:sldId id="300" r:id="rId24"/>
    <p:sldId id="292" r:id="rId25"/>
    <p:sldId id="2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472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5DEC-B805-4D2C-B6FC-F8B0143A8B14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F002-1B45-4531-BC47-E85D1AE9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D326-DB39-4DE7-AF3E-1FE035EAA203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E8C7-88AF-48F4-A0A2-6BFFAF38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DE37-B6CF-48D4-B10A-606B3073796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BC3D-62F8-4D0B-9DFB-EDA5C7DF0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0ED2-FBB7-4989-AA9F-306A109206A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1C45-7B80-4903-A0A6-A343E864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DEAA-4DC7-4209-B9A5-A2FF734EC1D2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63D5-5ADD-4AF2-82ED-6950A616C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CBEA-DC85-44F7-BC11-18CD0A442EF7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E680-BDA9-4B4D-887D-4D81E40A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A7DB-7E6F-4388-A67A-072D870CD0FB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35E5-E783-4329-85C8-06B09809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7DCF-240F-42E2-A3A6-BFB4EBF469E6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E277-2CFF-4C49-A6BD-01F57EBC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9994-6170-4086-A514-4C9ADFB90F56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088B-ACE1-4077-AD69-31203BEFD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BA34-EC27-4D3D-A742-5EFADE1FB47B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E565-03D3-4B9B-AE0B-675DE84DB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1E15-63B8-4CAD-82AA-7FC202FE1FE6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EE85-F8A7-4446-B5F0-363077CD6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61ECD-233D-48E8-9337-478B97C7B8BB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9E845-69BC-4068-8EC8-D1FDB0A5F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Arms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3" name="Picture 2" descr="http://www.androidworld.com/Robb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49213"/>
            <a:ext cx="37465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androidworld.com/robby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581400" y="0"/>
            <a:ext cx="3048000" cy="1828799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 smtClean="0"/>
              <a:t>Good idea of using wood</a:t>
            </a:r>
          </a:p>
          <a:p>
            <a:r>
              <a:rPr lang="en-US" sz="2400" dirty="0" smtClean="0"/>
              <a:t>Bad idea of using glue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5105400" y="1676400"/>
            <a:ext cx="3581400" cy="4449763"/>
          </a:xfrm>
        </p:spPr>
        <p:txBody>
          <a:bodyPr/>
          <a:lstStyle/>
          <a:p>
            <a:r>
              <a:rPr lang="en-US" dirty="0" smtClean="0"/>
              <a:t>Similar to our </a:t>
            </a:r>
            <a:r>
              <a:rPr lang="en-US" dirty="0" smtClean="0">
                <a:solidFill>
                  <a:srgbClr val="FF0000"/>
                </a:solidFill>
              </a:rPr>
              <a:t>DIM the Drummer </a:t>
            </a:r>
            <a:r>
              <a:rPr lang="en-US" dirty="0" smtClean="0"/>
              <a:t>robot</a:t>
            </a:r>
            <a:endParaRPr lang="en-US" dirty="0" smtClean="0"/>
          </a:p>
        </p:txBody>
      </p:sp>
      <p:pic>
        <p:nvPicPr>
          <p:cNvPr id="58371" name="Picture 2" descr="http://www.androidworld.com/nar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4584700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Duty Steel ROBOTS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24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7" name="Picture 2" descr="Photo:&lt;!--###IMAGE_BRIEF###--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27550" y="0"/>
            <a:ext cx="4616450" cy="1600200"/>
          </a:xfrm>
          <a:solidFill>
            <a:srgbClr val="FFFF00"/>
          </a:solidFill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ROBOTS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5029200" y="1676400"/>
            <a:ext cx="3733800" cy="4800600"/>
          </a:xfrm>
        </p:spPr>
        <p:txBody>
          <a:bodyPr/>
          <a:lstStyle/>
          <a:p>
            <a:r>
              <a:rPr lang="en-US" dirty="0" smtClean="0"/>
              <a:t>Robot built from commercial building blocks.</a:t>
            </a:r>
          </a:p>
          <a:p>
            <a:r>
              <a:rPr lang="en-US" dirty="0" smtClean="0"/>
              <a:t>Many animals can be built like this.</a:t>
            </a:r>
          </a:p>
          <a:p>
            <a:r>
              <a:rPr lang="en-US" dirty="0" smtClean="0"/>
              <a:t>Cheap version of this concept is available from LYNXMOTION</a:t>
            </a:r>
            <a:endParaRPr lang="en-US" dirty="0" smtClean="0"/>
          </a:p>
        </p:txBody>
      </p:sp>
      <p:pic>
        <p:nvPicPr>
          <p:cNvPr id="59395" name="Picture 2" descr="http://www.androidworld.com/twole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45275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  ROBOTS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5638800" y="1752600"/>
            <a:ext cx="3048000" cy="4373563"/>
          </a:xfrm>
        </p:spPr>
        <p:txBody>
          <a:bodyPr/>
          <a:lstStyle/>
          <a:p>
            <a:r>
              <a:rPr lang="en-US" dirty="0" smtClean="0"/>
              <a:t>Please note use of metal screws</a:t>
            </a:r>
          </a:p>
          <a:p>
            <a:r>
              <a:rPr lang="en-US" dirty="0" smtClean="0"/>
              <a:t>Please note use of pulleys</a:t>
            </a:r>
            <a:endParaRPr lang="en-US" dirty="0" smtClean="0"/>
          </a:p>
        </p:txBody>
      </p:sp>
      <p:pic>
        <p:nvPicPr>
          <p:cNvPr id="64515" name="Picture 2" descr="http://www.androidworld.com/tite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52705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9" name="Picture 2" descr="http://www.androidworld.com/tite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52705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2" descr="http://www.androidworld.com/olanofinge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6477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 Fingers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2" descr="http://www.androidworld.com/Simon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Stationary Robot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5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581400" cy="4373563"/>
          </a:xfrm>
        </p:spPr>
        <p:txBody>
          <a:bodyPr/>
          <a:lstStyle/>
          <a:p>
            <a:r>
              <a:rPr lang="en-US" dirty="0" smtClean="0"/>
              <a:t>Note the use of plastic gears removed from toys </a:t>
            </a:r>
          </a:p>
          <a:p>
            <a:r>
              <a:rPr lang="en-US" dirty="0" smtClean="0"/>
              <a:t>Note aluminum home-like design.</a:t>
            </a:r>
            <a:endParaRPr lang="en-US" dirty="0" smtClean="0"/>
          </a:p>
        </p:txBody>
      </p:sp>
      <p:pic>
        <p:nvPicPr>
          <p:cNvPr id="55299" name="Picture 2" descr="http://www.androidworld.com/Simon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821362"/>
          </a:xfrm>
          <a:solidFill>
            <a:srgbClr val="FFFF00"/>
          </a:solidFill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COMMERCIAL</a:t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ROBOTS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0" y="2438400"/>
            <a:ext cx="3810000" cy="3687763"/>
          </a:xfrm>
        </p:spPr>
        <p:txBody>
          <a:bodyPr/>
          <a:lstStyle/>
          <a:p>
            <a:r>
              <a:rPr lang="en-US" dirty="0" smtClean="0"/>
              <a:t>Good idea of using servos as links in arms and legs</a:t>
            </a:r>
            <a:endParaRPr lang="en-US" dirty="0" smtClean="0"/>
          </a:p>
        </p:txBody>
      </p:sp>
      <p:pic>
        <p:nvPicPr>
          <p:cNvPr id="54275" name="Picture 2" descr="http://www.androidworld.com/Jodi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5270500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androidworld.com/Silf2fron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3594100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://www.androidworld.com/Silf2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350"/>
            <a:ext cx="35052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505200" y="-142703"/>
            <a:ext cx="2667000" cy="1742903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commercial robots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21336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built by prof.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Braunl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author of our textbook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191000" y="3124200"/>
            <a:ext cx="5181600" cy="4068763"/>
          </a:xfrm>
        </p:spPr>
        <p:txBody>
          <a:bodyPr/>
          <a:lstStyle/>
          <a:p>
            <a:r>
              <a:rPr lang="en-US" dirty="0" smtClean="0"/>
              <a:t>Simple robot, one degree of freedom arm, but walks.</a:t>
            </a:r>
          </a:p>
          <a:p>
            <a:r>
              <a:rPr lang="en-US" dirty="0" smtClean="0"/>
              <a:t>Not a commercial robot.</a:t>
            </a:r>
            <a:endParaRPr lang="en-US" dirty="0" smtClean="0"/>
          </a:p>
        </p:txBody>
      </p:sp>
      <p:pic>
        <p:nvPicPr>
          <p:cNvPr id="60419" name="Picture 2" descr="http://www.androidworld.com/eyebo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3670300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7" name="Picture 2" descr="http://www.androidworld.com/T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730091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573713" y="0"/>
            <a:ext cx="3581400" cy="1531937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Robot from a movie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5410200" y="1524000"/>
            <a:ext cx="3733800" cy="5181600"/>
          </a:xfrm>
        </p:spPr>
        <p:txBody>
          <a:bodyPr/>
          <a:lstStyle/>
          <a:p>
            <a:r>
              <a:rPr lang="en-US" dirty="0" smtClean="0"/>
              <a:t>Robot actor</a:t>
            </a:r>
          </a:p>
          <a:p>
            <a:r>
              <a:rPr lang="en-US" dirty="0" smtClean="0"/>
              <a:t>Does not walk</a:t>
            </a:r>
          </a:p>
          <a:p>
            <a:r>
              <a:rPr lang="en-US" dirty="0" smtClean="0"/>
              <a:t>Has realistic body proportions, including legs</a:t>
            </a:r>
          </a:p>
          <a:p>
            <a:r>
              <a:rPr lang="en-US" dirty="0" smtClean="0"/>
              <a:t>Hangs from behind.</a:t>
            </a:r>
          </a:p>
          <a:p>
            <a:r>
              <a:rPr lang="en-US" dirty="0" smtClean="0"/>
              <a:t>Similar to our SONBI</a:t>
            </a:r>
            <a:endParaRPr lang="en-US" dirty="0" smtClean="0"/>
          </a:p>
        </p:txBody>
      </p:sp>
      <p:pic>
        <p:nvPicPr>
          <p:cNvPr id="67587" name="Picture 2" descr="http://www.androidworld.com/olan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PNEUMATIC ROBOTS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0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791200" y="228600"/>
            <a:ext cx="3352800" cy="14478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of pneumatics</a:t>
            </a:r>
          </a:p>
        </p:txBody>
      </p:sp>
      <p:pic>
        <p:nvPicPr>
          <p:cNvPr id="51203" name="Picture 2" descr="http://www.androidworld.com/joerush_han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1" name="Picture 2" descr="http://www.androidworld.com/maryanto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4876800"/>
            <a:ext cx="33528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pneumatics, springs and electric control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1" name="Picture 2" descr="http://www.androidworld.com/MHart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2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://www.androidworld.com/MHar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0"/>
            <a:ext cx="4473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7" name="Picture 2" descr="http://www.androidworld.com/withAi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43561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  <a:solidFill>
            <a:srgbClr val="FFFF00"/>
          </a:solidFill>
        </p:spPr>
        <p:txBody>
          <a:bodyPr/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ROBOTS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07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164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examples</vt:lpstr>
      <vt:lpstr>Stationary Robot</vt:lpstr>
      <vt:lpstr>PowerPoint Presentation</vt:lpstr>
      <vt:lpstr>PNEUMATIC ROBOTS</vt:lpstr>
      <vt:lpstr> Use of pneumatics</vt:lpstr>
      <vt:lpstr>PowerPoint Presentation</vt:lpstr>
      <vt:lpstr>PowerPoint Presentation</vt:lpstr>
      <vt:lpstr>PowerPoint Presentation</vt:lpstr>
      <vt:lpstr>WOODEN ROBOTS</vt:lpstr>
      <vt:lpstr>PowerPoint Presentation</vt:lpstr>
      <vt:lpstr>PowerPoint Presentation</vt:lpstr>
      <vt:lpstr>Heavy Duty Steel ROBOTS</vt:lpstr>
      <vt:lpstr>PowerPoint Presentation</vt:lpstr>
      <vt:lpstr>MODULAR ROBOTS</vt:lpstr>
      <vt:lpstr>ALUMINUM  ROBOTS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COMMERCIAL  ROBOTS</vt:lpstr>
      <vt:lpstr>PowerPoint Presentation</vt:lpstr>
      <vt:lpstr>PowerPoint Presentation</vt:lpstr>
      <vt:lpstr>Robot built by prof. Braunl, author of our textbook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14</cp:revision>
  <dcterms:created xsi:type="dcterms:W3CDTF">2009-06-30T23:53:40Z</dcterms:created>
  <dcterms:modified xsi:type="dcterms:W3CDTF">2014-01-07T22:55:40Z</dcterms:modified>
</cp:coreProperties>
</file>