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tags/tag3.xml" ContentType="application/vnd.openxmlformats-officedocument.presentationml.tags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60" r:id="rId2"/>
  </p:sldMasterIdLst>
  <p:notesMasterIdLst>
    <p:notesMasterId r:id="rId20"/>
  </p:notesMasterIdLst>
  <p:handoutMasterIdLst>
    <p:handoutMasterId r:id="rId21"/>
  </p:handoutMasterIdLst>
  <p:sldIdLst>
    <p:sldId id="264" r:id="rId3"/>
    <p:sldId id="259" r:id="rId4"/>
    <p:sldId id="276" r:id="rId5"/>
    <p:sldId id="262" r:id="rId6"/>
    <p:sldId id="275" r:id="rId7"/>
    <p:sldId id="266" r:id="rId8"/>
    <p:sldId id="270" r:id="rId9"/>
    <p:sldId id="282" r:id="rId10"/>
    <p:sldId id="283" r:id="rId11"/>
    <p:sldId id="277" r:id="rId12"/>
    <p:sldId id="278" r:id="rId13"/>
    <p:sldId id="271" r:id="rId14"/>
    <p:sldId id="279" r:id="rId15"/>
    <p:sldId id="280" r:id="rId16"/>
    <p:sldId id="272" r:id="rId17"/>
    <p:sldId id="281" r:id="rId18"/>
    <p:sldId id="274" r:id="rId19"/>
  </p:sldIdLst>
  <p:sldSz cx="9144000" cy="6858000" type="screen4x3"/>
  <p:notesSz cx="9283700" cy="7004050"/>
  <p:custShowLst>
    <p:custShow name="Animal Angels" id="0">
      <p:sldLst>
        <p:sld r:id="rId12"/>
        <p:sld r:id="rId13"/>
        <p:sld r:id="rId14"/>
        <p:sld r:id="rId15"/>
        <p:sld r:id="rId16"/>
        <p:sld r:id="rId17"/>
        <p:sld r:id="rId18"/>
        <p:sld r:id="rId19"/>
      </p:sldLst>
    </p:custShow>
    <p:custShow name="Foundation" id="1">
      <p:sldLst>
        <p:sld r:id="rId5"/>
        <p:sld r:id="rId6"/>
        <p:sld r:id="rId7"/>
        <p:sld r:id="rId8"/>
        <p:sld r:id="rId9"/>
        <p:sld r:id="rId10"/>
        <p:sld r:id="rId11"/>
        <p:sld r:id="rId4"/>
      </p:sldLst>
    </p:custShow>
  </p:custShowLst>
  <p:custDataLst>
    <p:tags r:id="rId2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00FF"/>
    <a:srgbClr val="009999"/>
    <a:srgbClr val="FF3300"/>
    <a:srgbClr val="FF6633"/>
    <a:srgbClr val="F8F8F8"/>
    <a:srgbClr val="FFFF99"/>
    <a:srgbClr val="FFFF00"/>
    <a:srgbClr val="B2B2B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012ECD-51FC-41F1-AA8D-1B2483CD663E}" styleName="Light Style 9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2H>
      <a:tcStyle>
        <a:tcBdr/>
      </a:tcStyle>
    </a:band2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Ref idx="1">
          <a:schemeClr val="accent1"/>
        </a:fillRef>
      </a:tcStyle>
    </a:firstRow>
    <a:neCell>
      <a:tcStyle>
        <a:tcBdr/>
      </a:tcStyle>
    </a:neCell>
    <a:nwCell>
      <a:tcStyle>
        <a:tcBdr/>
      </a:tcStyle>
    </a:nwCell>
  </a:tblStyle>
  <a:tblStyle styleId="{638B1855-1B75-4FBE-930C-398BA8C253C6}" styleName="Themed Style 12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D113A9D2-9D6B-4929-AA2D-F23B5EE8CBE7}" styleName="Themed Style 7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25E5076-3810-47DD-B79F-674D7AD40C01}" styleName="Dark Style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301B821-A1FF-4177-AEE7-76D212191A09}" styleName="Medium Styl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99" autoAdjust="0"/>
    <p:restoredTop sz="86432" autoAdjust="0"/>
  </p:normalViewPr>
  <p:slideViewPr>
    <p:cSldViewPr>
      <p:cViewPr>
        <p:scale>
          <a:sx n="66" d="100"/>
          <a:sy n="66" d="100"/>
        </p:scale>
        <p:origin x="-606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gs" Target="tags/tag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view3D>
      <c:rAngAx val="1"/>
    </c:view3D>
    <c:backWall>
      <c:spPr>
        <a:gradFill rotWithShape="1">
          <a:gsLst>
            <a:gs pos="0">
              <a:schemeClr val="accent1">
                <a:tint val="62000"/>
                <a:satMod val="180000"/>
              </a:schemeClr>
            </a:gs>
            <a:gs pos="65000">
              <a:schemeClr val="accent1">
                <a:tint val="32000"/>
                <a:satMod val="250000"/>
              </a:schemeClr>
            </a:gs>
            <a:gs pos="100000">
              <a:schemeClr val="accent1">
                <a:tint val="23000"/>
                <a:satMod val="300000"/>
              </a:schemeClr>
            </a:gs>
          </a:gsLst>
          <a:lin ang="16200000" scaled="0"/>
        </a:gradFill>
        <a:ln w="3175" cap="flat" cmpd="sng" algn="ctr">
          <a:solidFill>
            <a:schemeClr val="accent1"/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c:spPr>
    </c:backWall>
    <c:plotArea>
      <c:layout/>
      <c:bar3D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Rescues 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1759</c:v>
                </c:pt>
                <c:pt idx="1">
                  <c:v>1847</c:v>
                </c:pt>
                <c:pt idx="2">
                  <c:v>1982</c:v>
                </c:pt>
                <c:pt idx="3">
                  <c:v>2025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Adoptions 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1495</c:v>
                </c:pt>
                <c:pt idx="1">
                  <c:v>1784</c:v>
                </c:pt>
                <c:pt idx="2">
                  <c:v>1833</c:v>
                </c:pt>
                <c:pt idx="3">
                  <c:v>1943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Aescues </c:v>
                </c:pt>
              </c:strCache>
            </c:strRef>
          </c:tx>
          <c:cat>
            <c:numRef>
              <c:f>Sheet1!$A$2:$A$5</c:f>
              <c:numCache>
                <c:formatCode>General</c:formatCode>
                <c:ptCount val="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</c:numCache>
            </c:numRef>
          </c:cat>
          <c:val>
            <c:numRef>
              <c:f>Sheet1!$D$2:$D$5</c:f>
            </c:numRef>
          </c:val>
        </c:ser>
        <c:shape val="box"/>
        <c:axId val="49290240"/>
        <c:axId val="49575040"/>
        <c:axId val="0"/>
      </c:bar3DChart>
      <c:catAx>
        <c:axId val="49290240"/>
        <c:scaling>
          <c:orientation val="minMax"/>
        </c:scaling>
        <c:axPos val="b"/>
        <c:numFmt formatCode="General" sourceLinked="1"/>
        <c:tickLblPos val="nextTo"/>
        <c:crossAx val="49575040"/>
        <c:crosses val="autoZero"/>
        <c:auto val="1"/>
        <c:lblAlgn val="ctr"/>
        <c:lblOffset val="100"/>
      </c:catAx>
      <c:valAx>
        <c:axId val="49575040"/>
        <c:scaling>
          <c:orientation val="minMax"/>
        </c:scaling>
        <c:axPos val="l"/>
        <c:majorGridlines/>
        <c:numFmt formatCode="General" sourceLinked="1"/>
        <c:tickLblPos val="nextTo"/>
        <c:crossAx val="4929024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#1" minVer="12.0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#1" minVer="12.0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240BBF-EF8C-4112-9FE1-C70CE8D26E9A}" type="doc">
      <dgm:prSet loTypeId="urn:microsoft.com/office/officeart/2005/8/layout/hProcess9#1" loCatId="process" qsTypeId="urn:microsoft.com/office/officeart/2005/8/quickstyle/3d1#1" qsCatId="3D" csTypeId="urn:microsoft.com/office/officeart/2005/8/colors/accent1_4#1" csCatId="accent1" phldr="1"/>
      <dgm:spPr/>
      <dgm:t>
        <a:bodyPr/>
        <a:lstStyle/>
        <a:p>
          <a:endParaRPr lang="en-US"/>
        </a:p>
      </dgm:t>
    </dgm:pt>
    <dgm:pt modelId="{C210908A-FA88-41E4-B0C3-29A3CF072B29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1990</a:t>
          </a:r>
          <a:endParaRPr lang="en-US" dirty="0"/>
        </a:p>
      </dgm:t>
    </dgm:pt>
    <dgm:pt modelId="{E4ADA636-2CA2-4916-8314-CFE0A6AFB593}" type="parTrans" cxnId="{19D5A3D0-C65F-4147-859B-B0DD27DAD050}">
      <dgm:prSet/>
      <dgm:spPr/>
    </dgm:pt>
    <dgm:pt modelId="{35C7208E-C1A1-4F68-8704-ED65431ACE2D}" type="sibTrans" cxnId="{19D5A3D0-C65F-4147-859B-B0DD27DAD050}">
      <dgm:prSet/>
      <dgm:spPr/>
      <dgm:t>
        <a:bodyPr/>
        <a:lstStyle/>
        <a:p>
          <a:endParaRPr lang="en-US"/>
        </a:p>
      </dgm:t>
    </dgm:pt>
    <dgm:pt modelId="{5FDB30C0-06E7-4144-AB5D-D3127947D7CD}">
      <dgm:prSet/>
      <dgm:spPr/>
      <dgm:t>
        <a:bodyPr/>
        <a:lstStyle/>
        <a:p>
          <a:pPr rtl="0"/>
          <a:r>
            <a:rPr lang="en-US" dirty="0" smtClean="0"/>
            <a:t>Founded by Steve Dow</a:t>
          </a:r>
          <a:endParaRPr lang="en-US" dirty="0"/>
        </a:p>
      </dgm:t>
    </dgm:pt>
    <dgm:pt modelId="{A9571E54-9037-4131-80B3-38946EDBBEC0}" type="parTrans" cxnId="{47CC75B6-9D4F-442E-81A2-2BB81D3C598C}">
      <dgm:prSet/>
      <dgm:spPr/>
    </dgm:pt>
    <dgm:pt modelId="{EF3C78D6-380D-48CC-BD89-3DC815C1925F}" type="sibTrans" cxnId="{47CC75B6-9D4F-442E-81A2-2BB81D3C598C}">
      <dgm:prSet/>
      <dgm:spPr/>
    </dgm:pt>
    <dgm:pt modelId="{C77EE4D2-49BB-4C43-9C46-655A0FE2B2EE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1991</a:t>
          </a:r>
          <a:endParaRPr lang="en-US" dirty="0"/>
        </a:p>
      </dgm:t>
    </dgm:pt>
    <dgm:pt modelId="{040B157B-6E30-47E1-A31E-FC2A2A1ADFDB}" type="parTrans" cxnId="{FC22D30C-4A96-4F1E-B6EF-EB173A09B07D}">
      <dgm:prSet/>
      <dgm:spPr/>
    </dgm:pt>
    <dgm:pt modelId="{CBB0B36E-D550-44F1-ABCC-E0300AB80A2A}" type="sibTrans" cxnId="{FC22D30C-4A96-4F1E-B6EF-EB173A09B07D}">
      <dgm:prSet/>
      <dgm:spPr/>
      <dgm:t>
        <a:bodyPr/>
        <a:lstStyle/>
        <a:p>
          <a:endParaRPr lang="en-US"/>
        </a:p>
      </dgm:t>
    </dgm:pt>
    <dgm:pt modelId="{75CA232B-00DD-43A0-8D12-80D33FCDC89B}">
      <dgm:prSet/>
      <dgm:spPr/>
      <dgm:t>
        <a:bodyPr/>
        <a:lstStyle/>
        <a:p>
          <a:pPr rtl="0"/>
          <a:r>
            <a:rPr lang="en-US" dirty="0" smtClean="0"/>
            <a:t>Built first shelter</a:t>
          </a:r>
          <a:endParaRPr lang="en-US" dirty="0"/>
        </a:p>
      </dgm:t>
    </dgm:pt>
    <dgm:pt modelId="{B5FD91B4-7DE5-4228-ABEF-A6035587F48C}" type="parTrans" cxnId="{CD12323E-717A-4D77-80AE-F31A9A816982}">
      <dgm:prSet/>
      <dgm:spPr/>
    </dgm:pt>
    <dgm:pt modelId="{7A8C546F-1043-4C69-AE98-4F25295A1242}" type="sibTrans" cxnId="{CD12323E-717A-4D77-80AE-F31A9A816982}">
      <dgm:prSet/>
      <dgm:spPr/>
    </dgm:pt>
    <dgm:pt modelId="{08673E4E-7F61-4616-A306-390C02385225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1992</a:t>
          </a:r>
          <a:endParaRPr lang="en-US" dirty="0"/>
        </a:p>
      </dgm:t>
    </dgm:pt>
    <dgm:pt modelId="{5B8B9FDA-89AD-465B-8BBE-C2A6D51DBA92}" type="parTrans" cxnId="{33B47DF4-EBDD-4F57-BFD7-B0EB2C032530}">
      <dgm:prSet/>
      <dgm:spPr/>
    </dgm:pt>
    <dgm:pt modelId="{F4403AE1-0C5F-4E2A-A356-AAB20B168652}" type="sibTrans" cxnId="{33B47DF4-EBDD-4F57-BFD7-B0EB2C032530}">
      <dgm:prSet/>
      <dgm:spPr/>
      <dgm:t>
        <a:bodyPr/>
        <a:lstStyle/>
        <a:p>
          <a:endParaRPr lang="en-US"/>
        </a:p>
      </dgm:t>
    </dgm:pt>
    <dgm:pt modelId="{1D3C1634-06D9-4B60-833E-A0D9867C55FF}">
      <dgm:prSet/>
      <dgm:spPr/>
      <dgm:t>
        <a:bodyPr/>
        <a:lstStyle/>
        <a:p>
          <a:pPr rtl="0"/>
          <a:r>
            <a:rPr lang="en-US" dirty="0" smtClean="0"/>
            <a:t>Began volunteer program</a:t>
          </a:r>
          <a:endParaRPr lang="en-US" dirty="0"/>
        </a:p>
      </dgm:t>
    </dgm:pt>
    <dgm:pt modelId="{AD31D8D3-EB04-4D45-B626-5C88F99550D0}" type="parTrans" cxnId="{134B6CD4-7D01-4F50-9A45-0A4BB8E69980}">
      <dgm:prSet/>
      <dgm:spPr/>
    </dgm:pt>
    <dgm:pt modelId="{E07164B7-0DF8-495C-A3A3-A774328B07E2}" type="sibTrans" cxnId="{134B6CD4-7D01-4F50-9A45-0A4BB8E69980}">
      <dgm:prSet/>
      <dgm:spPr/>
    </dgm:pt>
    <dgm:pt modelId="{F8FFCB48-3D9F-4D30-8564-FB3ED4CDA604}">
      <dgm:prSet/>
      <dgm:spPr/>
      <dgm:t>
        <a:bodyPr/>
        <a:lstStyle/>
        <a:p>
          <a:pPr rtl="0"/>
          <a:r>
            <a:rPr lang="en-US" dirty="0" smtClean="0">
              <a:ea typeface="+mn-ea"/>
              <a:cs typeface="+mn-cs"/>
            </a:rPr>
            <a:t>2000</a:t>
          </a:r>
          <a:endParaRPr lang="en-US" dirty="0"/>
        </a:p>
      </dgm:t>
    </dgm:pt>
    <dgm:pt modelId="{957E9609-305E-465F-936A-7C476D94CFCB}" type="parTrans" cxnId="{7B8A1E94-BD03-4634-932F-48837D574306}">
      <dgm:prSet/>
      <dgm:spPr/>
    </dgm:pt>
    <dgm:pt modelId="{1B26196C-46EB-43A9-AAD5-CB0C5FE445AD}" type="sibTrans" cxnId="{7B8A1E94-BD03-4634-932F-48837D574306}">
      <dgm:prSet/>
      <dgm:spPr/>
      <dgm:t>
        <a:bodyPr/>
        <a:lstStyle/>
        <a:p>
          <a:endParaRPr lang="en-US"/>
        </a:p>
      </dgm:t>
    </dgm:pt>
    <dgm:pt modelId="{097F6F44-D2A0-4698-94C5-8644D63F6DDE}">
      <dgm:prSet/>
      <dgm:spPr/>
      <dgm:t>
        <a:bodyPr/>
        <a:lstStyle/>
        <a:p>
          <a:pPr rtl="0"/>
          <a:r>
            <a:rPr lang="en-US" dirty="0" smtClean="0"/>
            <a:t>Saved 1000 animals!</a:t>
          </a:r>
          <a:endParaRPr lang="en-US" dirty="0"/>
        </a:p>
      </dgm:t>
    </dgm:pt>
    <dgm:pt modelId="{9D5ADCDA-1876-4B17-8DCC-B7A2DB67F2BF}" type="parTrans" cxnId="{414B474D-CD7E-4CA2-912B-639698E38E63}">
      <dgm:prSet/>
      <dgm:spPr/>
    </dgm:pt>
    <dgm:pt modelId="{41974295-E305-4EA4-8BBC-BC7B29FD3585}" type="sibTrans" cxnId="{414B474D-CD7E-4CA2-912B-639698E38E63}">
      <dgm:prSet/>
      <dgm:spPr/>
    </dgm:pt>
    <dgm:pt modelId="{388A7D89-02B0-4E04-A67E-CF5E897F993E}" type="pres">
      <dgm:prSet presAssocID="{90240BBF-EF8C-4112-9FE1-C70CE8D26E9A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72F1A8D-9E60-439C-B856-9B4C2428F91B}" type="pres">
      <dgm:prSet presAssocID="{90240BBF-EF8C-4112-9FE1-C70CE8D26E9A}" presName="arrow" presStyleLbl="bgShp" presStyleIdx="0" presStyleCnt="1"/>
      <dgm:spPr/>
    </dgm:pt>
    <dgm:pt modelId="{EBBE5D78-E2E0-42A9-AE31-5602F5765E32}" type="pres">
      <dgm:prSet presAssocID="{90240BBF-EF8C-4112-9FE1-C70CE8D26E9A}" presName="linearProcess" presStyleCnt="0"/>
      <dgm:spPr/>
    </dgm:pt>
    <dgm:pt modelId="{CEBD9C41-3D43-426D-8AF8-679F74B6E441}" type="pres">
      <dgm:prSet presAssocID="{C210908A-FA88-41E4-B0C3-29A3CF072B29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ECA7C4-293F-49F5-9212-334923B9C74B}" type="pres">
      <dgm:prSet presAssocID="{35C7208E-C1A1-4F68-8704-ED65431ACE2D}" presName="sibTrans" presStyleCnt="0"/>
      <dgm:spPr/>
    </dgm:pt>
    <dgm:pt modelId="{A9F08D99-CD1E-4F62-861B-AA1B1FBF4B0A}" type="pres">
      <dgm:prSet presAssocID="{C77EE4D2-49BB-4C43-9C46-655A0FE2B2EE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6D12A9-3334-4EC4-A4B9-258DA27374FE}" type="pres">
      <dgm:prSet presAssocID="{CBB0B36E-D550-44F1-ABCC-E0300AB80A2A}" presName="sibTrans" presStyleCnt="0"/>
      <dgm:spPr/>
    </dgm:pt>
    <dgm:pt modelId="{C5E68CAB-FE04-4298-AB75-34BB2D87D33C}" type="pres">
      <dgm:prSet presAssocID="{08673E4E-7F61-4616-A306-390C02385225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CF32E0-94C9-4D76-AC05-F37D26258716}" type="pres">
      <dgm:prSet presAssocID="{F4403AE1-0C5F-4E2A-A356-AAB20B168652}" presName="sibTrans" presStyleCnt="0"/>
      <dgm:spPr/>
    </dgm:pt>
    <dgm:pt modelId="{4E406940-FB21-40D0-8CAF-19C3FC9F1E56}" type="pres">
      <dgm:prSet presAssocID="{F8FFCB48-3D9F-4D30-8564-FB3ED4CDA604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22D30C-4A96-4F1E-B6EF-EB173A09B07D}" srcId="{90240BBF-EF8C-4112-9FE1-C70CE8D26E9A}" destId="{C77EE4D2-49BB-4C43-9C46-655A0FE2B2EE}" srcOrd="1" destOrd="0" parTransId="{040B157B-6E30-47E1-A31E-FC2A2A1ADFDB}" sibTransId="{CBB0B36E-D550-44F1-ABCC-E0300AB80A2A}"/>
    <dgm:cxn modelId="{19D5A3D0-C65F-4147-859B-B0DD27DAD050}" srcId="{90240BBF-EF8C-4112-9FE1-C70CE8D26E9A}" destId="{C210908A-FA88-41E4-B0C3-29A3CF072B29}" srcOrd="0" destOrd="0" parTransId="{E4ADA636-2CA2-4916-8314-CFE0A6AFB593}" sibTransId="{35C7208E-C1A1-4F68-8704-ED65431ACE2D}"/>
    <dgm:cxn modelId="{1B247279-4686-454F-9FB9-24B5E97CD0C0}" type="presOf" srcId="{75CA232B-00DD-43A0-8D12-80D33FCDC89B}" destId="{A9F08D99-CD1E-4F62-861B-AA1B1FBF4B0A}" srcOrd="0" destOrd="1" presId="urn:microsoft.com/office/officeart/2005/8/layout/hProcess9#1"/>
    <dgm:cxn modelId="{4CBDC3A0-D014-42A5-8979-24657998681E}" type="presOf" srcId="{F8FFCB48-3D9F-4D30-8564-FB3ED4CDA604}" destId="{4E406940-FB21-40D0-8CAF-19C3FC9F1E56}" srcOrd="0" destOrd="0" presId="urn:microsoft.com/office/officeart/2005/8/layout/hProcess9#1"/>
    <dgm:cxn modelId="{4642750E-6281-47C3-B0E2-454EB256AF01}" type="presOf" srcId="{1D3C1634-06D9-4B60-833E-A0D9867C55FF}" destId="{C5E68CAB-FE04-4298-AB75-34BB2D87D33C}" srcOrd="0" destOrd="1" presId="urn:microsoft.com/office/officeart/2005/8/layout/hProcess9#1"/>
    <dgm:cxn modelId="{47CC75B6-9D4F-442E-81A2-2BB81D3C598C}" srcId="{C210908A-FA88-41E4-B0C3-29A3CF072B29}" destId="{5FDB30C0-06E7-4144-AB5D-D3127947D7CD}" srcOrd="0" destOrd="0" parTransId="{A9571E54-9037-4131-80B3-38946EDBBEC0}" sibTransId="{EF3C78D6-380D-48CC-BD89-3DC815C1925F}"/>
    <dgm:cxn modelId="{6A7E6F3F-1217-48B6-8BE8-51E6B90F9DE0}" type="presOf" srcId="{C210908A-FA88-41E4-B0C3-29A3CF072B29}" destId="{CEBD9C41-3D43-426D-8AF8-679F74B6E441}" srcOrd="0" destOrd="0" presId="urn:microsoft.com/office/officeart/2005/8/layout/hProcess9#1"/>
    <dgm:cxn modelId="{33B47DF4-EBDD-4F57-BFD7-B0EB2C032530}" srcId="{90240BBF-EF8C-4112-9FE1-C70CE8D26E9A}" destId="{08673E4E-7F61-4616-A306-390C02385225}" srcOrd="2" destOrd="0" parTransId="{5B8B9FDA-89AD-465B-8BBE-C2A6D51DBA92}" sibTransId="{F4403AE1-0C5F-4E2A-A356-AAB20B168652}"/>
    <dgm:cxn modelId="{414B474D-CD7E-4CA2-912B-639698E38E63}" srcId="{F8FFCB48-3D9F-4D30-8564-FB3ED4CDA604}" destId="{097F6F44-D2A0-4698-94C5-8644D63F6DDE}" srcOrd="0" destOrd="0" parTransId="{9D5ADCDA-1876-4B17-8DCC-B7A2DB67F2BF}" sibTransId="{41974295-E305-4EA4-8BBC-BC7B29FD3585}"/>
    <dgm:cxn modelId="{4C606D80-5468-48BD-BDFA-4DC100F55F07}" type="presOf" srcId="{C77EE4D2-49BB-4C43-9C46-655A0FE2B2EE}" destId="{A9F08D99-CD1E-4F62-861B-AA1B1FBF4B0A}" srcOrd="0" destOrd="0" presId="urn:microsoft.com/office/officeart/2005/8/layout/hProcess9#1"/>
    <dgm:cxn modelId="{7B8A1E94-BD03-4634-932F-48837D574306}" srcId="{90240BBF-EF8C-4112-9FE1-C70CE8D26E9A}" destId="{F8FFCB48-3D9F-4D30-8564-FB3ED4CDA604}" srcOrd="3" destOrd="0" parTransId="{957E9609-305E-465F-936A-7C476D94CFCB}" sibTransId="{1B26196C-46EB-43A9-AAD5-CB0C5FE445AD}"/>
    <dgm:cxn modelId="{DE0E1A8C-17B4-4EED-8B7D-C9BEBA626709}" type="presOf" srcId="{5FDB30C0-06E7-4144-AB5D-D3127947D7CD}" destId="{CEBD9C41-3D43-426D-8AF8-679F74B6E441}" srcOrd="0" destOrd="1" presId="urn:microsoft.com/office/officeart/2005/8/layout/hProcess9#1"/>
    <dgm:cxn modelId="{CD12323E-717A-4D77-80AE-F31A9A816982}" srcId="{C77EE4D2-49BB-4C43-9C46-655A0FE2B2EE}" destId="{75CA232B-00DD-43A0-8D12-80D33FCDC89B}" srcOrd="0" destOrd="0" parTransId="{B5FD91B4-7DE5-4228-ABEF-A6035587F48C}" sibTransId="{7A8C546F-1043-4C69-AE98-4F25295A1242}"/>
    <dgm:cxn modelId="{8B82B799-BC3E-4612-B846-E1C849D328EF}" type="presOf" srcId="{097F6F44-D2A0-4698-94C5-8644D63F6DDE}" destId="{4E406940-FB21-40D0-8CAF-19C3FC9F1E56}" srcOrd="0" destOrd="1" presId="urn:microsoft.com/office/officeart/2005/8/layout/hProcess9#1"/>
    <dgm:cxn modelId="{7E13E5B3-8A9D-405E-896D-672A04B88019}" type="presOf" srcId="{90240BBF-EF8C-4112-9FE1-C70CE8D26E9A}" destId="{388A7D89-02B0-4E04-A67E-CF5E897F993E}" srcOrd="0" destOrd="0" presId="urn:microsoft.com/office/officeart/2005/8/layout/hProcess9#1"/>
    <dgm:cxn modelId="{69AE3C4A-9493-4E4E-B3BE-DAC067E23695}" type="presOf" srcId="{08673E4E-7F61-4616-A306-390C02385225}" destId="{C5E68CAB-FE04-4298-AB75-34BB2D87D33C}" srcOrd="0" destOrd="0" presId="urn:microsoft.com/office/officeart/2005/8/layout/hProcess9#1"/>
    <dgm:cxn modelId="{134B6CD4-7D01-4F50-9A45-0A4BB8E69980}" srcId="{08673E4E-7F61-4616-A306-390C02385225}" destId="{1D3C1634-06D9-4B60-833E-A0D9867C55FF}" srcOrd="0" destOrd="0" parTransId="{AD31D8D3-EB04-4D45-B626-5C88F99550D0}" sibTransId="{E07164B7-0DF8-495C-A3A3-A774328B07E2}"/>
    <dgm:cxn modelId="{F24DEED8-E3FA-482E-A62C-61D2862D6B9F}" type="presParOf" srcId="{388A7D89-02B0-4E04-A67E-CF5E897F993E}" destId="{672F1A8D-9E60-439C-B856-9B4C2428F91B}" srcOrd="0" destOrd="0" presId="urn:microsoft.com/office/officeart/2005/8/layout/hProcess9#1"/>
    <dgm:cxn modelId="{5D7E2D4E-1F07-41CB-89A8-EF0019CB798E}" type="presParOf" srcId="{388A7D89-02B0-4E04-A67E-CF5E897F993E}" destId="{EBBE5D78-E2E0-42A9-AE31-5602F5765E32}" srcOrd="1" destOrd="0" presId="urn:microsoft.com/office/officeart/2005/8/layout/hProcess9#1"/>
    <dgm:cxn modelId="{3FF0FF62-95BD-41A3-9859-210742027F0F}" type="presParOf" srcId="{EBBE5D78-E2E0-42A9-AE31-5602F5765E32}" destId="{CEBD9C41-3D43-426D-8AF8-679F74B6E441}" srcOrd="0" destOrd="0" presId="urn:microsoft.com/office/officeart/2005/8/layout/hProcess9#1"/>
    <dgm:cxn modelId="{8159C632-C6D3-4DBB-8E4F-807B73C86181}" type="presParOf" srcId="{EBBE5D78-E2E0-42A9-AE31-5602F5765E32}" destId="{DFECA7C4-293F-49F5-9212-334923B9C74B}" srcOrd="1" destOrd="0" presId="urn:microsoft.com/office/officeart/2005/8/layout/hProcess9#1"/>
    <dgm:cxn modelId="{F61BBB77-D8B8-4434-A7C1-1A7C6851C9D4}" type="presParOf" srcId="{EBBE5D78-E2E0-42A9-AE31-5602F5765E32}" destId="{A9F08D99-CD1E-4F62-861B-AA1B1FBF4B0A}" srcOrd="2" destOrd="0" presId="urn:microsoft.com/office/officeart/2005/8/layout/hProcess9#1"/>
    <dgm:cxn modelId="{411929C1-B9F5-4BA4-9E16-F8F895C83502}" type="presParOf" srcId="{EBBE5D78-E2E0-42A9-AE31-5602F5765E32}" destId="{8E6D12A9-3334-4EC4-A4B9-258DA27374FE}" srcOrd="3" destOrd="0" presId="urn:microsoft.com/office/officeart/2005/8/layout/hProcess9#1"/>
    <dgm:cxn modelId="{3C9EE77F-A567-44B6-88C7-36749F0B7F6B}" type="presParOf" srcId="{EBBE5D78-E2E0-42A9-AE31-5602F5765E32}" destId="{C5E68CAB-FE04-4298-AB75-34BB2D87D33C}" srcOrd="4" destOrd="0" presId="urn:microsoft.com/office/officeart/2005/8/layout/hProcess9#1"/>
    <dgm:cxn modelId="{3E98CDF7-568E-40A7-B3B8-820257422B0B}" type="presParOf" srcId="{EBBE5D78-E2E0-42A9-AE31-5602F5765E32}" destId="{76CF32E0-94C9-4D76-AC05-F37D26258716}" srcOrd="5" destOrd="0" presId="urn:microsoft.com/office/officeart/2005/8/layout/hProcess9#1"/>
    <dgm:cxn modelId="{19505803-C439-491F-AF7A-7C74DEEB9DE1}" type="presParOf" srcId="{EBBE5D78-E2E0-42A9-AE31-5602F5765E32}" destId="{4E406940-FB21-40D0-8CAF-19C3FC9F1E56}" srcOrd="6" destOrd="0" presId="urn:microsoft.com/office/officeart/2005/8/layout/hProcess9#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F5397E-6028-4F00-9BAC-1DC31E9464DA}" type="doc">
      <dgm:prSet loTypeId="urn:microsoft.com/office/officeart/2005/8/layout/hierarchy1#1" loCatId="hierarchy" qsTypeId="urn:microsoft.com/office/officeart/2005/8/quickstyle/3d2#1" qsCatId="3D" csTypeId="urn:microsoft.com/office/officeart/2005/8/colors/colorful5#1" csCatId="colorful" phldr="1"/>
      <dgm:spPr/>
      <dgm:t>
        <a:bodyPr/>
        <a:lstStyle/>
        <a:p>
          <a:endParaRPr lang="en-US"/>
        </a:p>
      </dgm:t>
    </dgm:pt>
    <dgm:pt modelId="{8B20801F-308C-4C01-B940-FF1719617954}">
      <dgm:prSet phldrT="[Text]"/>
      <dgm:spPr/>
      <dgm:t>
        <a:bodyPr/>
        <a:lstStyle/>
        <a:p>
          <a:r>
            <a:rPr lang="en-US" dirty="0" smtClean="0"/>
            <a:t>Steve Dow, Director</a:t>
          </a:r>
          <a:endParaRPr lang="en-US" dirty="0"/>
        </a:p>
      </dgm:t>
    </dgm:pt>
    <dgm:pt modelId="{46AB7D2D-5B15-4B4C-A837-D4D50D4724F3}" type="parTrans" cxnId="{E1BFEEF9-4291-4ECE-A5FA-C1549E09BD84}">
      <dgm:prSet/>
      <dgm:spPr/>
    </dgm:pt>
    <dgm:pt modelId="{AFD12006-B0B4-49CB-9BE6-F7E369BCE5B7}" type="sibTrans" cxnId="{E1BFEEF9-4291-4ECE-A5FA-C1549E09BD84}">
      <dgm:prSet/>
      <dgm:spPr/>
    </dgm:pt>
    <dgm:pt modelId="{AA4B7015-8F24-4CC2-8393-3B55465656F6}" type="asst">
      <dgm:prSet phldrT="[Text]"/>
      <dgm:spPr/>
      <dgm:t>
        <a:bodyPr/>
        <a:lstStyle/>
        <a:p>
          <a:r>
            <a:rPr lang="en-US" dirty="0" smtClean="0"/>
            <a:t>Linda Nelson, Community Relations Coordinator</a:t>
          </a:r>
          <a:endParaRPr lang="en-US" dirty="0"/>
        </a:p>
      </dgm:t>
    </dgm:pt>
    <dgm:pt modelId="{F55A705D-C3CA-4D14-9F73-00F4B684E542}" type="parTrans" cxnId="{1DEE8203-0A20-41C4-BE36-379F2FF6F50F}">
      <dgm:prSet/>
      <dgm:spPr/>
    </dgm:pt>
    <dgm:pt modelId="{EB22EFD7-46D5-4724-AFEE-8E145DB0F55A}" type="sibTrans" cxnId="{1DEE8203-0A20-41C4-BE36-379F2FF6F50F}">
      <dgm:prSet/>
      <dgm:spPr/>
    </dgm:pt>
    <dgm:pt modelId="{E1AFA354-69DA-48D7-A10C-D9EE30E49C6C}">
      <dgm:prSet phldrT="[Text]"/>
      <dgm:spPr/>
      <dgm:t>
        <a:bodyPr/>
        <a:lstStyle/>
        <a:p>
          <a:r>
            <a:rPr lang="en-US" smtClean="0"/>
            <a:t>Martin Crane, Foster Angels</a:t>
          </a:r>
          <a:endParaRPr lang="en-US" dirty="0"/>
        </a:p>
      </dgm:t>
    </dgm:pt>
    <dgm:pt modelId="{B8C247B7-3702-4D16-9234-27C32791DCEA}" type="parTrans" cxnId="{8D2752F4-3E0F-4EB7-8600-B193D0F13190}">
      <dgm:prSet/>
      <dgm:spPr/>
    </dgm:pt>
    <dgm:pt modelId="{3CADABC8-8B08-4755-8A9D-CB7D572601A7}" type="sibTrans" cxnId="{8D2752F4-3E0F-4EB7-8600-B193D0F13190}">
      <dgm:prSet/>
      <dgm:spPr/>
    </dgm:pt>
    <dgm:pt modelId="{3192D61F-A738-4E69-B436-3246CEB88ADB}" type="asst">
      <dgm:prSet phldrT="[Text]"/>
      <dgm:spPr/>
      <dgm:t>
        <a:bodyPr/>
        <a:lstStyle/>
        <a:p>
          <a:r>
            <a:rPr lang="en-US" dirty="0" err="1" smtClean="0"/>
            <a:t>Ronni</a:t>
          </a:r>
          <a:r>
            <a:rPr lang="en-US" dirty="0" smtClean="0"/>
            <a:t> Carey, Fundraising Coordinator</a:t>
          </a:r>
          <a:endParaRPr lang="en-US" dirty="0"/>
        </a:p>
      </dgm:t>
    </dgm:pt>
    <dgm:pt modelId="{5E9744A2-5B76-4236-BB4F-D920F630167F}" type="parTrans" cxnId="{F5F2A9C6-678C-443A-A64E-C89E84E8D554}">
      <dgm:prSet/>
      <dgm:spPr/>
    </dgm:pt>
    <dgm:pt modelId="{D3B216E0-61AB-47A0-8B16-E4C02FB76F38}" type="sibTrans" cxnId="{F5F2A9C6-678C-443A-A64E-C89E84E8D554}">
      <dgm:prSet/>
      <dgm:spPr/>
    </dgm:pt>
    <dgm:pt modelId="{B28F44D8-A8D9-4624-9BD6-1A4A508EC71C}" type="asst">
      <dgm:prSet phldrT="[Text]"/>
      <dgm:spPr/>
      <dgm:t>
        <a:bodyPr/>
        <a:lstStyle/>
        <a:p>
          <a:r>
            <a:rPr lang="en-US" dirty="0" smtClean="0"/>
            <a:t>Student Name, Volunteer Coordinator</a:t>
          </a:r>
          <a:endParaRPr lang="en-US" dirty="0"/>
        </a:p>
      </dgm:t>
    </dgm:pt>
    <dgm:pt modelId="{AAA940BE-486E-4013-9D23-43CDE08245C6}" type="parTrans" cxnId="{E0139B01-8283-4EEA-B316-9FCD679B846F}">
      <dgm:prSet/>
      <dgm:spPr/>
    </dgm:pt>
    <dgm:pt modelId="{D10BB710-ABBC-4B7E-B7B2-4A5AA305F23A}" type="sibTrans" cxnId="{E0139B01-8283-4EEA-B316-9FCD679B846F}">
      <dgm:prSet/>
      <dgm:spPr/>
    </dgm:pt>
    <dgm:pt modelId="{983183DB-A19E-4C35-9F3F-2FA2A1B860B0}">
      <dgm:prSet/>
      <dgm:spPr/>
      <dgm:t>
        <a:bodyPr/>
        <a:lstStyle/>
        <a:p>
          <a:r>
            <a:rPr lang="en-US" smtClean="0"/>
            <a:t>Peg Ludwig, Animal Angels</a:t>
          </a:r>
          <a:endParaRPr lang="en-US" dirty="0"/>
        </a:p>
      </dgm:t>
    </dgm:pt>
    <dgm:pt modelId="{1D4BE4E0-BD22-40FD-92CE-435CE925458A}" type="parTrans" cxnId="{BB6542DE-9C9F-4F39-B66F-446556221E45}">
      <dgm:prSet/>
      <dgm:spPr/>
    </dgm:pt>
    <dgm:pt modelId="{36FF63E2-B693-4A08-B010-00F64CC3E4F4}" type="sibTrans" cxnId="{BB6542DE-9C9F-4F39-B66F-446556221E45}">
      <dgm:prSet/>
      <dgm:spPr/>
    </dgm:pt>
    <dgm:pt modelId="{9469CDCC-5325-480C-9119-C0165C439C6F}">
      <dgm:prSet/>
      <dgm:spPr/>
      <dgm:t>
        <a:bodyPr/>
        <a:lstStyle/>
        <a:p>
          <a:r>
            <a:rPr lang="en-US" dirty="0" smtClean="0"/>
            <a:t>Susan Allison</a:t>
          </a:r>
          <a:endParaRPr lang="en-US" dirty="0"/>
        </a:p>
      </dgm:t>
    </dgm:pt>
    <dgm:pt modelId="{93F0FD8F-8384-4D22-9816-8BC6E5D11EC6}" type="parTrans" cxnId="{FB7D3044-133F-4DCE-8593-7B16B2841221}">
      <dgm:prSet/>
      <dgm:spPr/>
    </dgm:pt>
    <dgm:pt modelId="{310B7F2F-19BB-4646-A951-1756D18F2F0B}" type="sibTrans" cxnId="{FB7D3044-133F-4DCE-8593-7B16B2841221}">
      <dgm:prSet/>
      <dgm:spPr/>
    </dgm:pt>
    <dgm:pt modelId="{C2D6F096-80D5-4316-A0C8-C2D811ECCE51}">
      <dgm:prSet/>
      <dgm:spPr/>
      <dgm:t>
        <a:bodyPr/>
        <a:lstStyle/>
        <a:p>
          <a:r>
            <a:rPr lang="en-US" dirty="0" smtClean="0"/>
            <a:t>Maria Garcia</a:t>
          </a:r>
          <a:endParaRPr lang="en-US" dirty="0"/>
        </a:p>
      </dgm:t>
    </dgm:pt>
    <dgm:pt modelId="{3DC6D55A-04D8-4886-A2A4-D12869D5402C}" type="parTrans" cxnId="{3375FD7D-AD69-4BF2-83E3-93F23D292A50}">
      <dgm:prSet/>
      <dgm:spPr/>
    </dgm:pt>
    <dgm:pt modelId="{9564BD62-DF2D-4F8C-BB33-6BF0E2804F99}" type="sibTrans" cxnId="{3375FD7D-AD69-4BF2-83E3-93F23D292A50}">
      <dgm:prSet/>
      <dgm:spPr/>
    </dgm:pt>
    <dgm:pt modelId="{AB907C75-03EF-4B30-989C-1C007F7374A2}">
      <dgm:prSet/>
      <dgm:spPr/>
      <dgm:t>
        <a:bodyPr/>
        <a:lstStyle/>
        <a:p>
          <a:r>
            <a:rPr lang="en-US" smtClean="0"/>
            <a:t>Jamul Johnson</a:t>
          </a:r>
          <a:endParaRPr lang="en-US" dirty="0"/>
        </a:p>
      </dgm:t>
    </dgm:pt>
    <dgm:pt modelId="{3F5153BF-D3BA-416E-8DA5-F80F51B231AB}" type="parTrans" cxnId="{09B71261-9A94-4608-801F-C8AC9F835E51}">
      <dgm:prSet/>
      <dgm:spPr/>
    </dgm:pt>
    <dgm:pt modelId="{C51285A1-C53F-4AA2-8664-CD9121861798}" type="sibTrans" cxnId="{09B71261-9A94-4608-801F-C8AC9F835E51}">
      <dgm:prSet/>
      <dgm:spPr/>
    </dgm:pt>
    <dgm:pt modelId="{F83DE031-6AF8-4882-8BC4-E0E95DEB0C73}" type="pres">
      <dgm:prSet presAssocID="{32F5397E-6028-4F00-9BAC-1DC31E9464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619247F-2FC2-454A-9453-B1D22D72F578}" type="pres">
      <dgm:prSet presAssocID="{8B20801F-308C-4C01-B940-FF1719617954}" presName="hierRoot1" presStyleCnt="0"/>
      <dgm:spPr/>
    </dgm:pt>
    <dgm:pt modelId="{156B3566-4BC8-48D6-9A41-26A381780380}" type="pres">
      <dgm:prSet presAssocID="{8B20801F-308C-4C01-B940-FF1719617954}" presName="composite" presStyleCnt="0"/>
      <dgm:spPr/>
    </dgm:pt>
    <dgm:pt modelId="{8D793719-C052-4622-9DEB-92276BB20157}" type="pres">
      <dgm:prSet presAssocID="{8B20801F-308C-4C01-B940-FF1719617954}" presName="background" presStyleLbl="node0" presStyleIdx="0" presStyleCnt="1"/>
      <dgm:spPr/>
    </dgm:pt>
    <dgm:pt modelId="{E742201F-E3DB-4180-A72C-D676591C3961}" type="pres">
      <dgm:prSet presAssocID="{8B20801F-308C-4C01-B940-FF171961795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994360-7000-4217-9F9A-036F4AFE24D2}" type="pres">
      <dgm:prSet presAssocID="{8B20801F-308C-4C01-B940-FF1719617954}" presName="hierChild2" presStyleCnt="0"/>
      <dgm:spPr/>
    </dgm:pt>
    <dgm:pt modelId="{69652CC6-F685-400D-96EE-A03E6F9761FD}" type="pres">
      <dgm:prSet presAssocID="{F55A705D-C3CA-4D14-9F73-00F4B684E542}" presName="Name10" presStyleLbl="parChTrans1D2" presStyleIdx="0" presStyleCnt="3"/>
      <dgm:spPr/>
    </dgm:pt>
    <dgm:pt modelId="{5BC7A489-6CDB-429B-B671-E62BC2BDC846}" type="pres">
      <dgm:prSet presAssocID="{AA4B7015-8F24-4CC2-8393-3B55465656F6}" presName="hierRoot2" presStyleCnt="0"/>
      <dgm:spPr/>
    </dgm:pt>
    <dgm:pt modelId="{4EAB4908-4BAB-4162-8584-10F4ED219355}" type="pres">
      <dgm:prSet presAssocID="{AA4B7015-8F24-4CC2-8393-3B55465656F6}" presName="composite2" presStyleCnt="0"/>
      <dgm:spPr/>
    </dgm:pt>
    <dgm:pt modelId="{B2C50ED8-1745-46B3-8D93-4988E8BD83CF}" type="pres">
      <dgm:prSet presAssocID="{AA4B7015-8F24-4CC2-8393-3B55465656F6}" presName="background2" presStyleLbl="asst1" presStyleIdx="0" presStyleCnt="3"/>
      <dgm:spPr/>
    </dgm:pt>
    <dgm:pt modelId="{9F4185D8-1E69-422F-9A27-6ECCA70F5398}" type="pres">
      <dgm:prSet presAssocID="{AA4B7015-8F24-4CC2-8393-3B55465656F6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904200C-9463-44CD-87E6-22DCA8AE232D}" type="pres">
      <dgm:prSet presAssocID="{AA4B7015-8F24-4CC2-8393-3B55465656F6}" presName="hierChild3" presStyleCnt="0"/>
      <dgm:spPr/>
    </dgm:pt>
    <dgm:pt modelId="{873A7C0D-3F7A-4BD8-8A6F-E1DC9EDB61B2}" type="pres">
      <dgm:prSet presAssocID="{93F0FD8F-8384-4D22-9816-8BC6E5D11EC6}" presName="Name17" presStyleLbl="parChTrans1D3" presStyleIdx="0" presStyleCnt="5"/>
      <dgm:spPr/>
    </dgm:pt>
    <dgm:pt modelId="{21BFC7BF-6AD5-4752-99A8-7C9EE1CE9760}" type="pres">
      <dgm:prSet presAssocID="{9469CDCC-5325-480C-9119-C0165C439C6F}" presName="hierRoot3" presStyleCnt="0"/>
      <dgm:spPr/>
    </dgm:pt>
    <dgm:pt modelId="{46763F43-41B1-4177-9A24-4AF563203B61}" type="pres">
      <dgm:prSet presAssocID="{9469CDCC-5325-480C-9119-C0165C439C6F}" presName="composite3" presStyleCnt="0"/>
      <dgm:spPr/>
    </dgm:pt>
    <dgm:pt modelId="{01AE4C4E-C0A2-4279-8193-1ED9DD7D8B09}" type="pres">
      <dgm:prSet presAssocID="{9469CDCC-5325-480C-9119-C0165C439C6F}" presName="background3" presStyleLbl="node3" presStyleIdx="0" presStyleCnt="5"/>
      <dgm:spPr/>
    </dgm:pt>
    <dgm:pt modelId="{F0E2ABB3-B4A3-4A29-A239-A3B26F6995B7}" type="pres">
      <dgm:prSet presAssocID="{9469CDCC-5325-480C-9119-C0165C439C6F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B34F67C-A0A6-4E6E-B64E-147298F8988D}" type="pres">
      <dgm:prSet presAssocID="{9469CDCC-5325-480C-9119-C0165C439C6F}" presName="hierChild4" presStyleCnt="0"/>
      <dgm:spPr/>
    </dgm:pt>
    <dgm:pt modelId="{196612C1-14FD-4340-A23F-CDAABF06F004}" type="pres">
      <dgm:prSet presAssocID="{3DC6D55A-04D8-4886-A2A4-D12869D5402C}" presName="Name17" presStyleLbl="parChTrans1D3" presStyleIdx="1" presStyleCnt="5"/>
      <dgm:spPr/>
    </dgm:pt>
    <dgm:pt modelId="{0B08CCA9-EE72-4857-BEC0-342F68C53358}" type="pres">
      <dgm:prSet presAssocID="{C2D6F096-80D5-4316-A0C8-C2D811ECCE51}" presName="hierRoot3" presStyleCnt="0"/>
      <dgm:spPr/>
    </dgm:pt>
    <dgm:pt modelId="{30BB792D-2222-4523-B104-52ABEEE3E424}" type="pres">
      <dgm:prSet presAssocID="{C2D6F096-80D5-4316-A0C8-C2D811ECCE51}" presName="composite3" presStyleCnt="0"/>
      <dgm:spPr/>
    </dgm:pt>
    <dgm:pt modelId="{D6F04F46-EC0C-459A-AEE3-8948509263E3}" type="pres">
      <dgm:prSet presAssocID="{C2D6F096-80D5-4316-A0C8-C2D811ECCE51}" presName="background3" presStyleLbl="node3" presStyleIdx="1" presStyleCnt="5"/>
      <dgm:spPr/>
    </dgm:pt>
    <dgm:pt modelId="{7EB9C5AE-C7E5-46BE-86D1-C30F1CC8701F}" type="pres">
      <dgm:prSet presAssocID="{C2D6F096-80D5-4316-A0C8-C2D811ECCE51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97C3523-7829-4E9A-B5A2-2CD926A79301}" type="pres">
      <dgm:prSet presAssocID="{C2D6F096-80D5-4316-A0C8-C2D811ECCE51}" presName="hierChild4" presStyleCnt="0"/>
      <dgm:spPr/>
    </dgm:pt>
    <dgm:pt modelId="{2066A786-C3D4-4E66-98E7-B0083AB8AA5D}" type="pres">
      <dgm:prSet presAssocID="{5E9744A2-5B76-4236-BB4F-D920F630167F}" presName="Name10" presStyleLbl="parChTrans1D2" presStyleIdx="1" presStyleCnt="3"/>
      <dgm:spPr/>
    </dgm:pt>
    <dgm:pt modelId="{7DFC9D5E-12BF-4286-B8B6-B99600701C85}" type="pres">
      <dgm:prSet presAssocID="{3192D61F-A738-4E69-B436-3246CEB88ADB}" presName="hierRoot2" presStyleCnt="0"/>
      <dgm:spPr/>
    </dgm:pt>
    <dgm:pt modelId="{DA057D9E-6941-47C8-AB07-1170EEE01266}" type="pres">
      <dgm:prSet presAssocID="{3192D61F-A738-4E69-B436-3246CEB88ADB}" presName="composite2" presStyleCnt="0"/>
      <dgm:spPr/>
    </dgm:pt>
    <dgm:pt modelId="{C37EEEE3-9A05-4AD5-9953-873BFB48585F}" type="pres">
      <dgm:prSet presAssocID="{3192D61F-A738-4E69-B436-3246CEB88ADB}" presName="background2" presStyleLbl="asst1" presStyleIdx="1" presStyleCnt="3"/>
      <dgm:spPr/>
    </dgm:pt>
    <dgm:pt modelId="{31F47785-184E-4361-A6F4-B73603C5367F}" type="pres">
      <dgm:prSet presAssocID="{3192D61F-A738-4E69-B436-3246CEB88ADB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8C1A11C-0CE8-48EC-BC95-0CDF6066DE56}" type="pres">
      <dgm:prSet presAssocID="{3192D61F-A738-4E69-B436-3246CEB88ADB}" presName="hierChild3" presStyleCnt="0"/>
      <dgm:spPr/>
    </dgm:pt>
    <dgm:pt modelId="{2ACFB36E-A6DB-4806-B6AC-3A1BE6F92F5E}" type="pres">
      <dgm:prSet presAssocID="{3F5153BF-D3BA-416E-8DA5-F80F51B231AB}" presName="Name17" presStyleLbl="parChTrans1D3" presStyleIdx="2" presStyleCnt="5"/>
      <dgm:spPr/>
    </dgm:pt>
    <dgm:pt modelId="{A0A227CA-29C9-4623-A26C-AD892020FAF8}" type="pres">
      <dgm:prSet presAssocID="{AB907C75-03EF-4B30-989C-1C007F7374A2}" presName="hierRoot3" presStyleCnt="0"/>
      <dgm:spPr/>
    </dgm:pt>
    <dgm:pt modelId="{6EC1B68C-A503-4934-954C-3C6A176CF78F}" type="pres">
      <dgm:prSet presAssocID="{AB907C75-03EF-4B30-989C-1C007F7374A2}" presName="composite3" presStyleCnt="0"/>
      <dgm:spPr/>
    </dgm:pt>
    <dgm:pt modelId="{AEEF3F4A-0E73-4B35-B0FE-35CC1F0EAD34}" type="pres">
      <dgm:prSet presAssocID="{AB907C75-03EF-4B30-989C-1C007F7374A2}" presName="background3" presStyleLbl="node3" presStyleIdx="2" presStyleCnt="5"/>
      <dgm:spPr/>
    </dgm:pt>
    <dgm:pt modelId="{6DB8AD86-4369-44D1-A68E-2D0B995547E4}" type="pres">
      <dgm:prSet presAssocID="{AB907C75-03EF-4B30-989C-1C007F7374A2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F64046C-9114-438D-830E-476B83ABEB3F}" type="pres">
      <dgm:prSet presAssocID="{AB907C75-03EF-4B30-989C-1C007F7374A2}" presName="hierChild4" presStyleCnt="0"/>
      <dgm:spPr/>
    </dgm:pt>
    <dgm:pt modelId="{47AF82CC-4263-4440-861C-6789DCD9A9DB}" type="pres">
      <dgm:prSet presAssocID="{AAA940BE-486E-4013-9D23-43CDE08245C6}" presName="Name10" presStyleLbl="parChTrans1D2" presStyleIdx="2" presStyleCnt="3"/>
      <dgm:spPr/>
    </dgm:pt>
    <dgm:pt modelId="{5FE02FF6-AEAD-4D91-B0F4-FFB940297582}" type="pres">
      <dgm:prSet presAssocID="{B28F44D8-A8D9-4624-9BD6-1A4A508EC71C}" presName="hierRoot2" presStyleCnt="0"/>
      <dgm:spPr/>
    </dgm:pt>
    <dgm:pt modelId="{80C873DA-B4B8-400F-94C8-485B3E7D1E03}" type="pres">
      <dgm:prSet presAssocID="{B28F44D8-A8D9-4624-9BD6-1A4A508EC71C}" presName="composite2" presStyleCnt="0"/>
      <dgm:spPr/>
    </dgm:pt>
    <dgm:pt modelId="{88D93AB0-AAC2-4534-8BDB-3CAD4A2813BD}" type="pres">
      <dgm:prSet presAssocID="{B28F44D8-A8D9-4624-9BD6-1A4A508EC71C}" presName="background2" presStyleLbl="asst1" presStyleIdx="2" presStyleCnt="3"/>
      <dgm:spPr/>
    </dgm:pt>
    <dgm:pt modelId="{90FD4478-E9D5-4343-8CEC-B366FB78594C}" type="pres">
      <dgm:prSet presAssocID="{B28F44D8-A8D9-4624-9BD6-1A4A508EC71C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C786C-B0DE-4A97-9598-C86D6FDE772D}" type="pres">
      <dgm:prSet presAssocID="{B28F44D8-A8D9-4624-9BD6-1A4A508EC71C}" presName="hierChild3" presStyleCnt="0"/>
      <dgm:spPr/>
    </dgm:pt>
    <dgm:pt modelId="{DC2FE325-6A78-48CC-83FA-65E37F4A4A5D}" type="pres">
      <dgm:prSet presAssocID="{B8C247B7-3702-4D16-9234-27C32791DCEA}" presName="Name17" presStyleLbl="parChTrans1D3" presStyleIdx="3" presStyleCnt="5"/>
      <dgm:spPr/>
    </dgm:pt>
    <dgm:pt modelId="{1C0A0F13-0705-4E86-8420-CACF59AEBFEF}" type="pres">
      <dgm:prSet presAssocID="{E1AFA354-69DA-48D7-A10C-D9EE30E49C6C}" presName="hierRoot3" presStyleCnt="0"/>
      <dgm:spPr/>
    </dgm:pt>
    <dgm:pt modelId="{D85682A4-5250-4519-8E3C-A4B366FEE55E}" type="pres">
      <dgm:prSet presAssocID="{E1AFA354-69DA-48D7-A10C-D9EE30E49C6C}" presName="composite3" presStyleCnt="0"/>
      <dgm:spPr/>
    </dgm:pt>
    <dgm:pt modelId="{040543AD-0B5F-4BE4-810A-CE4C1EC7C5C8}" type="pres">
      <dgm:prSet presAssocID="{E1AFA354-69DA-48D7-A10C-D9EE30E49C6C}" presName="background3" presStyleLbl="node3" presStyleIdx="3" presStyleCnt="5"/>
      <dgm:spPr/>
    </dgm:pt>
    <dgm:pt modelId="{234CD8EB-706D-4919-8DDF-F329F3B31C4B}" type="pres">
      <dgm:prSet presAssocID="{E1AFA354-69DA-48D7-A10C-D9EE30E49C6C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4DE0A3-A415-4D6F-AAD9-FD47BE7153E5}" type="pres">
      <dgm:prSet presAssocID="{E1AFA354-69DA-48D7-A10C-D9EE30E49C6C}" presName="hierChild4" presStyleCnt="0"/>
      <dgm:spPr/>
    </dgm:pt>
    <dgm:pt modelId="{F9F3A6BD-D732-4E78-A519-263E9B9B6757}" type="pres">
      <dgm:prSet presAssocID="{1D4BE4E0-BD22-40FD-92CE-435CE925458A}" presName="Name17" presStyleLbl="parChTrans1D3" presStyleIdx="4" presStyleCnt="5"/>
      <dgm:spPr/>
    </dgm:pt>
    <dgm:pt modelId="{AB532E94-8B1C-4572-9DEC-81F0B0537EAA}" type="pres">
      <dgm:prSet presAssocID="{983183DB-A19E-4C35-9F3F-2FA2A1B860B0}" presName="hierRoot3" presStyleCnt="0"/>
      <dgm:spPr/>
    </dgm:pt>
    <dgm:pt modelId="{9E469F95-5D71-44A9-A37D-0283CC8A2777}" type="pres">
      <dgm:prSet presAssocID="{983183DB-A19E-4C35-9F3F-2FA2A1B860B0}" presName="composite3" presStyleCnt="0"/>
      <dgm:spPr/>
    </dgm:pt>
    <dgm:pt modelId="{6AA350F9-6323-40AF-90F9-8AA562676653}" type="pres">
      <dgm:prSet presAssocID="{983183DB-A19E-4C35-9F3F-2FA2A1B860B0}" presName="background3" presStyleLbl="node3" presStyleIdx="4" presStyleCnt="5"/>
      <dgm:spPr/>
    </dgm:pt>
    <dgm:pt modelId="{347D27E4-127A-4675-897E-59FF8F84C5F0}" type="pres">
      <dgm:prSet presAssocID="{983183DB-A19E-4C35-9F3F-2FA2A1B860B0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2922FF-7340-4A40-AB9C-9EEA9D011BDE}" type="pres">
      <dgm:prSet presAssocID="{983183DB-A19E-4C35-9F3F-2FA2A1B860B0}" presName="hierChild4" presStyleCnt="0"/>
      <dgm:spPr/>
    </dgm:pt>
  </dgm:ptLst>
  <dgm:cxnLst>
    <dgm:cxn modelId="{8D2752F4-3E0F-4EB7-8600-B193D0F13190}" srcId="{B28F44D8-A8D9-4624-9BD6-1A4A508EC71C}" destId="{E1AFA354-69DA-48D7-A10C-D9EE30E49C6C}" srcOrd="0" destOrd="0" parTransId="{B8C247B7-3702-4D16-9234-27C32791DCEA}" sibTransId="{3CADABC8-8B08-4755-8A9D-CB7D572601A7}"/>
    <dgm:cxn modelId="{AFAA6C54-82AE-473B-A45C-B00613BA7D58}" type="presOf" srcId="{AAA940BE-486E-4013-9D23-43CDE08245C6}" destId="{47AF82CC-4263-4440-861C-6789DCD9A9DB}" srcOrd="0" destOrd="0" presId="urn:microsoft.com/office/officeart/2005/8/layout/hierarchy1#1"/>
    <dgm:cxn modelId="{FE1028C2-A271-42E8-BA4E-82BF65CD78DD}" type="presOf" srcId="{AB907C75-03EF-4B30-989C-1C007F7374A2}" destId="{6DB8AD86-4369-44D1-A68E-2D0B995547E4}" srcOrd="0" destOrd="0" presId="urn:microsoft.com/office/officeart/2005/8/layout/hierarchy1#1"/>
    <dgm:cxn modelId="{3375FD7D-AD69-4BF2-83E3-93F23D292A50}" srcId="{AA4B7015-8F24-4CC2-8393-3B55465656F6}" destId="{C2D6F096-80D5-4316-A0C8-C2D811ECCE51}" srcOrd="1" destOrd="0" parTransId="{3DC6D55A-04D8-4886-A2A4-D12869D5402C}" sibTransId="{9564BD62-DF2D-4F8C-BB33-6BF0E2804F99}"/>
    <dgm:cxn modelId="{BB6542DE-9C9F-4F39-B66F-446556221E45}" srcId="{B28F44D8-A8D9-4624-9BD6-1A4A508EC71C}" destId="{983183DB-A19E-4C35-9F3F-2FA2A1B860B0}" srcOrd="1" destOrd="0" parTransId="{1D4BE4E0-BD22-40FD-92CE-435CE925458A}" sibTransId="{36FF63E2-B693-4A08-B010-00F64CC3E4F4}"/>
    <dgm:cxn modelId="{D96A86CC-8D31-4C97-B09B-1255B5F45103}" type="presOf" srcId="{93F0FD8F-8384-4D22-9816-8BC6E5D11EC6}" destId="{873A7C0D-3F7A-4BD8-8A6F-E1DC9EDB61B2}" srcOrd="0" destOrd="0" presId="urn:microsoft.com/office/officeart/2005/8/layout/hierarchy1#1"/>
    <dgm:cxn modelId="{870C2DDD-BDC4-46E9-BD55-B8A776B8CD8C}" type="presOf" srcId="{3192D61F-A738-4E69-B436-3246CEB88ADB}" destId="{31F47785-184E-4361-A6F4-B73603C5367F}" srcOrd="0" destOrd="0" presId="urn:microsoft.com/office/officeart/2005/8/layout/hierarchy1#1"/>
    <dgm:cxn modelId="{FC0F963D-2E61-4731-A539-0FB426BE66CC}" type="presOf" srcId="{F55A705D-C3CA-4D14-9F73-00F4B684E542}" destId="{69652CC6-F685-400D-96EE-A03E6F9761FD}" srcOrd="0" destOrd="0" presId="urn:microsoft.com/office/officeart/2005/8/layout/hierarchy1#1"/>
    <dgm:cxn modelId="{54BA3DDA-9F08-40B7-A6B4-0A2D538C6D43}" type="presOf" srcId="{3F5153BF-D3BA-416E-8DA5-F80F51B231AB}" destId="{2ACFB36E-A6DB-4806-B6AC-3A1BE6F92F5E}" srcOrd="0" destOrd="0" presId="urn:microsoft.com/office/officeart/2005/8/layout/hierarchy1#1"/>
    <dgm:cxn modelId="{D094987C-11F1-4FEC-A497-8524360503B9}" type="presOf" srcId="{983183DB-A19E-4C35-9F3F-2FA2A1B860B0}" destId="{347D27E4-127A-4675-897E-59FF8F84C5F0}" srcOrd="0" destOrd="0" presId="urn:microsoft.com/office/officeart/2005/8/layout/hierarchy1#1"/>
    <dgm:cxn modelId="{FB7D3044-133F-4DCE-8593-7B16B2841221}" srcId="{AA4B7015-8F24-4CC2-8393-3B55465656F6}" destId="{9469CDCC-5325-480C-9119-C0165C439C6F}" srcOrd="0" destOrd="0" parTransId="{93F0FD8F-8384-4D22-9816-8BC6E5D11EC6}" sibTransId="{310B7F2F-19BB-4646-A951-1756D18F2F0B}"/>
    <dgm:cxn modelId="{32005A8C-591D-48F2-A895-A9103061B6F4}" type="presOf" srcId="{AA4B7015-8F24-4CC2-8393-3B55465656F6}" destId="{9F4185D8-1E69-422F-9A27-6ECCA70F5398}" srcOrd="0" destOrd="0" presId="urn:microsoft.com/office/officeart/2005/8/layout/hierarchy1#1"/>
    <dgm:cxn modelId="{0E598A29-F7CB-4B17-83D6-F8A5193D8EE2}" type="presOf" srcId="{B28F44D8-A8D9-4624-9BD6-1A4A508EC71C}" destId="{90FD4478-E9D5-4343-8CEC-B366FB78594C}" srcOrd="0" destOrd="0" presId="urn:microsoft.com/office/officeart/2005/8/layout/hierarchy1#1"/>
    <dgm:cxn modelId="{4CE9B8CF-563B-4A61-8535-8ED63D557283}" type="presOf" srcId="{3DC6D55A-04D8-4886-A2A4-D12869D5402C}" destId="{196612C1-14FD-4340-A23F-CDAABF06F004}" srcOrd="0" destOrd="0" presId="urn:microsoft.com/office/officeart/2005/8/layout/hierarchy1#1"/>
    <dgm:cxn modelId="{E1BFEEF9-4291-4ECE-A5FA-C1549E09BD84}" srcId="{32F5397E-6028-4F00-9BAC-1DC31E9464DA}" destId="{8B20801F-308C-4C01-B940-FF1719617954}" srcOrd="0" destOrd="0" parTransId="{46AB7D2D-5B15-4B4C-A837-D4D50D4724F3}" sibTransId="{AFD12006-B0B4-49CB-9BE6-F7E369BCE5B7}"/>
    <dgm:cxn modelId="{1DEE8203-0A20-41C4-BE36-379F2FF6F50F}" srcId="{8B20801F-308C-4C01-B940-FF1719617954}" destId="{AA4B7015-8F24-4CC2-8393-3B55465656F6}" srcOrd="0" destOrd="0" parTransId="{F55A705D-C3CA-4D14-9F73-00F4B684E542}" sibTransId="{EB22EFD7-46D5-4724-AFEE-8E145DB0F55A}"/>
    <dgm:cxn modelId="{09B71261-9A94-4608-801F-C8AC9F835E51}" srcId="{3192D61F-A738-4E69-B436-3246CEB88ADB}" destId="{AB907C75-03EF-4B30-989C-1C007F7374A2}" srcOrd="0" destOrd="0" parTransId="{3F5153BF-D3BA-416E-8DA5-F80F51B231AB}" sibTransId="{C51285A1-C53F-4AA2-8664-CD9121861798}"/>
    <dgm:cxn modelId="{7CF5BE88-5A84-4A57-AEE4-C2297CC4F854}" type="presOf" srcId="{E1AFA354-69DA-48D7-A10C-D9EE30E49C6C}" destId="{234CD8EB-706D-4919-8DDF-F329F3B31C4B}" srcOrd="0" destOrd="0" presId="urn:microsoft.com/office/officeart/2005/8/layout/hierarchy1#1"/>
    <dgm:cxn modelId="{0B44BAD0-16D4-40B5-9B04-A0A621F6FA9D}" type="presOf" srcId="{9469CDCC-5325-480C-9119-C0165C439C6F}" destId="{F0E2ABB3-B4A3-4A29-A239-A3B26F6995B7}" srcOrd="0" destOrd="0" presId="urn:microsoft.com/office/officeart/2005/8/layout/hierarchy1#1"/>
    <dgm:cxn modelId="{5C78F599-13BA-4401-81A7-A5E7B1F97551}" type="presOf" srcId="{B8C247B7-3702-4D16-9234-27C32791DCEA}" destId="{DC2FE325-6A78-48CC-83FA-65E37F4A4A5D}" srcOrd="0" destOrd="0" presId="urn:microsoft.com/office/officeart/2005/8/layout/hierarchy1#1"/>
    <dgm:cxn modelId="{E0139B01-8283-4EEA-B316-9FCD679B846F}" srcId="{8B20801F-308C-4C01-B940-FF1719617954}" destId="{B28F44D8-A8D9-4624-9BD6-1A4A508EC71C}" srcOrd="2" destOrd="0" parTransId="{AAA940BE-486E-4013-9D23-43CDE08245C6}" sibTransId="{D10BB710-ABBC-4B7E-B7B2-4A5AA305F23A}"/>
    <dgm:cxn modelId="{F5F2A9C6-678C-443A-A64E-C89E84E8D554}" srcId="{8B20801F-308C-4C01-B940-FF1719617954}" destId="{3192D61F-A738-4E69-B436-3246CEB88ADB}" srcOrd="1" destOrd="0" parTransId="{5E9744A2-5B76-4236-BB4F-D920F630167F}" sibTransId="{D3B216E0-61AB-47A0-8B16-E4C02FB76F38}"/>
    <dgm:cxn modelId="{46D9A5FA-849F-4418-9773-95C322E72E42}" type="presOf" srcId="{1D4BE4E0-BD22-40FD-92CE-435CE925458A}" destId="{F9F3A6BD-D732-4E78-A519-263E9B9B6757}" srcOrd="0" destOrd="0" presId="urn:microsoft.com/office/officeart/2005/8/layout/hierarchy1#1"/>
    <dgm:cxn modelId="{A6C010F7-BB07-4BA5-9E5B-64560542637A}" type="presOf" srcId="{32F5397E-6028-4F00-9BAC-1DC31E9464DA}" destId="{F83DE031-6AF8-4882-8BC4-E0E95DEB0C73}" srcOrd="0" destOrd="0" presId="urn:microsoft.com/office/officeart/2005/8/layout/hierarchy1#1"/>
    <dgm:cxn modelId="{6A454F65-B0A7-4BE5-B548-E2132BB58729}" type="presOf" srcId="{C2D6F096-80D5-4316-A0C8-C2D811ECCE51}" destId="{7EB9C5AE-C7E5-46BE-86D1-C30F1CC8701F}" srcOrd="0" destOrd="0" presId="urn:microsoft.com/office/officeart/2005/8/layout/hierarchy1#1"/>
    <dgm:cxn modelId="{4FCD9354-0FFA-4EFD-B733-9BA3B7D61F4D}" type="presOf" srcId="{8B20801F-308C-4C01-B940-FF1719617954}" destId="{E742201F-E3DB-4180-A72C-D676591C3961}" srcOrd="0" destOrd="0" presId="urn:microsoft.com/office/officeart/2005/8/layout/hierarchy1#1"/>
    <dgm:cxn modelId="{78FC823E-97E4-4CB0-B8B8-661A931894B8}" type="presOf" srcId="{5E9744A2-5B76-4236-BB4F-D920F630167F}" destId="{2066A786-C3D4-4E66-98E7-B0083AB8AA5D}" srcOrd="0" destOrd="0" presId="urn:microsoft.com/office/officeart/2005/8/layout/hierarchy1#1"/>
    <dgm:cxn modelId="{9C6EDF88-5A64-4DA5-9021-39D84E94245E}" type="presParOf" srcId="{F83DE031-6AF8-4882-8BC4-E0E95DEB0C73}" destId="{D619247F-2FC2-454A-9453-B1D22D72F578}" srcOrd="0" destOrd="0" presId="urn:microsoft.com/office/officeart/2005/8/layout/hierarchy1#1"/>
    <dgm:cxn modelId="{791DE030-54A4-4CC7-AA82-F4268AC2B66F}" type="presParOf" srcId="{D619247F-2FC2-454A-9453-B1D22D72F578}" destId="{156B3566-4BC8-48D6-9A41-26A381780380}" srcOrd="0" destOrd="0" presId="urn:microsoft.com/office/officeart/2005/8/layout/hierarchy1#1"/>
    <dgm:cxn modelId="{F6830F70-523C-4F71-9A96-4E9916608651}" type="presParOf" srcId="{156B3566-4BC8-48D6-9A41-26A381780380}" destId="{8D793719-C052-4622-9DEB-92276BB20157}" srcOrd="0" destOrd="0" presId="urn:microsoft.com/office/officeart/2005/8/layout/hierarchy1#1"/>
    <dgm:cxn modelId="{D44DBE25-0739-47A7-A02D-4437408B373C}" type="presParOf" srcId="{156B3566-4BC8-48D6-9A41-26A381780380}" destId="{E742201F-E3DB-4180-A72C-D676591C3961}" srcOrd="1" destOrd="0" presId="urn:microsoft.com/office/officeart/2005/8/layout/hierarchy1#1"/>
    <dgm:cxn modelId="{72C8D64E-B8E2-42E6-9B8E-3BA9EEA28CA8}" type="presParOf" srcId="{D619247F-2FC2-454A-9453-B1D22D72F578}" destId="{4A994360-7000-4217-9F9A-036F4AFE24D2}" srcOrd="1" destOrd="0" presId="urn:microsoft.com/office/officeart/2005/8/layout/hierarchy1#1"/>
    <dgm:cxn modelId="{2204AA0B-15E4-4F8B-B842-B13A128D269F}" type="presParOf" srcId="{4A994360-7000-4217-9F9A-036F4AFE24D2}" destId="{69652CC6-F685-400D-96EE-A03E6F9761FD}" srcOrd="0" destOrd="0" presId="urn:microsoft.com/office/officeart/2005/8/layout/hierarchy1#1"/>
    <dgm:cxn modelId="{9598E945-C7DB-4EC0-AA55-E89CB37F62F1}" type="presParOf" srcId="{4A994360-7000-4217-9F9A-036F4AFE24D2}" destId="{5BC7A489-6CDB-429B-B671-E62BC2BDC846}" srcOrd="1" destOrd="0" presId="urn:microsoft.com/office/officeart/2005/8/layout/hierarchy1#1"/>
    <dgm:cxn modelId="{713C7224-1446-43EC-AF2C-640C9E1AE1B8}" type="presParOf" srcId="{5BC7A489-6CDB-429B-B671-E62BC2BDC846}" destId="{4EAB4908-4BAB-4162-8584-10F4ED219355}" srcOrd="0" destOrd="0" presId="urn:microsoft.com/office/officeart/2005/8/layout/hierarchy1#1"/>
    <dgm:cxn modelId="{EB3A7C4D-723D-42A2-8336-CCA2FE0899D1}" type="presParOf" srcId="{4EAB4908-4BAB-4162-8584-10F4ED219355}" destId="{B2C50ED8-1745-46B3-8D93-4988E8BD83CF}" srcOrd="0" destOrd="0" presId="urn:microsoft.com/office/officeart/2005/8/layout/hierarchy1#1"/>
    <dgm:cxn modelId="{07857DE0-59E3-487A-868C-A5BD4F5C2CC8}" type="presParOf" srcId="{4EAB4908-4BAB-4162-8584-10F4ED219355}" destId="{9F4185D8-1E69-422F-9A27-6ECCA70F5398}" srcOrd="1" destOrd="0" presId="urn:microsoft.com/office/officeart/2005/8/layout/hierarchy1#1"/>
    <dgm:cxn modelId="{3618F060-51C5-4067-829B-60B220B11410}" type="presParOf" srcId="{5BC7A489-6CDB-429B-B671-E62BC2BDC846}" destId="{B904200C-9463-44CD-87E6-22DCA8AE232D}" srcOrd="1" destOrd="0" presId="urn:microsoft.com/office/officeart/2005/8/layout/hierarchy1#1"/>
    <dgm:cxn modelId="{D9846274-CD43-475A-9CA7-865DAD92854F}" type="presParOf" srcId="{B904200C-9463-44CD-87E6-22DCA8AE232D}" destId="{873A7C0D-3F7A-4BD8-8A6F-E1DC9EDB61B2}" srcOrd="0" destOrd="0" presId="urn:microsoft.com/office/officeart/2005/8/layout/hierarchy1#1"/>
    <dgm:cxn modelId="{5C089A1C-ED49-443E-AE76-B8C51B0C2701}" type="presParOf" srcId="{B904200C-9463-44CD-87E6-22DCA8AE232D}" destId="{21BFC7BF-6AD5-4752-99A8-7C9EE1CE9760}" srcOrd="1" destOrd="0" presId="urn:microsoft.com/office/officeart/2005/8/layout/hierarchy1#1"/>
    <dgm:cxn modelId="{D7E64E01-66DC-4EE2-B52A-D85AC874EC21}" type="presParOf" srcId="{21BFC7BF-6AD5-4752-99A8-7C9EE1CE9760}" destId="{46763F43-41B1-4177-9A24-4AF563203B61}" srcOrd="0" destOrd="0" presId="urn:microsoft.com/office/officeart/2005/8/layout/hierarchy1#1"/>
    <dgm:cxn modelId="{F6D07AD7-F073-4A47-A18D-B92706A47EA4}" type="presParOf" srcId="{46763F43-41B1-4177-9A24-4AF563203B61}" destId="{01AE4C4E-C0A2-4279-8193-1ED9DD7D8B09}" srcOrd="0" destOrd="0" presId="urn:microsoft.com/office/officeart/2005/8/layout/hierarchy1#1"/>
    <dgm:cxn modelId="{470529BC-29C0-4B53-BC1F-04C5DDBDE68A}" type="presParOf" srcId="{46763F43-41B1-4177-9A24-4AF563203B61}" destId="{F0E2ABB3-B4A3-4A29-A239-A3B26F6995B7}" srcOrd="1" destOrd="0" presId="urn:microsoft.com/office/officeart/2005/8/layout/hierarchy1#1"/>
    <dgm:cxn modelId="{B5A807D9-EB6F-4A1E-B287-A8B1086BA788}" type="presParOf" srcId="{21BFC7BF-6AD5-4752-99A8-7C9EE1CE9760}" destId="{CB34F67C-A0A6-4E6E-B64E-147298F8988D}" srcOrd="1" destOrd="0" presId="urn:microsoft.com/office/officeart/2005/8/layout/hierarchy1#1"/>
    <dgm:cxn modelId="{53403FC4-4621-49B7-ABBB-671F8BE8DFC9}" type="presParOf" srcId="{B904200C-9463-44CD-87E6-22DCA8AE232D}" destId="{196612C1-14FD-4340-A23F-CDAABF06F004}" srcOrd="2" destOrd="0" presId="urn:microsoft.com/office/officeart/2005/8/layout/hierarchy1#1"/>
    <dgm:cxn modelId="{498D35BE-3033-45A8-A5AE-DE5A14C78CBF}" type="presParOf" srcId="{B904200C-9463-44CD-87E6-22DCA8AE232D}" destId="{0B08CCA9-EE72-4857-BEC0-342F68C53358}" srcOrd="3" destOrd="0" presId="urn:microsoft.com/office/officeart/2005/8/layout/hierarchy1#1"/>
    <dgm:cxn modelId="{6077A161-20E4-460A-8D24-6E3572AE176F}" type="presParOf" srcId="{0B08CCA9-EE72-4857-BEC0-342F68C53358}" destId="{30BB792D-2222-4523-B104-52ABEEE3E424}" srcOrd="0" destOrd="0" presId="urn:microsoft.com/office/officeart/2005/8/layout/hierarchy1#1"/>
    <dgm:cxn modelId="{6FD35E3C-398B-4111-9F6F-9136FE427B40}" type="presParOf" srcId="{30BB792D-2222-4523-B104-52ABEEE3E424}" destId="{D6F04F46-EC0C-459A-AEE3-8948509263E3}" srcOrd="0" destOrd="0" presId="urn:microsoft.com/office/officeart/2005/8/layout/hierarchy1#1"/>
    <dgm:cxn modelId="{8D49C924-D9B4-4F6B-BE36-8E4936CD7F51}" type="presParOf" srcId="{30BB792D-2222-4523-B104-52ABEEE3E424}" destId="{7EB9C5AE-C7E5-46BE-86D1-C30F1CC8701F}" srcOrd="1" destOrd="0" presId="urn:microsoft.com/office/officeart/2005/8/layout/hierarchy1#1"/>
    <dgm:cxn modelId="{807D6043-EED7-41BC-9AA9-E9597022B457}" type="presParOf" srcId="{0B08CCA9-EE72-4857-BEC0-342F68C53358}" destId="{997C3523-7829-4E9A-B5A2-2CD926A79301}" srcOrd="1" destOrd="0" presId="urn:microsoft.com/office/officeart/2005/8/layout/hierarchy1#1"/>
    <dgm:cxn modelId="{F6FF467F-DDCA-49CD-B34C-D975FD7250B9}" type="presParOf" srcId="{4A994360-7000-4217-9F9A-036F4AFE24D2}" destId="{2066A786-C3D4-4E66-98E7-B0083AB8AA5D}" srcOrd="2" destOrd="0" presId="urn:microsoft.com/office/officeart/2005/8/layout/hierarchy1#1"/>
    <dgm:cxn modelId="{5A865A10-1561-44F3-AB4D-59F8B4069DC5}" type="presParOf" srcId="{4A994360-7000-4217-9F9A-036F4AFE24D2}" destId="{7DFC9D5E-12BF-4286-B8B6-B99600701C85}" srcOrd="3" destOrd="0" presId="urn:microsoft.com/office/officeart/2005/8/layout/hierarchy1#1"/>
    <dgm:cxn modelId="{F1BF88A0-28C2-4709-ACE8-2B61C3A340F4}" type="presParOf" srcId="{7DFC9D5E-12BF-4286-B8B6-B99600701C85}" destId="{DA057D9E-6941-47C8-AB07-1170EEE01266}" srcOrd="0" destOrd="0" presId="urn:microsoft.com/office/officeart/2005/8/layout/hierarchy1#1"/>
    <dgm:cxn modelId="{DD6775F8-2C86-4874-8106-AF4AC8016220}" type="presParOf" srcId="{DA057D9E-6941-47C8-AB07-1170EEE01266}" destId="{C37EEEE3-9A05-4AD5-9953-873BFB48585F}" srcOrd="0" destOrd="0" presId="urn:microsoft.com/office/officeart/2005/8/layout/hierarchy1#1"/>
    <dgm:cxn modelId="{724E4FCB-F1C4-4367-94AD-8242594C3793}" type="presParOf" srcId="{DA057D9E-6941-47C8-AB07-1170EEE01266}" destId="{31F47785-184E-4361-A6F4-B73603C5367F}" srcOrd="1" destOrd="0" presId="urn:microsoft.com/office/officeart/2005/8/layout/hierarchy1#1"/>
    <dgm:cxn modelId="{D82A177E-5068-4C95-BDAD-2A08886E7E73}" type="presParOf" srcId="{7DFC9D5E-12BF-4286-B8B6-B99600701C85}" destId="{88C1A11C-0CE8-48EC-BC95-0CDF6066DE56}" srcOrd="1" destOrd="0" presId="urn:microsoft.com/office/officeart/2005/8/layout/hierarchy1#1"/>
    <dgm:cxn modelId="{BCB2D968-55D6-4197-B5F1-8DBB29633FEC}" type="presParOf" srcId="{88C1A11C-0CE8-48EC-BC95-0CDF6066DE56}" destId="{2ACFB36E-A6DB-4806-B6AC-3A1BE6F92F5E}" srcOrd="0" destOrd="0" presId="urn:microsoft.com/office/officeart/2005/8/layout/hierarchy1#1"/>
    <dgm:cxn modelId="{5465C7EE-2194-46BC-88E1-D539EDE7A8FE}" type="presParOf" srcId="{88C1A11C-0CE8-48EC-BC95-0CDF6066DE56}" destId="{A0A227CA-29C9-4623-A26C-AD892020FAF8}" srcOrd="1" destOrd="0" presId="urn:microsoft.com/office/officeart/2005/8/layout/hierarchy1#1"/>
    <dgm:cxn modelId="{CCC7E31B-F562-4D19-8FBA-AA0605CCCD1E}" type="presParOf" srcId="{A0A227CA-29C9-4623-A26C-AD892020FAF8}" destId="{6EC1B68C-A503-4934-954C-3C6A176CF78F}" srcOrd="0" destOrd="0" presId="urn:microsoft.com/office/officeart/2005/8/layout/hierarchy1#1"/>
    <dgm:cxn modelId="{43B631FD-4804-479D-A2EF-6EF188451B4D}" type="presParOf" srcId="{6EC1B68C-A503-4934-954C-3C6A176CF78F}" destId="{AEEF3F4A-0E73-4B35-B0FE-35CC1F0EAD34}" srcOrd="0" destOrd="0" presId="urn:microsoft.com/office/officeart/2005/8/layout/hierarchy1#1"/>
    <dgm:cxn modelId="{7A8C6F32-92C5-47B9-B58C-1CB26A01221B}" type="presParOf" srcId="{6EC1B68C-A503-4934-954C-3C6A176CF78F}" destId="{6DB8AD86-4369-44D1-A68E-2D0B995547E4}" srcOrd="1" destOrd="0" presId="urn:microsoft.com/office/officeart/2005/8/layout/hierarchy1#1"/>
    <dgm:cxn modelId="{B791D999-A810-479D-B752-EA8D69ED9A11}" type="presParOf" srcId="{A0A227CA-29C9-4623-A26C-AD892020FAF8}" destId="{0F64046C-9114-438D-830E-476B83ABEB3F}" srcOrd="1" destOrd="0" presId="urn:microsoft.com/office/officeart/2005/8/layout/hierarchy1#1"/>
    <dgm:cxn modelId="{24D46A4B-B97E-48C1-AC19-7869862774EF}" type="presParOf" srcId="{4A994360-7000-4217-9F9A-036F4AFE24D2}" destId="{47AF82CC-4263-4440-861C-6789DCD9A9DB}" srcOrd="4" destOrd="0" presId="urn:microsoft.com/office/officeart/2005/8/layout/hierarchy1#1"/>
    <dgm:cxn modelId="{0582FE4A-9DC4-426B-884A-2F42F4144BAA}" type="presParOf" srcId="{4A994360-7000-4217-9F9A-036F4AFE24D2}" destId="{5FE02FF6-AEAD-4D91-B0F4-FFB940297582}" srcOrd="5" destOrd="0" presId="urn:microsoft.com/office/officeart/2005/8/layout/hierarchy1#1"/>
    <dgm:cxn modelId="{95910A01-332A-4816-81C1-F590BE42C803}" type="presParOf" srcId="{5FE02FF6-AEAD-4D91-B0F4-FFB940297582}" destId="{80C873DA-B4B8-400F-94C8-485B3E7D1E03}" srcOrd="0" destOrd="0" presId="urn:microsoft.com/office/officeart/2005/8/layout/hierarchy1#1"/>
    <dgm:cxn modelId="{F4378675-3570-4E06-8F55-5B219E3341F6}" type="presParOf" srcId="{80C873DA-B4B8-400F-94C8-485B3E7D1E03}" destId="{88D93AB0-AAC2-4534-8BDB-3CAD4A2813BD}" srcOrd="0" destOrd="0" presId="urn:microsoft.com/office/officeart/2005/8/layout/hierarchy1#1"/>
    <dgm:cxn modelId="{E9BD1AEC-A9A5-4564-A633-57CE44943480}" type="presParOf" srcId="{80C873DA-B4B8-400F-94C8-485B3E7D1E03}" destId="{90FD4478-E9D5-4343-8CEC-B366FB78594C}" srcOrd="1" destOrd="0" presId="urn:microsoft.com/office/officeart/2005/8/layout/hierarchy1#1"/>
    <dgm:cxn modelId="{F329B3FB-CDAA-4E21-845F-E006226EACDF}" type="presParOf" srcId="{5FE02FF6-AEAD-4D91-B0F4-FFB940297582}" destId="{3DDC786C-B0DE-4A97-9598-C86D6FDE772D}" srcOrd="1" destOrd="0" presId="urn:microsoft.com/office/officeart/2005/8/layout/hierarchy1#1"/>
    <dgm:cxn modelId="{8C206F1E-4FA9-4518-B97C-2D13E7B3F260}" type="presParOf" srcId="{3DDC786C-B0DE-4A97-9598-C86D6FDE772D}" destId="{DC2FE325-6A78-48CC-83FA-65E37F4A4A5D}" srcOrd="0" destOrd="0" presId="urn:microsoft.com/office/officeart/2005/8/layout/hierarchy1#1"/>
    <dgm:cxn modelId="{F6B2C545-34FD-410A-BE96-0A1F979D6A19}" type="presParOf" srcId="{3DDC786C-B0DE-4A97-9598-C86D6FDE772D}" destId="{1C0A0F13-0705-4E86-8420-CACF59AEBFEF}" srcOrd="1" destOrd="0" presId="urn:microsoft.com/office/officeart/2005/8/layout/hierarchy1#1"/>
    <dgm:cxn modelId="{C30DAC5F-56FF-43B6-8FCE-C6D73E251ADC}" type="presParOf" srcId="{1C0A0F13-0705-4E86-8420-CACF59AEBFEF}" destId="{D85682A4-5250-4519-8E3C-A4B366FEE55E}" srcOrd="0" destOrd="0" presId="urn:microsoft.com/office/officeart/2005/8/layout/hierarchy1#1"/>
    <dgm:cxn modelId="{3E728B53-89A8-45D5-A010-A6B33FDF5274}" type="presParOf" srcId="{D85682A4-5250-4519-8E3C-A4B366FEE55E}" destId="{040543AD-0B5F-4BE4-810A-CE4C1EC7C5C8}" srcOrd="0" destOrd="0" presId="urn:microsoft.com/office/officeart/2005/8/layout/hierarchy1#1"/>
    <dgm:cxn modelId="{AD53F66C-B32B-4217-BBE0-B818149F6431}" type="presParOf" srcId="{D85682A4-5250-4519-8E3C-A4B366FEE55E}" destId="{234CD8EB-706D-4919-8DDF-F329F3B31C4B}" srcOrd="1" destOrd="0" presId="urn:microsoft.com/office/officeart/2005/8/layout/hierarchy1#1"/>
    <dgm:cxn modelId="{E15C4A4C-3289-4C67-AAC1-2F98061B9EA7}" type="presParOf" srcId="{1C0A0F13-0705-4E86-8420-CACF59AEBFEF}" destId="{ED4DE0A3-A415-4D6F-AAD9-FD47BE7153E5}" srcOrd="1" destOrd="0" presId="urn:microsoft.com/office/officeart/2005/8/layout/hierarchy1#1"/>
    <dgm:cxn modelId="{9D71D3D4-7B70-4246-B507-1BEAB7B0BBA9}" type="presParOf" srcId="{3DDC786C-B0DE-4A97-9598-C86D6FDE772D}" destId="{F9F3A6BD-D732-4E78-A519-263E9B9B6757}" srcOrd="2" destOrd="0" presId="urn:microsoft.com/office/officeart/2005/8/layout/hierarchy1#1"/>
    <dgm:cxn modelId="{4F3F9534-4FED-4D11-AAEE-617EA3761E3D}" type="presParOf" srcId="{3DDC786C-B0DE-4A97-9598-C86D6FDE772D}" destId="{AB532E94-8B1C-4572-9DEC-81F0B0537EAA}" srcOrd="3" destOrd="0" presId="urn:microsoft.com/office/officeart/2005/8/layout/hierarchy1#1"/>
    <dgm:cxn modelId="{A06CE4B2-5AA0-4943-A6E9-7730F2F5598F}" type="presParOf" srcId="{AB532E94-8B1C-4572-9DEC-81F0B0537EAA}" destId="{9E469F95-5D71-44A9-A37D-0283CC8A2777}" srcOrd="0" destOrd="0" presId="urn:microsoft.com/office/officeart/2005/8/layout/hierarchy1#1"/>
    <dgm:cxn modelId="{07A80F77-6C0F-44CC-9AEE-F4037F738B38}" type="presParOf" srcId="{9E469F95-5D71-44A9-A37D-0283CC8A2777}" destId="{6AA350F9-6323-40AF-90F9-8AA562676653}" srcOrd="0" destOrd="0" presId="urn:microsoft.com/office/officeart/2005/8/layout/hierarchy1#1"/>
    <dgm:cxn modelId="{8D7B2F67-696F-4BAA-B92A-D50882C7C33A}" type="presParOf" srcId="{9E469F95-5D71-44A9-A37D-0283CC8A2777}" destId="{347D27E4-127A-4675-897E-59FF8F84C5F0}" srcOrd="1" destOrd="0" presId="urn:microsoft.com/office/officeart/2005/8/layout/hierarchy1#1"/>
    <dgm:cxn modelId="{96721735-CD55-4F27-A96E-3D5E67E3C3EF}" type="presParOf" srcId="{AB532E94-8B1C-4572-9DEC-81F0B0537EAA}" destId="{542922FF-7340-4A40-AB9C-9EEA9D011BDE}" srcOrd="1" destOrd="0" presId="urn:microsoft.com/office/officeart/2005/8/layout/hierarchy1#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#1" minVer="12.0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constrLst>
      <dgm:constr type="w" val="INF"/>
      <dgm:constr type="h" val="INF"/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presOf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100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</dgm:constrLst>
          <dgm:ruleLst>
            <dgm:rule type="w" val="NaN" fact="1" max="NaN"/>
            <dgm:rule type="primFontSz" val="2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#1" minVer="12.0">
  <dgm:title val=""/>
  <dgm:desc val=""/>
  <dgm:catLst>
    <dgm:cat type="hierarchy" pri="2000"/>
  </dgm:catLst>
  <dgm:sampData>
    <dgm:dataModel>
      <dgm:ptLst>
        <dgm:pt modelId="0" type="doc">
          <dgm:prSet phldr="1"/>
        </dgm:pt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100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 refType="h" fact="0"/>
              <dgm:constr type="l" for="ch" forName="background" refType="w" fact="0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presOf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constrLst/>
              <dgm:ruleLst>
                <dgm:rule type="primFontSz" val="2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 refType="h" fact="0"/>
                      <dgm:constr type="l" for="ch" forName="background2" refType="w" fact="0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presOf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constrLst/>
                      <dgm:ruleLst>
                        <dgm:rule type="primFontSz" val="2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 refType="h" fact="0"/>
                              <dgm:constr type="l" for="ch" forName="background3" refType="w" fact="0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presOf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constrLst/>
                              <dgm:ruleLst>
                                <dgm:rule type="primFontSz" val="2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 refType="h" fact="0"/>
                                      <dgm:constr type="l" for="ch" forName="background4" refType="w" fact="0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presOf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constrLst/>
                                      <dgm:ruleLst>
                                        <dgm:rule type="primFontSz" val="2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#1" minVer="12.0">
  <dgm:title val="3-D Style 1"/>
  <dgm:desc val="3-D Style 1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node1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flat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flat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flat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flat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flat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flat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2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flat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flat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flat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#1" minVer="12.0">
  <dgm:title val="3-D Style 2"/>
  <dgm:desc val="3-D Style 2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2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6" cy="350203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5" y="0"/>
            <a:ext cx="4022936" cy="350203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5AA40E00-3403-4513-830B-8D5F1697DDC5}" type="datetimeFigureOut">
              <a:rPr lang="en-US" smtClean="0"/>
              <a:pPr/>
              <a:t>10/14/2008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2632"/>
            <a:ext cx="4022936" cy="350203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5" y="6652632"/>
            <a:ext cx="4022936" cy="350203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B1C0EEB-0417-4239-8A0C-FA8DA93386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2936" cy="35020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ctr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0764" y="0"/>
            <a:ext cx="4022936" cy="35020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547284" y="525303"/>
            <a:ext cx="6189134" cy="2626519"/>
          </a:xfrm>
          <a:prstGeom prst="rect">
            <a:avLst/>
          </a:prstGeom>
          <a:noFill/>
          <a:ln w="12700">
            <a:solidFill>
              <a:prstClr val="black"/>
            </a:solidFill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7828" y="3326924"/>
            <a:ext cx="6808046" cy="315182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3848"/>
            <a:ext cx="4022936" cy="35020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0764" y="6653848"/>
            <a:ext cx="4022936" cy="35020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b" compatLnSpc="1"/>
          <a:lstStyle>
            <a:lvl1pPr algn="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4043BE2A-467A-4952-9DA8-8AD07CA3E79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B0E0E-CD6B-431A-A673-79F17E5B4AB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B0E0E-CD6B-431A-A673-79F17E5B4AB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>
          <a:xfrm>
            <a:off x="2892425" y="525463"/>
            <a:ext cx="3500438" cy="2625725"/>
          </a:xfrm>
        </p:spPr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3BE2A-467A-4952-9DA8-8AD07CA3E79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US"/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914400"/>
          </a:xfrm>
        </p:spPr>
        <p:txBody>
          <a:bodyPr/>
          <a:lstStyle>
            <a:lvl1pPr marL="0" indent="0" algn="ctr"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7904" name="Rectangle 2064"/>
          <p:cNvSpPr>
            <a:spLocks noGrp="1" noChangeArrowheads="1"/>
          </p:cNvSpPr>
          <p:nvPr>
            <p:ph type="dt" sz="half" idx="2"/>
          </p:nvPr>
        </p:nvSpPr>
        <p:spPr>
          <a:xfrm>
            <a:off x="381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>
                    <a:alpha val="100000"/>
                  </a:srgbClr>
                </a:solidFill>
                <a:latin typeface="+mn-lt"/>
              </a:defRPr>
            </a:lvl1pPr>
          </a:lstStyle>
          <a:p>
            <a:endParaRPr kumimoji="0" lang="en-US" dirty="0">
              <a:solidFill>
                <a:srgbClr val="000000">
                  <a:alpha val="100000"/>
                </a:srgbClr>
              </a:solidFill>
              <a:latin typeface="+mn-lt"/>
            </a:endParaRPr>
          </a:p>
        </p:txBody>
      </p:sp>
      <p:sp>
        <p:nvSpPr>
          <p:cNvPr id="37905" name="Rectangle 206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381000"/>
          </a:xfrm>
        </p:spPr>
        <p:txBody>
          <a:bodyPr anchor="b"/>
          <a:lstStyle>
            <a:lvl1pPr>
              <a:defRPr kumimoji="0">
                <a:solidFill>
                  <a:srgbClr val="000000">
                    <a:alpha val="100000"/>
                  </a:srgbClr>
                </a:solidFill>
                <a:latin typeface="+mn-lt"/>
              </a:defRPr>
            </a:lvl1pPr>
          </a:lstStyle>
          <a:p>
            <a:endParaRPr kumimoji="0" lang="en-US" dirty="0">
              <a:solidFill>
                <a:srgbClr val="000000">
                  <a:alpha val="100000"/>
                </a:srgbClr>
              </a:solidFill>
              <a:latin typeface="+mn-lt"/>
            </a:endParaRPr>
          </a:p>
        </p:txBody>
      </p:sp>
      <p:sp>
        <p:nvSpPr>
          <p:cNvPr id="37906" name="Rectangle 206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>
                    <a:alpha val="100000"/>
                  </a:srgbClr>
                </a:solidFill>
                <a:latin typeface="+mn-lt"/>
              </a:defRPr>
            </a:lvl1pPr>
          </a:lstStyle>
          <a:p>
            <a:fld id="{05C9F1E7-44DD-4B26-AE93-3B06B716883E}" type="slidenum">
              <a:rPr kumimoji="0" lang="en-US">
                <a:solidFill>
                  <a:srgbClr val="000000">
                    <a:alpha val="100000"/>
                  </a:srgbClr>
                </a:solidFill>
                <a:latin typeface="+mn-lt"/>
              </a:rPr>
              <a:pPr/>
              <a:t>‹#›</a:t>
            </a:fld>
            <a:endParaRPr kumimoji="0" lang="en-US" dirty="0">
              <a:solidFill>
                <a:srgbClr val="000000">
                  <a:alpha val="100000"/>
                </a:srgbClr>
              </a:solidFill>
              <a:latin typeface="+mn-lt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 advAuto="0">
        <p:tmplLst>
          <p:tmpl lvl="1">
            <p:tnLst>
              <p:par>
                <p:cTn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78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FF67-F4A1-40D8-B496-59998BC27C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143000" y="3657600"/>
            <a:ext cx="6781800" cy="22860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33E7-EBD2-40EB-9BA1-56EBD2163F2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2112336"/>
            <a:ext cx="7772400" cy="1470025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22" name="Group 1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fld id="{75251C3C-98C1-4439-A4C5-028F14C20B61}" type="datetime2">
              <a:rPr lang="en-US" smtClean="0"/>
              <a:pPr/>
              <a:t>Tuesday, October 14, 2008</a:t>
            </a:fld>
            <a:endParaRPr lang="en-US" dirty="0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2B7703-C1AA-469C-AB81-49F35C4B26EF}" type="slidenum">
              <a:rPr lang="en-US" smtClean="0">
                <a:solidFill>
                  <a:schemeClr val="bg1"/>
                </a:solidFill>
              </a:rPr>
              <a:pPr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7" grpId="0" build="p" autoUpdateAnimBg="0" advAuto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7CF47-7EF7-4918-A9F4-FF1E8195503D}" type="datetime2">
              <a:rPr lang="en-US" smtClean="0"/>
              <a:pPr/>
              <a:t>Tuesday, October 14, 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360487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EF347-2AF0-4BAF-BB68-1C82EBAEB2AB}" type="datetime2">
              <a:rPr lang="en-US" smtClean="0"/>
              <a:pPr/>
              <a:t>Tuesday, October 14, 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78ACE-B9BB-4DD0-AB9E-173C995C451F}" type="datetime2">
              <a:rPr lang="en-US" smtClean="0"/>
              <a:pPr/>
              <a:t>Tuesday, October 14, 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532120"/>
            <a:ext cx="4040188" cy="64008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/>
          <a:lstStyle>
            <a:lvl1pPr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5532438"/>
            <a:ext cx="4041775" cy="639762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anchor="ctr"/>
          <a:lstStyle>
            <a:lvl1pPr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1591302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91302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B19A4-B011-4601-B927-7FB5A234298D}" type="datetime2">
              <a:rPr lang="en-US" smtClean="0"/>
              <a:pPr/>
              <a:t>Tuesday, October 14, 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>
              <a:defRPr b="1"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E610C-A860-427E-8033-85E4B9C2DD18}" type="datetime2">
              <a:rPr lang="en-US" smtClean="0"/>
              <a:pPr/>
              <a:t>Tuesday, October 14, 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AB1E9-13BE-430C-BFD3-C043F9CCBD9E}" type="datetime2">
              <a:rPr lang="en-US" smtClean="0"/>
              <a:pPr/>
              <a:t>Tuesday, October 14, 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rand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5152" y="5334000"/>
            <a:ext cx="3749040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408DEA3D-78B2-466E-9042-4FC150859706}" type="datetime2">
              <a:rPr lang="en-US" smtClean="0"/>
              <a:pPr/>
              <a:t>Tuesday, October 14, 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1F10B-05A0-479C-99F2-FFB630DCE2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FBC45C-39BD-473C-BEB4-C8DEBF82621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502920"/>
          </a:xfrm>
          <a:noFill/>
        </p:spPr>
        <p:txBody>
          <a:bodyPr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</p:spPr>
        <p:txBody>
          <a:bodyPr/>
          <a:lstStyle>
            <a:lvl1pPr>
              <a:buNone/>
              <a:defRPr sz="3200"/>
            </a:lvl1pPr>
          </a:lstStyle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C623ECF-ACED-411D-BE4F-23D2749E7F3E}" type="datetime2">
              <a:rPr lang="en-US" smtClean="0"/>
              <a:pPr/>
              <a:t>Tuesday, October 14, 2008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1F61F10B-05A0-479C-99F2-FFB630DCE25C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rand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5FF67-F4A1-40D8-B496-59998BC27CF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>
        <p:tmplLst>
          <p:tmpl lvl="1">
            <p:tnLst>
              <p:par>
                <p:cTn presetID="2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down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3657600"/>
            <a:ext cx="6781800" cy="2286000"/>
          </a:xfrm>
        </p:spPr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133E7-EBD2-40EB-9BA1-56EBD2163F2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rtlCol="0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rtlCol="0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A32FF-F58B-483C-9569-05693A3F53E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314700" cy="47244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314700" cy="4724400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B6D87-6095-431F-9E7C-C9192C9A5AD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rtlCol="0"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43558-69E5-4906-8871-CC8311CF065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 rtlCol="0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17998-947E-411D-B8C1-BC20E7727F9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E572B-CAB8-40F9-898C-6E2234C0CC5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4DB7A-58D4-466D-9CB8-F664954FFDB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rtlCol="0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84C65-6166-45A3-BCB3-79F75380547E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alphaModFix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b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6886" name="Rectangle 10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l" fontAlgn="base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36887" name="Rectangle 10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ctr" fontAlgn="base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endParaRPr lang="en-US" dirty="0"/>
          </a:p>
        </p:txBody>
      </p:sp>
      <p:sp>
        <p:nvSpPr>
          <p:cNvPr id="36888" name="Rectangle 10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lvl1pPr algn="r" fontAlgn="base">
              <a:spcBef>
                <a:spcPct val="0"/>
              </a:spcBef>
              <a:spcAft>
                <a:spcPct val="0"/>
              </a:spcAft>
              <a:defRPr kumimoji="1" sz="1400">
                <a:solidFill>
                  <a:schemeClr val="tx1">
                    <a:alpha val="100000"/>
                  </a:schemeClr>
                </a:solidFill>
                <a:latin typeface="Times New Roman"/>
              </a:defRPr>
            </a:lvl1pPr>
          </a:lstStyle>
          <a:p>
            <a:fld id="{754F935F-1E3D-4F41-B024-5C8C9F9723BC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random/>
  </p:transition>
  <p:timing>
    <p:tnLst>
      <p:par>
        <p:cTn id="1" dur="indefinite" restart="never" nodeType="tmRoot"/>
      </p:par>
    </p:tnLst>
  </p:timing>
  <p:txStyles>
    <p:titleStyle>
      <a:lvl1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+mj-lt"/>
          <a:ea typeface="+mj-ea"/>
          <a:cs typeface="+mj-cs"/>
        </a:defRPr>
      </a:lvl1pPr>
      <a:lvl2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2pPr>
      <a:lvl3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3pPr>
      <a:lvl4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4pPr>
      <a:lvl5pPr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5pPr>
      <a:lvl6pPr marL="457200"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6pPr>
      <a:lvl7pPr marL="914400"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7pPr>
      <a:lvl8pPr marL="1371600"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8pPr>
      <a:lvl9pPr marL="1828800" algn="l" fontAlgn="base">
        <a:spcBef>
          <a:spcPct val="0"/>
        </a:spcBef>
        <a:spcAft>
          <a:spcPct val="0"/>
        </a:spcAft>
        <a:defRPr sz="3600">
          <a:solidFill>
            <a:srgbClr val="000000">
              <a:alpha val="100000"/>
            </a:srgbClr>
          </a:solidFill>
          <a:latin typeface="Garamond"/>
        </a:defRPr>
      </a:lvl9pPr>
    </p:titleStyle>
    <p:bodyStyle>
      <a:lvl1pPr marL="342900" indent="-3429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800">
          <a:solidFill>
            <a:srgbClr val="000000">
              <a:alpha val="100000"/>
            </a:srgbClr>
          </a:solidFill>
          <a:latin typeface="+mn-lt"/>
          <a:ea typeface="+mn-ea"/>
          <a:cs typeface="+mn-cs"/>
        </a:defRPr>
      </a:lvl1pPr>
      <a:lvl2pPr marL="742950" indent="-28575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600">
          <a:solidFill>
            <a:srgbClr val="000000">
              <a:alpha val="100000"/>
            </a:srgbClr>
          </a:solidFill>
          <a:latin typeface="+mn-lt"/>
        </a:defRPr>
      </a:lvl2pPr>
      <a:lvl3pPr marL="11430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400">
          <a:solidFill>
            <a:srgbClr val="000000">
              <a:alpha val="100000"/>
            </a:srgbClr>
          </a:solidFill>
          <a:latin typeface="+mn-lt"/>
        </a:defRPr>
      </a:lvl3pPr>
      <a:lvl4pPr marL="16002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4pPr>
      <a:lvl5pPr marL="20574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5pPr>
      <a:lvl6pPr marL="25146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6pPr>
      <a:lvl7pPr marL="29718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7pPr>
      <a:lvl8pPr marL="34290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8pPr>
      <a:lvl9pPr marL="3886200" indent="-228600" algn="l" fontAlgn="base">
        <a:spcBef>
          <a:spcPct val="20000"/>
        </a:spcBef>
        <a:spcAft>
          <a:spcPct val="0"/>
        </a:spcAft>
        <a:buClr>
          <a:schemeClr val="tx1">
            <a:alpha val="100000"/>
          </a:schemeClr>
        </a:buClr>
        <a:buChar char="•"/>
        <a:defRPr sz="2000">
          <a:solidFill>
            <a:srgbClr val="000000">
              <a:alpha val="100000"/>
            </a:srgbClr>
          </a:solidFill>
          <a:latin typeface="+mn-lt"/>
        </a:defRPr>
      </a:lvl9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6565A151-4745-4F20-BF09-653BA97AA696}" type="datetime2">
              <a:rPr lang="en-US" smtClean="0"/>
              <a:pPr/>
              <a:t>Tuesday, October 14, 2008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fld id="{5D2B7703-C1AA-469C-AB81-49F35C4B26EF}" type="slidenum">
              <a:rPr lang="en-US" sz="1000" b="0" smtClean="0">
                <a:solidFill>
                  <a:schemeClr val="tx1"/>
                </a:solidFill>
              </a:rPr>
              <a:pPr/>
              <a:t>‹#›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random/>
  </p:transition>
  <p:txStyles>
    <p:titleStyle>
      <a:lvl1pPr algn="l" rtl="0" latinLnBrk="0">
        <a:spcBef>
          <a:spcPct val="0"/>
        </a:spcBef>
        <a:buNone/>
        <a:defRPr sz="4800" b="1" kern="1200">
          <a:solidFill>
            <a:schemeClr val="tx2"/>
          </a:solidFill>
          <a:effectLst>
            <a:outerShdw blurRad="38100" dist="381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74320" algn="l" rtl="0" latinLnBrk="0">
        <a:spcBef>
          <a:spcPts val="0"/>
        </a:spcBef>
        <a:buClr>
          <a:schemeClr val="accent1"/>
        </a:buClr>
        <a:buSzPct val="75000"/>
        <a:buFont typeface="Wingdings 3"/>
        <a:buChar char=""/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latinLnBrk="0">
        <a:spcBef>
          <a:spcPct val="20000"/>
        </a:spcBef>
        <a:buClr>
          <a:schemeClr val="accent1"/>
        </a:buClr>
        <a:buFont typeface="Verdana"/>
        <a:buChar char="◦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latinLnBrk="0">
        <a:spcBef>
          <a:spcPct val="20000"/>
        </a:spcBef>
        <a:buClr>
          <a:schemeClr val="accent2"/>
        </a:buClr>
        <a:buSzPct val="100000"/>
        <a:buFont typeface="Wingdings 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latinLnBrk="0">
        <a:spcBef>
          <a:spcPct val="20000"/>
        </a:spcBef>
        <a:buClr>
          <a:schemeClr val="accent2"/>
        </a:buClr>
        <a:buFont typeface="Wingdings 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latinLnBrk="0">
        <a:spcBef>
          <a:spcPct val="20000"/>
        </a:spcBef>
        <a:buClr>
          <a:schemeClr val="accent2"/>
        </a:buClr>
        <a:buFont typeface="Wingdings 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latinLnBrk="0">
        <a:spcBef>
          <a:spcPct val="2000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latinLnBrk="0">
        <a:spcBef>
          <a:spcPct val="2000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latinLnBrk="0">
        <a:spcBef>
          <a:spcPct val="2000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latinLnBrk="0">
        <a:spcBef>
          <a:spcPct val="2000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1.xml"/><Relationship Id="rId1" Type="http://schemas.openxmlformats.org/officeDocument/2006/relationships/tags" Target="../tags/tag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685800" y="3962400"/>
            <a:ext cx="7772400" cy="1200150"/>
          </a:xfrm>
        </p:spPr>
        <p:txBody>
          <a:bodyPr/>
          <a:lstStyle/>
          <a:p>
            <a:r>
              <a:rPr lang="en-US" dirty="0"/>
              <a:t>Animal Rescue Foundation</a:t>
            </a:r>
            <a:endParaRPr lang="en-US"/>
          </a:p>
          <a:p>
            <a:r>
              <a:rPr lang="en-US" dirty="0"/>
              <a:t>Student Name, Volunteer Coordinator</a:t>
            </a:r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762000" y="762000"/>
            <a:ext cx="7391400" cy="2514600"/>
            <a:chOff x="228600" y="304800"/>
            <a:chExt cx="7848600" cy="2743200"/>
          </a:xfrm>
        </p:grpSpPr>
        <p:pic>
          <p:nvPicPr>
            <p:cNvPr id="5" name="Rectangl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28600" y="304800"/>
              <a:ext cx="2667000" cy="246597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>
              <a:glow rad="190500">
                <a:schemeClr val="accent1">
                  <a:alpha val="80000"/>
                </a:schemeClr>
              </a:glow>
            </a:effectLst>
          </p:spPr>
        </p:pic>
        <p:sp>
          <p:nvSpPr>
            <p:cNvPr id="7" name="Rectangle 6"/>
            <p:cNvSpPr/>
            <p:nvPr/>
          </p:nvSpPr>
          <p:spPr>
            <a:xfrm>
              <a:off x="2438400" y="2133600"/>
              <a:ext cx="5638800" cy="91440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Wave2">
                <a:avLst>
                  <a:gd name="adj1" fmla="val 12500"/>
                  <a:gd name="adj2" fmla="val 0"/>
                </a:avLst>
              </a:prstTxWarp>
              <a:scene3d>
                <a:camera prst="orthographicFront"/>
                <a:lightRig rig="twoPt" dir="tl">
                  <a:rot lat="0" lon="0" rev="7200000"/>
                </a:lightRig>
              </a:scene3d>
              <a:sp3d contourW="8890" prstMaterial="flat">
                <a:bevelT w="31750" h="31750"/>
                <a:contourClr>
                  <a:schemeClr val="accent2">
                    <a:shade val="80000"/>
                  </a:schemeClr>
                </a:contourClr>
              </a:sp3d>
            </a:bodyPr>
            <a:lstStyle/>
            <a:p>
              <a:pPr algn="ctr"/>
              <a:r>
                <a:rPr lang="en-US" sz="36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hade val="10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7000"/>
                      </a:srgbClr>
                    </a:outerShdw>
                  </a:effectLst>
                </a:rPr>
                <a:t>Welcome Volunteers!</a:t>
              </a:r>
              <a:endPara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spd="med" advTm="7120"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aseline="0" dirty="0" smtClean="0">
                <a:solidFill>
                  <a:srgbClr val="385B86"/>
                </a:solidFill>
                <a:latin typeface="Cambria"/>
              </a:rPr>
              <a:t>Who are Animal Angels?</a:t>
            </a:r>
            <a:endParaRPr lang="en-US" baseline="0" dirty="0" smtClean="0">
              <a:solidFill>
                <a:srgbClr val="385B86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i="1" baseline="0" smtClean="0">
                <a:latin typeface="Arial"/>
              </a:rPr>
              <a:t>An all volunteer group</a:t>
            </a:r>
            <a:endParaRPr lang="en-US"/>
          </a:p>
          <a:p>
            <a:pPr marR="0" lvl="0" rtl="0"/>
            <a:r>
              <a:rPr lang="en-US" i="1" baseline="0" smtClean="0">
                <a:latin typeface="Arial"/>
              </a:rPr>
              <a:t>Three ways to help</a:t>
            </a:r>
          </a:p>
          <a:p>
            <a:pPr marR="0" lvl="1" rtl="0"/>
            <a:r>
              <a:rPr lang="en-US" baseline="0" smtClean="0">
                <a:latin typeface="Arial"/>
              </a:rPr>
              <a:t>Provide In-shelter support</a:t>
            </a:r>
          </a:p>
          <a:p>
            <a:pPr marR="0" lvl="1" rtl="0"/>
            <a:r>
              <a:rPr lang="en-US" baseline="0" smtClean="0">
                <a:latin typeface="Arial"/>
              </a:rPr>
              <a:t>Work as Adoption Angels</a:t>
            </a:r>
          </a:p>
          <a:p>
            <a:pPr marR="0" lvl="1" rtl="0"/>
            <a:r>
              <a:rPr lang="en-US" baseline="0" smtClean="0">
                <a:latin typeface="Arial"/>
              </a:rPr>
              <a:t>Serve as Foster Angels</a:t>
            </a:r>
          </a:p>
        </p:txBody>
      </p:sp>
    </p:spTree>
  </p:cSld>
  <p:clrMapOvr>
    <a:masterClrMapping/>
  </p:clrMapOvr>
  <p:transition spd="med" advTm="1142"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aseline="0" smtClean="0">
                <a:solidFill>
                  <a:srgbClr val="385B86"/>
                </a:solidFill>
                <a:latin typeface="Cambria"/>
              </a:rPr>
              <a:t>In-shelter support</a:t>
            </a:r>
            <a:endParaRPr lang="en-US" baseline="0" smtClean="0">
              <a:solidFill>
                <a:srgbClr val="385B86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i="1" baseline="0" smtClean="0">
                <a:latin typeface="Arial"/>
              </a:rPr>
              <a:t>Evaluate incoming animals</a:t>
            </a:r>
            <a:endParaRPr lang="en-US"/>
          </a:p>
          <a:p>
            <a:pPr marR="0" lvl="0" rtl="0"/>
            <a:r>
              <a:rPr lang="en-US" i="1" baseline="0" smtClean="0">
                <a:latin typeface="Arial"/>
              </a:rPr>
              <a:t>Assist veterinarian</a:t>
            </a:r>
          </a:p>
          <a:p>
            <a:pPr marR="0" lvl="0" rtl="0"/>
            <a:r>
              <a:rPr lang="en-US" i="1" baseline="0" smtClean="0">
                <a:latin typeface="Arial"/>
              </a:rPr>
              <a:t>Interview potential adopters</a:t>
            </a:r>
          </a:p>
          <a:p>
            <a:pPr marR="0" lvl="0" rtl="0"/>
            <a:r>
              <a:rPr lang="en-US" i="1" baseline="0" smtClean="0">
                <a:latin typeface="Arial"/>
              </a:rPr>
              <a:t>Follow up on adoptions</a:t>
            </a:r>
          </a:p>
        </p:txBody>
      </p:sp>
    </p:spTree>
  </p:cSld>
  <p:clrMapOvr>
    <a:masterClrMapping/>
  </p:clrMapOvr>
  <p:transition spd="med" advTm="521"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Angels</a:t>
            </a:r>
            <a:endParaRPr lang="en-US"/>
          </a:p>
        </p:txBody>
      </p:sp>
      <p:sp>
        <p:nvSpPr>
          <p:cNvPr id="69635" name="Text Placeholder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Transport animals to adoption fairs</a:t>
            </a:r>
            <a:endParaRPr lang="en-US"/>
          </a:p>
          <a:p>
            <a:r>
              <a:rPr lang="en-US" dirty="0" smtClean="0"/>
              <a:t>Provide Information at adoption fairs</a:t>
            </a:r>
          </a:p>
          <a:p>
            <a:pPr lvl="1"/>
            <a:r>
              <a:rPr lang="en-US" dirty="0" smtClean="0"/>
              <a:t>Foundation Services</a:t>
            </a:r>
          </a:p>
          <a:p>
            <a:pPr lvl="1"/>
            <a:r>
              <a:rPr lang="en-US" dirty="0" smtClean="0"/>
              <a:t>Adoption Fees</a:t>
            </a:r>
          </a:p>
          <a:p>
            <a:r>
              <a:rPr lang="en-US" dirty="0" smtClean="0"/>
              <a:t>Interview </a:t>
            </a:r>
            <a:r>
              <a:rPr lang="en-US" dirty="0"/>
              <a:t>potential parents</a:t>
            </a:r>
          </a:p>
          <a:p>
            <a:r>
              <a:rPr lang="en-US" dirty="0"/>
              <a:t>Follow up on adoptions</a:t>
            </a:r>
          </a:p>
        </p:txBody>
      </p:sp>
    </p:spTree>
    <p:custDataLst>
      <p:tags r:id="rId1"/>
    </p:custDataLst>
  </p:cSld>
  <p:clrMapOvr>
    <a:masterClrMapping/>
  </p:clrMapOvr>
  <p:transition spd="med" advTm="4666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aseline="0" smtClean="0">
                <a:solidFill>
                  <a:srgbClr val="385B86"/>
                </a:solidFill>
                <a:latin typeface="Cambria"/>
              </a:rPr>
              <a:t>Foundation Services</a:t>
            </a:r>
            <a:endParaRPr lang="en-US" baseline="0" smtClean="0">
              <a:solidFill>
                <a:srgbClr val="385B86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i="1" baseline="0" smtClean="0">
                <a:latin typeface="Arial"/>
              </a:rPr>
              <a:t>All animals are fully evaluated by a veterinarian</a:t>
            </a:r>
            <a:endParaRPr lang="en-US"/>
          </a:p>
          <a:p>
            <a:pPr marR="0" lvl="0" rtl="0"/>
            <a:r>
              <a:rPr lang="en-US" i="1" baseline="0" smtClean="0">
                <a:latin typeface="Arial"/>
              </a:rPr>
              <a:t>Animals are spayed or neutered before adoption</a:t>
            </a:r>
          </a:p>
          <a:p>
            <a:pPr marR="0" lvl="0" rtl="0"/>
            <a:r>
              <a:rPr lang="en-US" i="1" baseline="0" smtClean="0">
                <a:latin typeface="Arial"/>
              </a:rPr>
              <a:t>The animal’s temperament is evaluated for needs</a:t>
            </a:r>
          </a:p>
          <a:p>
            <a:pPr marR="0" lvl="0" rtl="0"/>
            <a:r>
              <a:rPr lang="en-US" i="1" baseline="0" smtClean="0">
                <a:latin typeface="Arial"/>
              </a:rPr>
              <a:t>Experienced people are available for guidance after adoption</a:t>
            </a:r>
          </a:p>
        </p:txBody>
      </p:sp>
    </p:spTree>
  </p:cSld>
  <p:clrMapOvr>
    <a:masterClrMapping/>
  </p:clrMapOvr>
  <p:transition spd="med" advTm="390"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aseline="0" dirty="0" smtClean="0">
                <a:solidFill>
                  <a:srgbClr val="385B86"/>
                </a:solidFill>
                <a:latin typeface="Cambria"/>
              </a:rPr>
              <a:t>Adoption Fees</a:t>
            </a:r>
            <a:endParaRPr lang="en-US" baseline="0" dirty="0" smtClean="0">
              <a:solidFill>
                <a:srgbClr val="385B86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i="1" baseline="0" smtClean="0">
                <a:latin typeface="Arial"/>
              </a:rPr>
              <a:t>Dogs $75</a:t>
            </a:r>
            <a:endParaRPr lang="en-US"/>
          </a:p>
          <a:p>
            <a:pPr marR="0" lvl="0" rtl="0"/>
            <a:r>
              <a:rPr lang="en-US" i="1" baseline="0" smtClean="0">
                <a:latin typeface="Arial"/>
              </a:rPr>
              <a:t>Cats $50</a:t>
            </a:r>
          </a:p>
          <a:p>
            <a:pPr marR="0" lvl="0" rtl="0"/>
            <a:r>
              <a:rPr lang="en-US" i="1" baseline="0" smtClean="0">
                <a:latin typeface="Arial"/>
              </a:rPr>
              <a:t>Guinea pigs $10</a:t>
            </a:r>
          </a:p>
          <a:p>
            <a:pPr marR="0" lvl="0" rtl="0"/>
            <a:r>
              <a:rPr lang="en-US" i="1" baseline="0" smtClean="0">
                <a:latin typeface="Arial"/>
              </a:rPr>
              <a:t>Rabbits $25</a:t>
            </a:r>
          </a:p>
          <a:p>
            <a:pPr marR="0" lvl="0" rtl="0"/>
            <a:r>
              <a:rPr lang="en-US" i="1" baseline="0" smtClean="0">
                <a:latin typeface="Arial"/>
              </a:rPr>
              <a:t>Ferrets $60</a:t>
            </a:r>
          </a:p>
          <a:p>
            <a:pPr marR="0" lvl="0" rtl="0"/>
            <a:r>
              <a:rPr lang="en-US" i="1" baseline="0" smtClean="0">
                <a:latin typeface="Arial"/>
              </a:rPr>
              <a:t>All other animals call 555-1313 for rate</a:t>
            </a:r>
          </a:p>
        </p:txBody>
      </p:sp>
    </p:spTree>
  </p:cSld>
  <p:clrMapOvr>
    <a:masterClrMapping/>
  </p:clrMapOvr>
  <p:transition spd="med" advTm="481"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706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Foster Angels</a:t>
            </a:r>
            <a:endParaRPr lang="en-US"/>
          </a:p>
        </p:txBody>
      </p:sp>
      <p:sp>
        <p:nvSpPr>
          <p:cNvPr id="70659" name="Text Placeholder 7065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a temporary </a:t>
            </a:r>
            <a:r>
              <a:rPr lang="en-US" dirty="0" smtClean="0"/>
              <a:t>home</a:t>
            </a:r>
            <a:endParaRPr lang="en-US"/>
          </a:p>
          <a:p>
            <a:pPr lvl="1"/>
            <a:r>
              <a:rPr lang="en-US" dirty="0" smtClean="0"/>
              <a:t>What to expect</a:t>
            </a:r>
            <a:endParaRPr lang="en-US" dirty="0"/>
          </a:p>
          <a:p>
            <a:r>
              <a:rPr lang="en-US" dirty="0"/>
              <a:t>Evaluate special needs</a:t>
            </a:r>
          </a:p>
          <a:p>
            <a:pPr lvl="1"/>
            <a:r>
              <a:rPr lang="en-US" dirty="0"/>
              <a:t>Housebreaking</a:t>
            </a:r>
          </a:p>
          <a:p>
            <a:pPr lvl="1"/>
            <a:r>
              <a:rPr lang="en-US" dirty="0"/>
              <a:t>Obedience training</a:t>
            </a:r>
          </a:p>
          <a:p>
            <a:pPr lvl="1"/>
            <a:r>
              <a:rPr lang="en-US" dirty="0"/>
              <a:t>Socialization</a:t>
            </a:r>
          </a:p>
          <a:p>
            <a:r>
              <a:rPr lang="en-US" dirty="0"/>
              <a:t>Bring </a:t>
            </a:r>
            <a:r>
              <a:rPr lang="en-US" dirty="0" smtClean="0"/>
              <a:t>animal </a:t>
            </a:r>
            <a:r>
              <a:rPr lang="en-US" dirty="0"/>
              <a:t>to adoption fairs</a:t>
            </a:r>
          </a:p>
        </p:txBody>
      </p:sp>
    </p:spTree>
    <p:custDataLst>
      <p:tags r:id="rId1"/>
    </p:custDataLst>
  </p:cSld>
  <p:clrMapOvr>
    <a:masterClrMapping/>
  </p:clrMapOvr>
  <p:transition spd="med" advTm="9717">
    <p:rand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aseline="0" smtClean="0">
                <a:solidFill>
                  <a:srgbClr val="385B86"/>
                </a:solidFill>
                <a:latin typeface="Cambria"/>
              </a:rPr>
              <a:t>What Should I Expect?</a:t>
            </a:r>
            <a:endParaRPr lang="en-US" baseline="0" smtClean="0">
              <a:solidFill>
                <a:srgbClr val="385B86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en-US" i="1" baseline="0" smtClean="0">
                <a:latin typeface="Arial"/>
              </a:rPr>
              <a:t>To be patient because the animal may not be housebroken or trained</a:t>
            </a:r>
            <a:endParaRPr lang="en-US"/>
          </a:p>
          <a:p>
            <a:pPr marR="0" lvl="0" rtl="0"/>
            <a:r>
              <a:rPr lang="en-US" i="1" baseline="0" smtClean="0">
                <a:latin typeface="Arial"/>
              </a:rPr>
              <a:t>To give them a lot of love</a:t>
            </a:r>
          </a:p>
          <a:p>
            <a:pPr marR="0" lvl="0" rtl="0"/>
            <a:r>
              <a:rPr lang="en-US" i="1" baseline="0" smtClean="0">
                <a:latin typeface="Arial"/>
              </a:rPr>
              <a:t>To get a lot of love in return</a:t>
            </a:r>
          </a:p>
        </p:txBody>
      </p:sp>
    </p:spTree>
  </p:cSld>
  <p:clrMapOvr>
    <a:masterClrMapping/>
  </p:clrMapOvr>
  <p:transition spd="med" advTm="3425"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35841"/>
          <p:cNvSpPr>
            <a:spLocks noGrp="1" noChangeArrowheads="1"/>
          </p:cNvSpPr>
          <p:nvPr>
            <p:ph type="ctrTitle"/>
          </p:nvPr>
        </p:nvSpPr>
        <p:spPr>
          <a:xfrm>
            <a:off x="609600" y="2895600"/>
            <a:ext cx="7772400" cy="1470025"/>
          </a:xfrm>
        </p:spPr>
        <p:txBody>
          <a:bodyPr>
            <a:normAutofit fontScale="90000"/>
            <a:scene3d>
              <a:camera prst="orthographicFront"/>
              <a:lightRig rig="twoPt" dir="tl">
                <a:rot lat="0" lon="0" rev="7200000"/>
              </a:lightRig>
            </a:scene3d>
            <a:sp3d contourW="8890" prstMaterial="flat">
              <a:bevelT w="31750" h="31750"/>
              <a:contourClr>
                <a:schemeClr val="accent2">
                  <a:shade val="80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Thank You For Joining</a:t>
            </a:r>
            <a:b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</a:br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Animal </a:t>
            </a:r>
            <a:r>
              <a:rPr lang="en-US" dirty="0">
                <a:ln w="11430"/>
                <a:gradFill>
                  <a:gsLst>
                    <a:gs pos="0">
                      <a:schemeClr val="accent2">
                        <a:tint val="70000"/>
                        <a:shade val="10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7000"/>
                    </a:srgbClr>
                  </a:outerShdw>
                </a:effectLst>
              </a:rPr>
              <a:t>Angels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495800"/>
            <a:ext cx="7772400" cy="1200150"/>
          </a:xfrm>
        </p:spPr>
        <p:txBody>
          <a:bodyPr/>
          <a:lstStyle/>
          <a:p>
            <a:pPr algn="ctr"/>
            <a:r>
              <a:rPr lang="en-US" dirty="0"/>
              <a:t>Animal Rescue </a:t>
            </a:r>
            <a:r>
              <a:rPr lang="en-US" dirty="0" smtClean="0"/>
              <a:t>Foundation</a:t>
            </a:r>
            <a:endParaRPr lang="en-US" dirty="0"/>
          </a:p>
        </p:txBody>
      </p:sp>
      <p:sp>
        <p:nvSpPr>
          <p:cNvPr id="6" name="Heart 5"/>
          <p:cNvSpPr/>
          <p:nvPr/>
        </p:nvSpPr>
        <p:spPr bwMode="auto">
          <a:xfrm rot="861322">
            <a:off x="5072872" y="575674"/>
            <a:ext cx="3116249" cy="2351642"/>
          </a:xfrm>
          <a:prstGeom prst="heart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none" lIns="91440" tIns="45720" rIns="91440" bIns="45720" rtlCol="0" anchor="ctr" compatLnSpc="1"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kumimoji="0" lang="en-US" sz="2800" b="1" i="0" u="none" strike="noStrike" baseline="0" dirty="0" smtClean="0">
                <a:solidFill>
                  <a:schemeClr val="bg1"/>
                </a:solidFill>
                <a:effectLst/>
                <a:latin typeface="Times New Roman"/>
              </a:rPr>
              <a:t>Open Your Heart</a:t>
            </a:r>
            <a:endParaRPr kumimoji="0" lang="en-US" sz="2800" b="1" i="0" u="none" strike="noStrike" baseline="0" dirty="0">
              <a:solidFill>
                <a:schemeClr val="bg1"/>
              </a:solidFill>
              <a:effectLst/>
              <a:latin typeface="Times New Roman"/>
            </a:endParaRPr>
          </a:p>
        </p:txBody>
      </p:sp>
    </p:spTree>
  </p:cSld>
  <p:clrMapOvr>
    <a:masterClrMapping/>
  </p:clrMapOvr>
  <p:transition spd="med" advTm="1592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2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7197" name="Rectangle 29"/>
          <p:cNvSpPr>
            <a:spLocks noGrp="1" noChangeArrowheads="1"/>
          </p:cNvSpPr>
          <p:nvPr>
            <p:ph sz="half" idx="1"/>
          </p:nvPr>
        </p:nvSpPr>
        <p:spPr>
          <a:xfrm>
            <a:off x="457200" y="1600206"/>
            <a:ext cx="4648200" cy="4525963"/>
          </a:xfrm>
        </p:spPr>
        <p:txBody>
          <a:bodyPr/>
          <a:lstStyle/>
          <a:p>
            <a:pPr marL="1021842" lvl="1" indent="-628650">
              <a:buSzPct val="125000"/>
              <a:buFont typeface="+mj-lt"/>
              <a:buAutoNum type="arabicPeriod"/>
            </a:pPr>
            <a:r>
              <a:rPr lang="en-US" b="1" dirty="0" smtClean="0"/>
              <a:t>Introductions</a:t>
            </a:r>
            <a:endParaRPr lang="en-US" dirty="0"/>
          </a:p>
          <a:p>
            <a:pPr marL="1021842" lvl="1" indent="-628650">
              <a:buSzPct val="125000"/>
              <a:buFont typeface="+mj-lt"/>
              <a:buAutoNum type="arabicPeriod"/>
            </a:pPr>
            <a:r>
              <a:rPr lang="en-US" b="1" dirty="0" smtClean="0">
                <a:hlinkClick r:id="" action="ppaction://customshow?id=1"/>
              </a:rPr>
              <a:t>About the Foundation</a:t>
            </a:r>
            <a:endParaRPr lang="en-US" b="1" dirty="0" smtClean="0"/>
          </a:p>
          <a:p>
            <a:pPr marL="1021842" lvl="1" indent="-628650">
              <a:buSzPct val="125000"/>
              <a:buFont typeface="+mj-lt"/>
              <a:buAutoNum type="arabicPeriod"/>
            </a:pPr>
            <a:r>
              <a:rPr lang="en-US" b="1" dirty="0" smtClean="0"/>
              <a:t>Tour</a:t>
            </a:r>
          </a:p>
          <a:p>
            <a:pPr marL="1021842" lvl="1" indent="-628650">
              <a:buSzPct val="125000"/>
              <a:buFont typeface="+mj-lt"/>
              <a:buAutoNum type="arabicPeriod"/>
            </a:pPr>
            <a:r>
              <a:rPr lang="en-US" b="1" dirty="0" smtClean="0"/>
              <a:t>Lunch</a:t>
            </a:r>
          </a:p>
          <a:p>
            <a:pPr marL="1021842" lvl="1" indent="-628650">
              <a:buSzPct val="125000"/>
              <a:buFont typeface="+mj-lt"/>
              <a:buAutoNum type="arabicPeriod"/>
            </a:pPr>
            <a:r>
              <a:rPr lang="en-US" b="1" dirty="0" smtClean="0">
                <a:hlinkClick r:id="" action="ppaction://customshow?id=0"/>
              </a:rPr>
              <a:t>Animal Angels Overview</a:t>
            </a:r>
            <a:endParaRPr lang="en-US" b="1" dirty="0" smtClean="0"/>
          </a:p>
          <a:p>
            <a:pPr marL="1021842" lvl="1" indent="-628650">
              <a:buSzPct val="125000"/>
              <a:buFont typeface="+mj-lt"/>
              <a:buAutoNum type="arabicPeriod"/>
            </a:pPr>
            <a:r>
              <a:rPr lang="en-US" b="1" dirty="0" smtClean="0"/>
              <a:t>Breakout Sessions</a:t>
            </a:r>
            <a:endParaRPr lang="en-US" b="1" dirty="0"/>
          </a:p>
          <a:p>
            <a:pPr marL="1543050" lvl="3" indent="-628650">
              <a:buSzPct val="125000"/>
              <a:buFont typeface="+mj-lt"/>
              <a:buAutoNum type="arabicPeriod"/>
            </a:pPr>
            <a:endParaRPr lang="en-US" b="1" dirty="0"/>
          </a:p>
        </p:txBody>
      </p:sp>
      <p:pic>
        <p:nvPicPr>
          <p:cNvPr id="6" name="pp03_Adoptions.gif"/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5334000" y="2057400"/>
            <a:ext cx="3371675" cy="4038600"/>
          </a:xfrm>
          <a:prstGeom prst="rect">
            <a:avLst/>
          </a:prstGeom>
        </p:spPr>
      </p:pic>
    </p:spTree>
  </p:cSld>
  <p:clrMapOvr>
    <a:masterClrMapping/>
  </p:clrMapOvr>
  <p:transition spd="med" advTm="7841"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aseline="0" dirty="0" smtClean="0">
                <a:solidFill>
                  <a:srgbClr val="385B86"/>
                </a:solidFill>
                <a:latin typeface="Cambria"/>
              </a:rPr>
              <a:t>What Is A Rescue Animal?</a:t>
            </a:r>
            <a:endParaRPr lang="en-US" baseline="0" dirty="0" smtClean="0">
              <a:solidFill>
                <a:srgbClr val="385B86"/>
              </a:solidFill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3"/>
            <a:ext cx="5105400" cy="4525963"/>
          </a:xfrm>
        </p:spPr>
        <p:txBody>
          <a:bodyPr>
            <a:normAutofit/>
          </a:bodyPr>
          <a:lstStyle/>
          <a:p>
            <a:pPr marR="0" lvl="0" rtl="0"/>
            <a:r>
              <a:rPr lang="en-US" i="1" baseline="0" dirty="0" smtClean="0">
                <a:latin typeface="Arial"/>
              </a:rPr>
              <a:t>Stray animals</a:t>
            </a:r>
            <a:endParaRPr lang="en-US" dirty="0"/>
          </a:p>
          <a:p>
            <a:pPr marR="0" lvl="0" rtl="0"/>
            <a:r>
              <a:rPr lang="en-US" i="1" baseline="0" dirty="0" smtClean="0">
                <a:latin typeface="Arial"/>
              </a:rPr>
              <a:t>Abused animals</a:t>
            </a:r>
          </a:p>
          <a:p>
            <a:pPr marR="0" lvl="0" rtl="0"/>
            <a:r>
              <a:rPr lang="en-US" i="1" baseline="0" dirty="0" smtClean="0">
                <a:latin typeface="Arial"/>
              </a:rPr>
              <a:t>Unwanted animals</a:t>
            </a:r>
          </a:p>
          <a:p>
            <a:pPr marR="0" lvl="0" rtl="0"/>
            <a:r>
              <a:rPr lang="en-US" i="1" baseline="0" dirty="0" smtClean="0">
                <a:latin typeface="Arial"/>
              </a:rPr>
              <a:t>A special friend in need of a special home</a:t>
            </a:r>
          </a:p>
        </p:txBody>
      </p:sp>
      <p:pic>
        <p:nvPicPr>
          <p:cNvPr id="4" name="Oval 3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 bwMode="auto">
          <a:xfrm>
            <a:off x="5257800" y="2971367"/>
            <a:ext cx="3124200" cy="3118283"/>
          </a:xfrm>
          <a:prstGeom prst="ellipse">
            <a:avLst/>
          </a:prstGeom>
          <a:noFill/>
          <a:ln>
            <a:noFill/>
          </a:ln>
          <a:effectLst>
            <a:glow rad="101600">
              <a:schemeClr val="accent1">
                <a:alpha val="60000"/>
              </a:schemeClr>
            </a:glow>
            <a:outerShdw algn="tl" rotWithShape="0">
              <a:srgbClr val="7D7D7D">
                <a:alpha val="65000"/>
              </a:srgbClr>
            </a:outerShdw>
            <a:softEdge rad="63500"/>
          </a:effectLst>
        </p:spPr>
      </p:pic>
    </p:spTree>
  </p:cSld>
  <p:clrMapOvr>
    <a:masterClrMapping/>
  </p:clrMapOvr>
  <p:transition spd="med" advTm="6039"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Rectangle 14"/>
          <p:cNvSpPr>
            <a:spLocks noGrp="1" noChangeArrowheads="1"/>
          </p:cNvSpPr>
          <p:nvPr>
            <p:ph type="title"/>
          </p:nvPr>
        </p:nvSpPr>
        <p:spPr/>
        <p:txBody>
          <a:bodyPr anchor="b">
            <a:normAutofit fontScale="90000"/>
          </a:bodyPr>
          <a:lstStyle/>
          <a:p>
            <a:r>
              <a:rPr lang="en-US" dirty="0" smtClean="0"/>
              <a:t>Why are Animals Abandoned?</a:t>
            </a:r>
            <a:endParaRPr lang="en-US" dirty="0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Poor or deteriorating health.</a:t>
            </a:r>
            <a:endParaRPr lang="en-US" dirty="0"/>
          </a:p>
          <a:p>
            <a:r>
              <a:rPr lang="en-US" dirty="0" smtClean="0"/>
              <a:t>Maintenance expenses</a:t>
            </a:r>
          </a:p>
          <a:p>
            <a:pPr lvl="1"/>
            <a:r>
              <a:rPr lang="en-US" dirty="0" smtClean="0"/>
              <a:t>Veterinary Bills</a:t>
            </a:r>
          </a:p>
          <a:p>
            <a:pPr lvl="1"/>
            <a:r>
              <a:rPr lang="en-US" dirty="0" smtClean="0"/>
              <a:t>Food</a:t>
            </a:r>
          </a:p>
          <a:p>
            <a:r>
              <a:rPr lang="en-US" dirty="0" smtClean="0"/>
              <a:t>Change in lifestyle</a:t>
            </a:r>
          </a:p>
          <a:p>
            <a:r>
              <a:rPr lang="en-US" dirty="0" smtClean="0"/>
              <a:t>Behavioral problems</a:t>
            </a:r>
          </a:p>
          <a:p>
            <a:r>
              <a:rPr lang="en-US" dirty="0" smtClean="0"/>
              <a:t>Moving to a new location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10244" name="PyramidChart 1;Master;1;0.15;3"/>
          <p:cNvSpPr>
            <a:spLocks noChangeArrowheads="1"/>
          </p:cNvSpPr>
          <p:nvPr/>
        </p:nvSpPr>
        <p:spPr bwMode="auto">
          <a:xfrm>
            <a:off x="1216025" y="19812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8" name="PyramidChart 2;Master;1;0.15;3"/>
          <p:cNvSpPr>
            <a:spLocks noChangeArrowheads="1"/>
          </p:cNvSpPr>
          <p:nvPr/>
        </p:nvSpPr>
        <p:spPr bwMode="auto">
          <a:xfrm>
            <a:off x="1219200" y="20574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 advTm="7481"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Believes unwanted pets deserve a good home</a:t>
            </a:r>
            <a:endParaRPr lang="en-US"/>
          </a:p>
          <a:p>
            <a:pPr lvl="0"/>
            <a:r>
              <a:rPr lang="en-US" dirty="0"/>
              <a:t>Believes you can teach an old dog new tricks</a:t>
            </a:r>
          </a:p>
          <a:p>
            <a:pPr lvl="0"/>
            <a:r>
              <a:rPr lang="en-US" dirty="0"/>
              <a:t>Believes you can retrain animals to be lovable</a:t>
            </a:r>
          </a:p>
        </p:txBody>
      </p:sp>
    </p:spTree>
  </p:cSld>
  <p:clrMapOvr>
    <a:masterClrMapping/>
  </p:clrMapOvr>
  <p:transition spd="med" advTm="781"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Title 10253"/>
          <p:cNvSpPr>
            <a:spLocks noGrp="1" noChangeArrowheads="1"/>
          </p:cNvSpPr>
          <p:nvPr>
            <p:ph type="title"/>
          </p:nvPr>
        </p:nvSpPr>
        <p:spPr/>
        <p:txBody>
          <a:bodyPr anchor="b">
            <a:normAutofit fontScale="90000"/>
          </a:bodyPr>
          <a:lstStyle/>
          <a:p>
            <a:r>
              <a:rPr lang="en-US" dirty="0" smtClean="0"/>
              <a:t>How Does the Foundation Help?</a:t>
            </a:r>
            <a:endParaRPr lang="en-US" dirty="0"/>
          </a:p>
        </p:txBody>
      </p:sp>
      <p:sp>
        <p:nvSpPr>
          <p:cNvPr id="10255" name="Text Placeholder 1025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Provides Temporary Homes</a:t>
            </a:r>
            <a:endParaRPr lang="en-US" dirty="0"/>
          </a:p>
          <a:p>
            <a:r>
              <a:rPr lang="en-US" dirty="0" smtClean="0"/>
              <a:t>Provides Obedience Training</a:t>
            </a:r>
          </a:p>
          <a:p>
            <a:r>
              <a:rPr lang="en-US" dirty="0" smtClean="0"/>
              <a:t>Provides Veterinary Care</a:t>
            </a:r>
          </a:p>
          <a:p>
            <a:r>
              <a:rPr lang="en-US" dirty="0" smtClean="0"/>
              <a:t>Finds Loving Permanent Homes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10244" name="Rectangle 10243"/>
          <p:cNvSpPr>
            <a:spLocks noChangeArrowheads="1"/>
          </p:cNvSpPr>
          <p:nvPr/>
        </p:nvSpPr>
        <p:spPr bwMode="auto">
          <a:xfrm>
            <a:off x="1216025" y="1981200"/>
            <a:ext cx="6723063" cy="39243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47" name="Right Triangle 10246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  <p:sp>
        <p:nvSpPr>
          <p:cNvPr id="10251" name="Right Triangle 10250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med" advTm="5168"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Animal Rescue Foundation History</a:t>
            </a:r>
            <a:endParaRPr lang="en-US" dirty="0"/>
          </a:p>
        </p:txBody>
      </p:sp>
      <p:graphicFrame>
        <p:nvGraphicFramePr>
          <p:cNvPr id="8" name="Text Placeholder 7"/>
          <p:cNvGraphicFramePr>
            <a:graphicFrameLocks noGrp="1"/>
          </p:cNvGraphicFramePr>
          <p:nvPr>
            <p:ph type="body"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  <p:transition spd="med" advTm="1722"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50800" dist="50800" algn="tl" rotWithShape="0">
                    <a:srgbClr val="000000">
                      <a:alpha val="43137"/>
                    </a:srgbClr>
                  </a:outerShdw>
                </a:effectLst>
              </a:rPr>
              <a:t>Success Rate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 advTm="150"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Who’s Who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 advTm="991"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.5|1.2|1.1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|1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8|1.1|1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1|2.6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PP03_Volunteer3">
  <a:themeElements>
    <a:clrScheme name="tp939[1]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tp939[1]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anchor="ctr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anchor="ctr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None/>
          <a:tabLst/>
          <a:defRPr kumimoji="0" lang="en-US" sz="2400" b="0" i="0" u="none" strike="noStrike" baseline="0">
            <a:solidFill>
              <a:schemeClr val="tx1">
                <a:alpha val="100000"/>
              </a:schemeClr>
            </a:solidFill>
            <a:effectLst/>
            <a:latin typeface="Times New Roman"/>
          </a:defRPr>
        </a:defPPr>
      </a:lstStyle>
    </a:lnDef>
  </a:objectDefaults>
  <a:extraClrSchemeLst>
    <a:extraClrScheme>
      <a:clrScheme name="tp939[1]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ncours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1AB39F"/>
      </a:accent4>
      <a:accent5>
        <a:srgbClr val="00ADDC"/>
      </a:accent5>
      <a:accent6>
        <a:srgbClr val="738AC8"/>
      </a:accent6>
      <a:hlink>
        <a:srgbClr val="F3D43B"/>
      </a:hlink>
      <a:folHlink>
        <a:srgbClr val="969696"/>
      </a:folHlink>
    </a:clrScheme>
    <a:fontScheme name="Concourse">
      <a:majorFont>
        <a:latin typeface="Eras Medium ITC"/>
        <a:ea typeface=""/>
        <a:cs typeface=""/>
        <a:font script="Jpan" typeface="ＭＳ Ｐゴシック"/>
        <a:font script="Hang" typeface="굴림"/>
        <a:font script="Hans" typeface="黑体"/>
        <a:font script="Hant" typeface="新細明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Eras Medium ITC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38000"/>
                <a:satMod val="135000"/>
              </a:schemeClr>
            </a:gs>
            <a:gs pos="50000">
              <a:schemeClr val="phClr">
                <a:shade val="69000"/>
                <a:satMod val="135000"/>
              </a:schemeClr>
            </a:gs>
            <a:gs pos="100000">
              <a:schemeClr val="phClr">
                <a:shade val="98000"/>
                <a:satMod val="130000"/>
              </a:schemeClr>
            </a:gs>
          </a:gsLst>
          <a:lin ang="16200000" scaled="0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brightRoom" dir="t">
              <a:rot lat="0" lon="0" rev="7000000"/>
            </a:lightRig>
          </a:scene3d>
          <a:sp3d contourW="1000" prstMaterial="flat">
            <a:bevelT w="10200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50000"/>
                <a:satMod val="110000"/>
              </a:schemeClr>
              <a:schemeClr val="phClr">
                <a:tint val="83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PP03_Volunteer3</Template>
  <TotalTime>0</TotalTime>
  <Words>374</Words>
  <Application>Microsoft PowerPoint 7.0</Application>
  <PresentationFormat>On-screen Show (4:3)</PresentationFormat>
  <Paragraphs>114</Paragraphs>
  <Slides>17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  <vt:variant>
        <vt:lpstr>Custom Shows</vt:lpstr>
      </vt:variant>
      <vt:variant>
        <vt:i4>2</vt:i4>
      </vt:variant>
    </vt:vector>
  </HeadingPairs>
  <TitlesOfParts>
    <vt:vector size="21" baseType="lpstr">
      <vt:lpstr>PP03_Volunteer3</vt:lpstr>
      <vt:lpstr>Concourse</vt:lpstr>
      <vt:lpstr>Slide 1</vt:lpstr>
      <vt:lpstr>Agenda</vt:lpstr>
      <vt:lpstr>What Is A Rescue Animal?</vt:lpstr>
      <vt:lpstr>Why are Animals Abandoned?</vt:lpstr>
      <vt:lpstr>Our Philosophy</vt:lpstr>
      <vt:lpstr>How Does the Foundation Help?</vt:lpstr>
      <vt:lpstr>Animal Rescue Foundation History</vt:lpstr>
      <vt:lpstr>Success Rate</vt:lpstr>
      <vt:lpstr>Who’s Who</vt:lpstr>
      <vt:lpstr>Who are Animal Angels?</vt:lpstr>
      <vt:lpstr>In-shelter support</vt:lpstr>
      <vt:lpstr>Adoption Angels</vt:lpstr>
      <vt:lpstr>Foundation Services</vt:lpstr>
      <vt:lpstr>Adoption Fees</vt:lpstr>
      <vt:lpstr>Foster Angels</vt:lpstr>
      <vt:lpstr>What Should I Expect?</vt:lpstr>
      <vt:lpstr>Thank You For Joining Animal Angels</vt:lpstr>
      <vt:lpstr>Animal Angels</vt:lpstr>
      <vt:lpstr>Foundation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/>
  <cp:revision>1</cp:revision>
  <dcterms:created xsi:type="dcterms:W3CDTF">2008-10-14T16:48:33Z</dcterms:created>
  <dcterms:modified xsi:type="dcterms:W3CDTF">2008-10-14T16:48:39Z</dcterms:modified>
  <cp:category/>
  <cp:contentStatus/>
</cp:coreProperties>
</file>