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ShowLst>
    <p:custShow name="Products" id="0">
      <p:sldLst>
        <p:sld r:id="rId5"/>
        <p:sld r:id="rId6"/>
        <p:sld r:id="rId7"/>
      </p:sldLst>
    </p:custShow>
    <p:custShow name="Services" id="1">
      <p:sldLst>
        <p:sld r:id="rId8"/>
        <p:sld r:id="rId9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AB48D-3926-41AC-A74E-0CFF8DDB9029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4F502-7976-401B-BEAD-8B751BD08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4F502-7976-401B-BEAD-8B751BD081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717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03912-C85B-4329-B4B5-543A6C27E8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FAC69-C777-4548-BE2C-EFFEB7E0D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C58D8-4D65-40FB-97B1-6CB50031A6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A87F7D9-D5BF-442B-8D2C-67C8ADB2E6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F234-4097-499F-8B25-2A41E738E0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D2574-43F1-4095-9144-D28AA3B4C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B7003-B9AA-49C3-9C6E-1FE265A54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ABA23-D548-41F5-9E50-067A77784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9219D-0CC2-4B65-9277-A68806689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46085-5AFB-4264-A300-20354D92D0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3A090-41D4-420F-91F1-CCBAFBB8B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AD092-6A00-4710-A028-AC71843DB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E8A6F4C-2300-4ECE-8DB4-F597AEC474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9" name="AutoShape 15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6858000" y="6248400"/>
            <a:ext cx="152400" cy="1524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7086600" y="6248400"/>
            <a:ext cx="152400" cy="1524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AutoShape 17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7315200" y="6248400"/>
            <a:ext cx="152400" cy="1524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04800"/>
            <a:ext cx="7772400" cy="1555750"/>
          </a:xfrm>
        </p:spPr>
        <p:txBody>
          <a:bodyPr/>
          <a:lstStyle/>
          <a:p>
            <a:r>
              <a:rPr lang="en-US"/>
              <a:t>The Sports Company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24000"/>
            <a:ext cx="6400800" cy="1752600"/>
          </a:xfrm>
        </p:spPr>
        <p:txBody>
          <a:bodyPr/>
          <a:lstStyle/>
          <a:p>
            <a:pPr algn="l"/>
            <a:r>
              <a:rPr lang="en-US"/>
              <a:t>Student Name</a:t>
            </a:r>
          </a:p>
        </p:txBody>
      </p:sp>
      <p:pic>
        <p:nvPicPr>
          <p:cNvPr id="8197" name="Picture 5" descr="pp04_Weight Lift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905000"/>
            <a:ext cx="2568575" cy="3890963"/>
          </a:xfrm>
          <a:prstGeom prst="rect">
            <a:avLst/>
          </a:prstGeom>
          <a:noFill/>
        </p:spPr>
      </p:pic>
    </p:spTree>
  </p:cSld>
  <p:clrMapOvr>
    <a:masterClrMapping/>
  </p:clrMapOvr>
  <p:transition advTm="7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" action="ppaction://customshow?id=0"/>
              </a:rPr>
              <a:t>Products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Mountain Bikes</a:t>
            </a:r>
          </a:p>
          <a:p>
            <a:r>
              <a:rPr lang="en-US" i="1"/>
              <a:t>Sport Equipment for Kids</a:t>
            </a:r>
          </a:p>
          <a:p>
            <a:r>
              <a:rPr lang="en-US" i="1"/>
              <a:t>Tennis Rackets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" action="ppaction://customshow?id=1"/>
              </a:rPr>
              <a:t>Services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Customer Service</a:t>
            </a:r>
          </a:p>
          <a:p>
            <a:r>
              <a:rPr lang="en-US" i="1"/>
              <a:t>Return Policy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Mountain Bikes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i="1"/>
              <a:t>We stock bikes including Giant, Schwinn, and Gary Fischer. </a:t>
            </a:r>
          </a:p>
          <a:p>
            <a:r>
              <a:rPr lang="en-US" sz="2800" i="1"/>
              <a:t>This month’s special – 25% off all Giant bikes.</a:t>
            </a:r>
          </a:p>
        </p:txBody>
      </p:sp>
      <p:pic>
        <p:nvPicPr>
          <p:cNvPr id="11268" name="Picture 4" descr="pp04_Mountain Bi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752600"/>
            <a:ext cx="2401888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Sports Equipment for Kids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Baseball – 25% off used equipment</a:t>
            </a:r>
          </a:p>
          <a:p>
            <a:r>
              <a:rPr lang="en-US" i="1"/>
              <a:t>Football – 10% off new equipment</a:t>
            </a:r>
          </a:p>
          <a:p>
            <a:r>
              <a:rPr lang="en-US" i="1"/>
              <a:t>Tennis – 10% off all equipment</a:t>
            </a:r>
          </a:p>
          <a:p>
            <a:r>
              <a:rPr lang="en-US" i="1"/>
              <a:t>Soccer – 15% off used equipment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Tennis Rackets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Prince LongBody® 25% off</a:t>
            </a:r>
          </a:p>
          <a:p>
            <a:r>
              <a:rPr lang="en-US" i="1"/>
              <a:t>Prince Precision® 10% off</a:t>
            </a:r>
          </a:p>
        </p:txBody>
      </p:sp>
      <p:pic>
        <p:nvPicPr>
          <p:cNvPr id="13316" name="Picture 4" descr="pp04_Tennis Raqu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3200400"/>
            <a:ext cx="3416300" cy="226536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Service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We would be happy to talk to you about any equipment you may be interested in. Call us at 1-800-555-5545, e-mail us at sales@sportscompany.com.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Policy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The Sports Company will accept for return any unused equipment. </a:t>
            </a:r>
          </a:p>
          <a:p>
            <a:r>
              <a:rPr lang="en-US" i="1"/>
              <a:t>Used equipment can be traded for other equipment or store credit.</a:t>
            </a:r>
          </a:p>
        </p:txBody>
      </p:sp>
      <p:pic>
        <p:nvPicPr>
          <p:cNvPr id="15364" name="Picture 4" descr="y34_gryc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962400"/>
            <a:ext cx="3152775" cy="216217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0</TotalTime>
  <Words>152</Words>
  <Application>Microsoft Office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2</vt:i4>
      </vt:variant>
    </vt:vector>
  </HeadingPairs>
  <TitlesOfParts>
    <vt:vector size="11" baseType="lpstr">
      <vt:lpstr>Orbit</vt:lpstr>
      <vt:lpstr>The Sports Company</vt:lpstr>
      <vt:lpstr>Products</vt:lpstr>
      <vt:lpstr>Services</vt:lpstr>
      <vt:lpstr>Mountain Bikes</vt:lpstr>
      <vt:lpstr>Sports Equipment for Kids</vt:lpstr>
      <vt:lpstr>Tennis Rackets</vt:lpstr>
      <vt:lpstr>Customer Service </vt:lpstr>
      <vt:lpstr>Return Policy</vt:lpstr>
      <vt:lpstr>Products</vt:lpstr>
      <vt:lpstr>Services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Sports Company</dc:title>
  <dc:creator/>
  <cp:lastModifiedBy>Student Name</cp:lastModifiedBy>
  <cp:revision>1</cp:revision>
  <dcterms:created xsi:type="dcterms:W3CDTF">2008-10-14T19:29:22Z</dcterms:created>
  <dcterms:modified xsi:type="dcterms:W3CDTF">2007-10-01T19:15:24Z</dcterms:modified>
</cp:coreProperties>
</file>