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946900" cy="92837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00"/>
    <a:srgbClr val="CC6600"/>
    <a:srgbClr val="996633"/>
    <a:srgbClr val="993300"/>
    <a:srgbClr val="FFCC99"/>
    <a:srgbClr val="CC9900"/>
    <a:srgbClr val="FFCC6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4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738" tIns="46369" rIns="92738" bIns="46369" anchor="t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738" tIns="46369" rIns="92738" bIns="46369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738" tIns="46369" rIns="92738" bIns="46369" anchor="t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738" tIns="46369" rIns="92738" bIns="46369" anchor="b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738" tIns="46369" rIns="92738" bIns="46369" anchor="b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1074589C-A2EF-4559-B2C9-05D5370F1D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589C-A2EF-4559-B2C9-05D5370F1D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589C-A2EF-4559-B2C9-05D5370F1D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589C-A2EF-4559-B2C9-05D5370F1D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589C-A2EF-4559-B2C9-05D5370F1D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589C-A2EF-4559-B2C9-05D5370F1D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iming>
    <p:tnLst>
      <p:par>
        <p:cTn id="1" dur="indefinite" restart="never" nodeType="tmRoot"/>
      </p:par>
    </p:tnLst>
  </p:timing>
  <p:txStyles>
    <p:titleStyle>
      <a:lvl1pPr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2pPr>
      <a:lvl3pPr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3pPr>
      <a:lvl4pPr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4pPr>
      <a:lvl5pPr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5pPr>
      <a:lvl6pPr marL="457200"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6pPr>
      <a:lvl7pPr marL="914400"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7pPr>
      <a:lvl8pPr marL="1371600"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8pPr>
      <a:lvl9pPr marL="1828800" algn="l" fontAlgn="base">
        <a:spcBef>
          <a:spcPct val="0"/>
        </a:spcBef>
        <a:spcAft>
          <a:spcPct val="0"/>
        </a:spcAft>
        <a:defRPr sz="4000" b="1">
          <a:solidFill>
            <a:srgbClr val="000000">
              <a:alpha val="100000"/>
            </a:srgbClr>
          </a:solidFill>
          <a:latin typeface="Arial Narrow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 sz="24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 sz="20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rgbClr val="000000">
            <a:alpha val="100000"/>
          </a:srgbClr>
        </a:buClr>
        <a:buSzPct val="50000"/>
        <a:buFont typeface="Wingdings"/>
        <a:buChar char="n"/>
        <a:defRPr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Motivation Techniques</a:t>
            </a:r>
            <a:endParaRPr lang="en-US" sz="4400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Ideas for Today and Tomorrow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Vision Statement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Building morale and employee dedication is a keystone to the development of a strong corporate culture and visionary business.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Goal and Objective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Building employee morale and dedication must be an essential goal of the company</a:t>
            </a:r>
            <a:endParaRPr lang="en-US" dirty="0"/>
          </a:p>
          <a:p>
            <a:r>
              <a:rPr lang="en-US" dirty="0" smtClean="0"/>
              <a:t>Small gestures give big rewards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Available Options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Company meals &amp; snacks</a:t>
            </a:r>
          </a:p>
          <a:p>
            <a:r>
              <a:rPr lang="en-US" dirty="0" smtClean="0"/>
              <a:t>Weight room or break room</a:t>
            </a:r>
          </a:p>
          <a:p>
            <a:r>
              <a:rPr lang="en-US" dirty="0" smtClean="0"/>
              <a:t>Employee satisfaction committee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Recommendation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 satisfaction committee</a:t>
            </a:r>
            <a:endParaRPr lang="en-US" dirty="0"/>
          </a:p>
          <a:p>
            <a:r>
              <a:rPr lang="en-US" dirty="0" smtClean="0"/>
              <a:t>Ownership of infrastructure created &amp; needs addressed</a:t>
            </a:r>
          </a:p>
          <a:p>
            <a:r>
              <a:rPr lang="en-US" dirty="0" smtClean="0"/>
              <a:t>Solicit volunteers</a:t>
            </a:r>
          </a:p>
          <a:p>
            <a:r>
              <a:rPr lang="en-US" dirty="0" smtClean="0"/>
              <a:t>Create transformation hierarchy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esentation for strategy recommendation">
  <a:themeElements>
    <a:clrScheme name="Office Theme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8</TotalTime>
  <Words>85</Words>
  <Application>Microsoft PowerPoint 7.0</Application>
  <PresentationFormat>On-screen Show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Presentation for strategy recommendation</vt:lpstr>
      <vt:lpstr>Motivation Techniques</vt:lpstr>
      <vt:lpstr>Vision Statement</vt:lpstr>
      <vt:lpstr>Goal and Objective</vt:lpstr>
      <vt:lpstr>Available Options</vt:lpstr>
      <vt:lpstr>Recommendation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subject/>
  <dc:creator>Carol</dc:creator>
  <cp:keywords/>
  <dc:description/>
  <cp:lastModifiedBy>Student Name</cp:lastModifiedBy>
  <cp:revision>2</cp:revision>
  <cp:lastPrinted>1601-01-01T00:00:00Z</cp:lastPrinted>
  <dcterms:created xsi:type="dcterms:W3CDTF">2006-07-06T17:18:40Z</dcterms:created>
  <dcterms:modified xsi:type="dcterms:W3CDTF">2007-10-01T19:14:30Z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