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8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FFE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7" autoAdjust="0"/>
    <p:restoredTop sz="94649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CB0BF07C-F3DA-4E08-8626-B91D21659AB8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BB50687-81A9-4C14-AD68-4E1B5A6CE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50687-81A9-4C14-AD68-4E1B5A6CEA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50687-81A9-4C14-AD68-4E1B5A6CEA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50687-81A9-4C14-AD68-4E1B5A6CEA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50687-81A9-4C14-AD68-4E1B5A6CEA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50687-81A9-4C14-AD68-4E1B5A6CEA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27A4-F97A-4C4B-8A87-556224F8E8AE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448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B534A1-6402-488B-A652-E469620D7916}" type="slidenum">
              <a:rPr lang="en-US" smtClean="0">
                <a:solidFill>
                  <a:schemeClr val="accent3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958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</p:spPr>
        <p:txBody>
          <a:bodyPr/>
          <a:lstStyle/>
          <a:p>
            <a:fld id="{C131735B-170E-4661-BBA3-8B91A54A2D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AA7D-3B69-4E48-962A-320C30A13814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0D2A-EA4E-4A37-A9DF-772D0EA46E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9352" y="638331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3913-DB06-49C7-9A4A-964B4580264F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77976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C80D2A-EA4E-4A37-A9DF-772D0EA46EC5}" type="slidenum">
              <a:rPr lang="en-US" smtClean="0">
                <a:solidFill>
                  <a:schemeClr val="accent3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AFF23D-191B-43CC-B9CE-4EEF60B8AB49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80D2A-EA4E-4A37-A9DF-772D0EA46E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72000" y="1548889"/>
            <a:ext cx="0" cy="484632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1752" y="1371600"/>
            <a:ext cx="4038600" cy="46817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800600" y="1371600"/>
            <a:ext cx="4038600" cy="46817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04731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4152" y="91595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83319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447800"/>
            <a:ext cx="4040188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1329" y="1447800"/>
            <a:ext cx="4041775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E296-5CFD-453B-8B9F-0E7BB479096D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2075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58640" y="101044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352" cy="758952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0352" y="10000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/>
            <a:fld id="{E8C80D2A-EA4E-4A37-A9DF-772D0EA46EC5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/>
          </p:nvPr>
        </p:nvSpPr>
        <p:spPr>
          <a:xfrm>
            <a:off x="301752" y="2286000"/>
            <a:ext cx="4041648" cy="393192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4"/>
          </p:nvPr>
        </p:nvSpPr>
        <p:spPr>
          <a:xfrm>
            <a:off x="4800600" y="2286000"/>
            <a:ext cx="4038600" cy="393192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8DCE-233E-49F9-A534-ED99266BAB70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8C80D2A-EA4E-4A37-A9DF-772D0EA46E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9352" y="638331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06245-9154-4282-8727-727393EECB43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C80D2A-EA4E-4A37-A9DF-772D0EA46EC5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6430944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29E51-67EE-4875-B724-C967C8F85565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410848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5448" y="118872"/>
            <a:ext cx="8833104" cy="66294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0480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8C80D2A-EA4E-4A37-A9DF-772D0EA46EC5}" type="slidenum">
              <a:rPr lang="en-US" smtClean="0">
                <a:solidFill>
                  <a:schemeClr val="accent3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81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6387533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A2979D-8BCB-49ED-A6DE-E2CAE8FE00A1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62448" y="527536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08984"/>
            <a:ext cx="457200" cy="441325"/>
          </a:xfrm>
        </p:spPr>
        <p:txBody>
          <a:bodyPr/>
          <a:lstStyle/>
          <a:p>
            <a:fld id="{E8C80D2A-EA4E-4A37-A9DF-772D0EA46E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algn="r"/>
            <a:fld id="{A6051512-973F-4780-895E-29B1B65D9F34}" type="datetime1">
              <a:rPr lang="en-US" smtClean="0"/>
              <a:pPr algn="r"/>
              <a:t>10/1/2007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l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54972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26372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>
              <a:defRPr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/>
            <a:fld id="{EAB534A1-6402-488B-A652-E469620D7916}" type="slidenum">
              <a:rPr lang="en-US" sz="1600" smtClean="0">
                <a:solidFill>
                  <a:schemeClr val="accent3">
                    <a:shade val="75000"/>
                  </a:schemeClr>
                </a:solidFill>
              </a:rPr>
              <a:pPr algn="ctr"/>
              <a:t>‹#›</a:t>
            </a:fld>
            <a:endParaRPr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latinLnBrk="0">
        <a:spcBef>
          <a:spcPct val="0"/>
        </a:spcBef>
        <a:buNone/>
        <a:defRPr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latinLnBrk="0">
        <a:spcBef>
          <a:spcPct val="20000"/>
        </a:spcBef>
        <a:buClr>
          <a:schemeClr val="accent2"/>
        </a:buClr>
        <a:buSzPct val="70000"/>
        <a:buFont typeface="Wingdings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latinLnBrk="0">
        <a:spcBef>
          <a:spcPct val="20000"/>
        </a:spcBef>
        <a:buClr>
          <a:schemeClr val="accent3"/>
        </a:buClr>
        <a:buSzPct val="75000"/>
        <a:buFont typeface="Wingdings 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latinLnBrk="0">
        <a:spcBef>
          <a:spcPct val="20000"/>
        </a:spcBef>
        <a:buClr>
          <a:schemeClr val="accent4"/>
        </a:buClr>
        <a:buSzPct val="70000"/>
        <a:buFont typeface="Wingdings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latinLnBrk="0">
        <a:spcBef>
          <a:spcPct val="20000"/>
        </a:spcBef>
        <a:buClr>
          <a:schemeClr val="accent5"/>
        </a:buClr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latinLnBrk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latinLnBrk="0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latinLnBrk="0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latinLnBrk="0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Flu Prevention Seminar</a:t>
            </a:r>
          </a:p>
        </p:txBody>
      </p:sp>
      <p:sp>
        <p:nvSpPr>
          <p:cNvPr id="2051" name="Subtitle 205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Presented by Student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6145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7" name="Text Placeholder 6146"/>
          <p:cNvSpPr>
            <a:spLocks noGrp="1" noChangeArrowheads="1"/>
          </p:cNvSpPr>
          <p:nvPr>
            <p:ph type="body" idx="1"/>
          </p:nvPr>
        </p:nvSpPr>
        <p:spPr>
          <a:xfrm>
            <a:off x="301625" y="1524000"/>
            <a:ext cx="8534400" cy="4598988"/>
          </a:xfrm>
        </p:spPr>
        <p:txBody>
          <a:bodyPr/>
          <a:lstStyle/>
          <a:p>
            <a:r>
              <a:rPr lang="en-US"/>
              <a:t>Establish objectives for this seminar</a:t>
            </a:r>
          </a:p>
          <a:p>
            <a:r>
              <a:rPr lang="en-US"/>
              <a:t>Talk about key Flu facts</a:t>
            </a:r>
          </a:p>
          <a:p>
            <a:r>
              <a:rPr lang="en-US"/>
              <a:t>Discuss prevention &amp; vaccination</a:t>
            </a:r>
          </a:p>
          <a:p>
            <a:r>
              <a:rPr lang="en-US"/>
              <a:t>What to do if you get sick</a:t>
            </a:r>
          </a:p>
          <a:p>
            <a:r>
              <a:rPr lang="en-US"/>
              <a:t>Questions and answers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169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7171" name="Text Placeholder 7170"/>
          <p:cNvSpPr>
            <a:spLocks noGrp="1" noChangeArrowheads="1"/>
          </p:cNvSpPr>
          <p:nvPr>
            <p:ph type="body" idx="1"/>
          </p:nvPr>
        </p:nvSpPr>
        <p:spPr>
          <a:xfrm>
            <a:off x="301625" y="1524000"/>
            <a:ext cx="8534400" cy="4598988"/>
          </a:xfrm>
        </p:spPr>
        <p:txBody>
          <a:bodyPr/>
          <a:lstStyle/>
          <a:p>
            <a:r>
              <a:rPr lang="en-US"/>
              <a:t>Demonstrate Flu transmission</a:t>
            </a:r>
          </a:p>
          <a:p>
            <a:r>
              <a:rPr lang="en-US"/>
              <a:t>Plan appropriate Flu outbreak responses  </a:t>
            </a:r>
          </a:p>
          <a:p>
            <a:r>
              <a:rPr lang="en-US"/>
              <a:t>Discuss Flu prevention techniques</a:t>
            </a:r>
          </a:p>
          <a:p>
            <a:r>
              <a:rPr lang="en-US"/>
              <a:t>Identify groups that should be vaccinated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dirty="0" smtClean="0"/>
              <a:t>Flu Transmission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Transmission occurs in respiratory droplets</a:t>
            </a:r>
          </a:p>
          <a:p>
            <a:r>
              <a:rPr lang="en-US" dirty="0" smtClean="0"/>
              <a:t>Transmission can occur 1 day before symptoms appear</a:t>
            </a:r>
          </a:p>
          <a:p>
            <a:r>
              <a:rPr lang="en-US" dirty="0" smtClean="0"/>
              <a:t>Transmission continues to occur 5 days after a person is sick</a:t>
            </a:r>
            <a:endParaRPr lang="en-US" dirty="0"/>
          </a:p>
        </p:txBody>
      </p:sp>
    </p:spTree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2289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dirty="0"/>
              <a:t>Questions and </a:t>
            </a:r>
            <a:r>
              <a:rPr lang="en-US" dirty="0" smtClean="0"/>
              <a:t>Answers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FD8C2F"/>
      </a:hlink>
      <a:folHlink>
        <a:srgbClr val="D5AD3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698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00000"/>
              </a:schemeClr>
            </a:gs>
            <a:gs pos="45000">
              <a:schemeClr val="phClr">
                <a:tint val="93000"/>
                <a:satMod val="20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85</Words>
  <Application>Microsoft PowerPoint</Application>
  <PresentationFormat>On-screen Show (4:3)</PresentationFormat>
  <Paragraphs>23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Flu Prevention Seminar</vt:lpstr>
      <vt:lpstr>Agenda</vt:lpstr>
      <vt:lpstr>Objectives</vt:lpstr>
      <vt:lpstr>Flu Transmission</vt:lpstr>
      <vt:lpstr>Questions and Answers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 Prevention Seminar</dc:title>
  <dc:subject/>
  <dc:creator/>
  <cp:keywords/>
  <dc:description/>
  <cp:lastModifiedBy>Student Name</cp:lastModifiedBy>
  <cp:revision>1</cp:revision>
  <dcterms:created xsi:type="dcterms:W3CDTF">2008-10-13T22:59:23Z</dcterms:created>
  <dcterms:modified xsi:type="dcterms:W3CDTF">2007-10-01T19:12:52Z</dcterms:modified>
</cp:coreProperties>
</file>