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432" autoAdjust="0"/>
    <p:restoredTop sz="90436" autoAdjust="0"/>
  </p:normalViewPr>
  <p:slideViewPr>
    <p:cSldViewPr>
      <p:cViewPr varScale="1">
        <p:scale>
          <a:sx n="70" d="100"/>
          <a:sy n="70" d="100"/>
        </p:scale>
        <p:origin x="-37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FF16E31E-5C8C-424A-B105-3B2B46E74B49}" type="datetimeFigureOut">
              <a:rPr lang="en-US" smtClean="0"/>
              <a:pPr/>
              <a:t>10/1/2007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5668258D-A7C4-403E-8850-DC318B7407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8258D-A7C4-403E-8850-DC318B74071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8258D-A7C4-403E-8850-DC318B74071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8258D-A7C4-403E-8850-DC318B74071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8258D-A7C4-403E-8850-DC318B74071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8258D-A7C4-403E-8850-DC318B74071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8258D-A7C4-403E-8850-DC318B74071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207270"/>
            <a:ext cx="9144000" cy="3749040"/>
          </a:xfrm>
          <a:prstGeom prst="flowChartDocument">
            <a:avLst/>
          </a:pr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13C79-1C97-4B32-B2AE-1A69C169643E}" type="datetime2">
              <a:rPr lang="en-US" smtClean="0"/>
              <a:pPr/>
              <a:t>Monday, October 01, 2007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2C34-3E5E-4BA5-AF54-F1601B144F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FEF5B-F2CC-4EC5-8F1F-29A8BF9EFFA9}" type="datetime2">
              <a:rPr lang="en-US" smtClean="0"/>
              <a:pPr/>
              <a:t>Monday, October 01, 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709C1-563D-4D9C-B702-B64C84A5A174}" type="datetime2">
              <a:rPr lang="en-US" smtClean="0"/>
              <a:pPr/>
              <a:t>Monday, October 01, 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303D9-A6EB-41FB-BF22-3F49E470997E}" type="datetime2">
              <a:rPr lang="en-US" smtClean="0"/>
              <a:pPr/>
              <a:t>Monday, October 01, 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B0534-5698-4F62-9CFE-5DE61A073E78}" type="datetime2">
              <a:rPr lang="en-US" smtClean="0"/>
              <a:pPr/>
              <a:t>Monday, October 01, 2007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827A3-B249-4F87-AB1A-1E06AC1AA2A4}" type="datetime2">
              <a:rPr lang="en-US" smtClean="0"/>
              <a:pPr/>
              <a:t>Monday, October 01, 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46142-29B2-49CC-BCC6-A3AD70B4960E}" type="datetime2">
              <a:rPr lang="en-US" smtClean="0"/>
              <a:pPr/>
              <a:t>Monday, October 01, 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C4691-4882-40A8-AF62-8CF6A18D40B2}" type="datetime2">
              <a:rPr lang="en-US" smtClean="0"/>
              <a:pPr/>
              <a:t>Monday, October 01, 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reflection stA="210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6776A-4DEC-47EE-8A49-2C150ECB5465}" type="datetime2">
              <a:rPr lang="en-US" smtClean="0"/>
              <a:pPr/>
              <a:t>Monday, October 01, 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772637"/>
            <a:ext cx="9144000" cy="5932967"/>
          </a:xfrm>
          <a:prstGeom prst="flowChartDocument">
            <a:avLst/>
          </a:pr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990430"/>
            <a:ext cx="9144000" cy="4831130"/>
          </a:xfrm>
          <a:prstGeom prst="flowChartDocument">
            <a:avLst/>
          </a:pr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/>
            <a:fld id="{D10E14BF-C004-4398-9186-5EE680724D95}" type="datetime2">
              <a:rPr lang="en-US" smtClean="0"/>
              <a:pPr algn="ctr"/>
              <a:t>Monday, October 01, 2007</a:t>
            </a:fld>
            <a:endParaRPr lang="en-US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l"/>
            <a:endParaRPr lang="en-US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 sz="14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latinLnBrk="0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latinLnBrk="0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latinLnBrk="0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latinLnBrk="0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latinLnBrk="0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latinLnBrk="0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latinLnBrk="0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latinLnBrk="0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latinLnBrk="0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latinLnBrk="0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503238" y="2776538"/>
            <a:ext cx="8229600" cy="2166937"/>
          </a:xfrm>
        </p:spPr>
        <p:txBody>
          <a:bodyPr/>
          <a:lstStyle/>
          <a:p>
            <a:r>
              <a:rPr lang="en-US" dirty="0" smtClean="0"/>
              <a:t>Flu Prevention Techniques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500063" y="1560513"/>
            <a:ext cx="5105400" cy="1219200"/>
          </a:xfrm>
        </p:spPr>
        <p:txBody>
          <a:bodyPr/>
          <a:lstStyle/>
          <a:p>
            <a:r>
              <a:rPr lang="en-US" dirty="0" smtClean="0"/>
              <a:t>Student Health Services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en-US" b="1" i="1" dirty="0" smtClean="0"/>
              <a:t>AVOID CLOSE CONTACT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457200" y="2179638"/>
            <a:ext cx="8229600" cy="4114800"/>
          </a:xfrm>
        </p:spPr>
        <p:txBody>
          <a:bodyPr/>
          <a:lstStyle/>
          <a:p>
            <a:r>
              <a:rPr lang="en-US" dirty="0"/>
              <a:t>Avoid close contact with people who are sick. When you are sick, keep your distance from others to protect them from getting sick too.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i="1" dirty="0" smtClean="0"/>
              <a:t>STAY HOME WHEN YOU ARE SICK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457200" y="2179638"/>
            <a:ext cx="8229600" cy="4114800"/>
          </a:xfrm>
        </p:spPr>
        <p:txBody>
          <a:bodyPr/>
          <a:lstStyle/>
          <a:p>
            <a:r>
              <a:rPr lang="en-US" smtClean="0"/>
              <a:t>If possible, stay home from work, school, and errands when you are sick. You will help prevent others from catching your illness.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i="1" dirty="0" smtClean="0"/>
              <a:t>COVER YOUR MOUTH AND NOSE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457200" y="2179638"/>
            <a:ext cx="8229600" cy="4114800"/>
          </a:xfrm>
        </p:spPr>
        <p:txBody>
          <a:bodyPr/>
          <a:lstStyle/>
          <a:p>
            <a:r>
              <a:rPr lang="en-US" dirty="0"/>
              <a:t>Cover your mouth and nose with a tissue when coughing or sneezing. It may prevent those around you from getting sick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/>
          <a:lstStyle/>
          <a:p>
            <a:r>
              <a:rPr lang="en-US" b="1" i="1" dirty="0" smtClean="0"/>
              <a:t>CLEAN YOUR HANDS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457200" y="2179638"/>
            <a:ext cx="8229600" cy="4114800"/>
          </a:xfrm>
        </p:spPr>
        <p:txBody>
          <a:bodyPr/>
          <a:lstStyle/>
          <a:p>
            <a:r>
              <a:rPr lang="en-US" dirty="0"/>
              <a:t>Washing your hands often will help protect you from germs.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i="1" dirty="0" smtClean="0"/>
              <a:t>AVOID TOUCHING YOUR EYES, NOSE OR MOUTH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457200" y="2179638"/>
            <a:ext cx="8229600" cy="4114800"/>
          </a:xfrm>
        </p:spPr>
        <p:txBody>
          <a:bodyPr/>
          <a:lstStyle/>
          <a:p>
            <a:pPr algn="ctr"/>
            <a:r>
              <a:rPr lang="en-US" dirty="0"/>
              <a:t>Germs are often spread when a person touches something that is contaminated with germs and then touches his or her eyes, nose, or mouth.</a:t>
            </a:r>
            <a:endParaRPr lang="en-US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4444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5000">
              <a:schemeClr val="phClr">
                <a:tint val="1000"/>
                <a:satMod val="15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10000" t="8000" r="155000" b="200000"/>
          </a:path>
        </a:gradFill>
        <a:gradFill rotWithShape="1">
          <a:gsLst>
            <a:gs pos="0">
              <a:schemeClr val="phClr">
                <a:tint val="45000"/>
                <a:satMod val="1500000"/>
              </a:schemeClr>
            </a:gs>
            <a:gs pos="1000">
              <a:schemeClr val="phClr">
                <a:tint val="45000"/>
                <a:satMod val="14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100000" t="100000" r="135000" b="145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Deluxe</Template>
  <TotalTime>0</TotalTime>
  <Words>152</Words>
  <Application>Microsoft Office PowerPoint</Application>
  <PresentationFormat>On-screen Show (4:3)</PresentationFormat>
  <Paragraphs>18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Deluxe</vt:lpstr>
      <vt:lpstr>Flu Prevention Techniques</vt:lpstr>
      <vt:lpstr>AVOID CLOSE CONTACT</vt:lpstr>
      <vt:lpstr>STAY HOME WHEN YOU ARE SICK</vt:lpstr>
      <vt:lpstr>COVER YOUR MOUTH AND NOSE</vt:lpstr>
      <vt:lpstr>CLEAN YOUR HANDS</vt:lpstr>
      <vt:lpstr>AVOID TOUCHING YOUR EYES, NOSE OR MOUTH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 Prevention Techniques</dc:title>
  <dc:creator/>
  <cp:lastModifiedBy>Student Name</cp:lastModifiedBy>
  <cp:revision>1</cp:revision>
  <dcterms:created xsi:type="dcterms:W3CDTF">2008-10-13T22:59:58Z</dcterms:created>
  <dcterms:modified xsi:type="dcterms:W3CDTF">2007-10-01T19:12:26Z</dcterms:modified>
</cp:coreProperties>
</file>