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66" autoAdjust="0"/>
    <p:restoredTop sz="94660"/>
  </p:normalViewPr>
  <p:slideViewPr>
    <p:cSldViewPr>
      <p:cViewPr varScale="1">
        <p:scale>
          <a:sx n="73" d="100"/>
          <a:sy n="73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fld id="{1530FD27-2B47-440B-ACBB-3CC155740F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fld id="{EF6FA06E-6617-4824-8EEA-055427229B48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30000"/>
              </a:spcBef>
              <a:spcAft>
                <a:spcPct val="0"/>
              </a:spcAft>
            </a:pPr>
            <a:r>
              <a:rPr lang="en-US" sz="2000">
                <a:solidFill>
                  <a:schemeClr val="tx1">
                    <a:alpha val="100000"/>
                  </a:schemeClr>
                </a:solidFill>
                <a:latin typeface="Arial"/>
              </a:rPr>
              <a:t>Fat analysis done upon request. Ask at front desk.</a:t>
            </a:r>
            <a:endParaRPr lang="en-US"/>
          </a:p>
          <a:p>
            <a:pPr fontAlgn="base">
              <a:spcBef>
                <a:spcPct val="30000"/>
              </a:spcBef>
              <a:spcAft>
                <a:spcPct val="0"/>
              </a:spcAft>
            </a:pPr>
            <a:r>
              <a:rPr lang="en-US" sz="2000">
                <a:solidFill>
                  <a:schemeClr val="tx1">
                    <a:alpha val="100000"/>
                  </a:schemeClr>
                </a:solidFill>
                <a:latin typeface="Arial"/>
              </a:rPr>
              <a:t>Personal trainers available Monday through Friday from 10-5.</a:t>
            </a:r>
          </a:p>
          <a:p>
            <a:pPr fontAlgn="base">
              <a:spcBef>
                <a:spcPct val="30000"/>
              </a:spcBef>
              <a:spcAft>
                <a:spcPct val="0"/>
              </a:spcAft>
            </a:pPr>
            <a:r>
              <a:rPr lang="en-US" sz="2000">
                <a:solidFill>
                  <a:schemeClr val="tx1">
                    <a:alpha val="100000"/>
                  </a:schemeClr>
                </a:solidFill>
                <a:latin typeface="Arial"/>
              </a:rPr>
              <a:t>Special fitness workshops offered periodically. Check calendar in lobby.</a:t>
            </a:r>
          </a:p>
          <a:p>
            <a:pPr fontAlgn="base">
              <a:spcBef>
                <a:spcPct val="30000"/>
              </a:spcBef>
              <a:spcAft>
                <a:spcPct val="0"/>
              </a:spcAft>
            </a:pPr>
            <a:endParaRPr lang="en-US" sz="2000">
              <a:solidFill>
                <a:schemeClr val="tx1">
                  <a:alpha val="10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0FD27-2B47-440B-ACBB-3CC155740F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28C-9FA6-4503-9FEC-3B9DF870F3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05000" y="2209800"/>
            <a:ext cx="3314700" cy="3916363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2209800"/>
            <a:ext cx="3314700" cy="3916363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2AE-4582-4239-B3FB-EFF3E19981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6C42-1B6A-4B6D-B964-62BB9131D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05000" y="2209800"/>
            <a:ext cx="3314700" cy="3916363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372100" y="2209800"/>
            <a:ext cx="3314700" cy="3916363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3381-26C2-4FA7-8B57-10CFAFCFE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9D60-F482-4AA8-9C6D-16800EC579B8}" type="datetimeFigureOut">
              <a:rPr lang="en-US" smtClean="0"/>
              <a:pPr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EBAEC-175A-413E-B220-C8F265941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Why Exercise?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l"/>
            <a:r>
              <a:rPr lang="en-US"/>
              <a:t>Presented by </a:t>
            </a:r>
            <a:br>
              <a:rPr lang="en-US"/>
            </a:br>
            <a:r>
              <a:rPr lang="en-US"/>
              <a:t>Lifestyle Fitness</a:t>
            </a:r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81000"/>
            <a:ext cx="2438400" cy="1739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"/>
            <a:ext cx="2438400" cy="1739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381000"/>
            <a:ext cx="2514600" cy="17938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Exercise Makes Life More Fun!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2209800"/>
            <a:ext cx="3314700" cy="3916363"/>
          </a:xfrm>
        </p:spPr>
        <p:txBody>
          <a:bodyPr/>
          <a:lstStyle/>
          <a:p>
            <a:r>
              <a:rPr lang="en-US" sz="2800"/>
              <a:t>Start a regular workout program today</a:t>
            </a:r>
            <a:endParaRPr lang="en-US"/>
          </a:p>
          <a:p>
            <a:r>
              <a:rPr lang="en-US" sz="2800"/>
              <a:t>Join a workout group and share the health</a:t>
            </a:r>
          </a:p>
        </p:txBody>
      </p:sp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2057400"/>
            <a:ext cx="2432050" cy="36576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 Lifestyle Fitness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/>
              <a:t>The End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590800" y="3505200"/>
            <a:ext cx="3048000" cy="1609725"/>
          </a:xfrm>
          <a:prstGeom prst="rect">
            <a:avLst/>
          </a:prstGeom>
          <a:solidFill>
            <a:srgbClr val="009999"/>
          </a:solidFill>
          <a:ln w="57150" cap="sq" cmpd="thinThick" algn="ctr">
            <a:solidFill>
              <a:schemeClr val="tx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chemeClr val="tx2"/>
            </a:outerShdw>
          </a:effectLst>
        </p:spPr>
        <p:txBody>
          <a:bodyPr vert="horz" wrap="square" lIns="91440" tIns="45720" rIns="91440" bIns="45720" anchor="t" compatLnSpc="1">
            <a:spAutoFit/>
          </a:bodyPr>
          <a:lstStyle/>
          <a:p>
            <a:pPr algn="l"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chemeClr val="tx1">
                    <a:alpha val="100000"/>
                  </a:schemeClr>
                </a:solidFill>
                <a:latin typeface="Times New Roman"/>
              </a:rPr>
              <a:t>23 Wharton Drive</a:t>
            </a:r>
            <a:endParaRPr lang="en-US"/>
          </a:p>
          <a:p>
            <a:pPr algn="l"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chemeClr val="tx1">
                    <a:alpha val="100000"/>
                  </a:schemeClr>
                </a:solidFill>
                <a:latin typeface="Times New Roman"/>
              </a:rPr>
              <a:t>(650) 555-7777</a:t>
            </a:r>
          </a:p>
          <a:p>
            <a:pPr algn="l"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chemeClr val="tx1">
                    <a:alpha val="100000"/>
                  </a:schemeClr>
                </a:solidFill>
                <a:latin typeface="Times New Roman"/>
              </a:rPr>
              <a:t>www.fitlife.com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Ongoing Exercise Can Do for You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Benefits</a:t>
            </a:r>
          </a:p>
          <a:p>
            <a:r>
              <a:rPr lang="en-US"/>
              <a:t>Programs 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Benefits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800"/>
              <a:t>Prevents heart disease and normalizes blood pressure</a:t>
            </a:r>
            <a:endParaRPr lang="en-US"/>
          </a:p>
          <a:p>
            <a:r>
              <a:rPr lang="en-US" sz="2800"/>
              <a:t>Regulates blood sugar and controls body weight</a:t>
            </a:r>
          </a:p>
          <a:p>
            <a:r>
              <a:rPr lang="en-US" sz="2800"/>
              <a:t>Prevents bone and tissue loss</a:t>
            </a:r>
          </a:p>
          <a:p>
            <a:r>
              <a:rPr lang="en-US" sz="2800"/>
              <a:t>Improves lifestyle</a:t>
            </a:r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447800"/>
            <a:ext cx="3276600" cy="32766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Regulate Blood Sugar and Control Body Weight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Improves body’s ability to metabolize sugar</a:t>
            </a:r>
            <a:endParaRPr lang="en-US"/>
          </a:p>
          <a:p>
            <a:r>
              <a:rPr lang="en-US" sz="2800"/>
              <a:t>Burns calories</a:t>
            </a:r>
          </a:p>
          <a:p>
            <a:r>
              <a:rPr lang="en-US" sz="2800"/>
              <a:t>Maintains weight-loss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667000"/>
            <a:ext cx="2414588" cy="36576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Prevent Heart Disease and Normalize Blood Pressure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Slows plaque buildup in arteries</a:t>
            </a:r>
          </a:p>
          <a:p>
            <a:r>
              <a:rPr lang="en-US"/>
              <a:t>Increases “good” and decreases “bad” cholesterol</a:t>
            </a:r>
          </a:p>
          <a:p>
            <a:r>
              <a:rPr lang="en-US"/>
              <a:t>Decreases resting heart rate</a:t>
            </a:r>
          </a:p>
          <a:p>
            <a:r>
              <a:rPr lang="en-US"/>
              <a:t>Prevents obstructive blood clots</a:t>
            </a:r>
          </a:p>
          <a:p>
            <a:r>
              <a:rPr lang="en-US"/>
              <a:t>Makes heart stronger and more efficient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Prevent Bone and Muscle Tissue Loss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Prevents osteoporosis</a:t>
            </a:r>
          </a:p>
          <a:p>
            <a:r>
              <a:rPr lang="en-US"/>
              <a:t>Prevents loss of lean body mass</a:t>
            </a:r>
          </a:p>
          <a:p>
            <a:r>
              <a:rPr lang="en-US"/>
              <a:t>Prevents drop in metabolic rate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3913" y="1600200"/>
            <a:ext cx="2414587" cy="36576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Improve Lifestyle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Makes activity easier</a:t>
            </a:r>
          </a:p>
          <a:p>
            <a:r>
              <a:rPr lang="en-US"/>
              <a:t>Increases stress resistance</a:t>
            </a:r>
          </a:p>
          <a:p>
            <a:r>
              <a:rPr lang="en-US"/>
              <a:t>Improves sleep</a:t>
            </a:r>
          </a:p>
          <a:p>
            <a:r>
              <a:rPr lang="en-US"/>
              <a:t>Encourages other healthy habits</a:t>
            </a: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Programs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Exercise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n-US" sz="2400"/>
              <a:t>Personalized fitness programs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Group workout classes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Spinning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Kick Boxing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Step Aerobics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Yoga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Running and racquetball clubs</a:t>
            </a:r>
          </a:p>
          <a:p>
            <a:pPr>
              <a:lnSpc>
                <a:spcPct val="80000"/>
              </a:lnSpc>
            </a:pPr>
            <a:r>
              <a:rPr lang="en-US" sz="2800"/>
              <a:t>Nutrition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Healthy Choices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Tips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Lifestyle Fitness Program Schedule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/>
        </p:nvGraphicFramePr>
        <p:xfrm>
          <a:off x="381000" y="1981200"/>
          <a:ext cx="8305800" cy="4180524"/>
        </p:xfrm>
        <a:graphic>
          <a:graphicData uri="http://schemas.openxmlformats.org/drawingml/2006/table">
            <a:tbl>
              <a:tblPr/>
              <a:tblGrid>
                <a:gridCol w="685800"/>
                <a:gridCol w="1143000"/>
                <a:gridCol w="990600"/>
                <a:gridCol w="1143000"/>
                <a:gridCol w="990600"/>
                <a:gridCol w="1143000"/>
                <a:gridCol w="1143000"/>
                <a:gridCol w="10668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US" sz="1600" b="0" i="0" u="none" strike="noStrike" baseline="0">
                        <a:solidFill>
                          <a:schemeClr val="tx1">
                            <a:alpha val="10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MON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TUE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WED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THURS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FRI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SAT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SUN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9 AM</a:t>
                      </a:r>
                      <a:endParaRPr lang="en-US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Spinning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Spinning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Spinning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Spinning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Spinning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Running Club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Running Club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Noon</a:t>
                      </a:r>
                      <a:endParaRPr lang="en-US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Circuit Training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Basic Step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Circuit Training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Basic Step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Circuit Training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Basic Step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Squash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1011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5 PM</a:t>
                      </a:r>
                      <a:endParaRPr lang="en-US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Water Workout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Running Club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Water Workout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Running Club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Water Workout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Racquet-ball League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Racquet-ball League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6 PM</a:t>
                      </a:r>
                      <a:endParaRPr lang="en-US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Kick Boxing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Tae Kwon Do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Kick Boxing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Tae Kwon Do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en-US" sz="1600" b="0" i="0" u="none" strike="noStrike" baseline="0">
                          <a:solidFill>
                            <a:schemeClr val="tx1">
                              <a:alpha val="100000"/>
                            </a:schemeClr>
                          </a:solidFill>
                          <a:effectLst/>
                          <a:latin typeface="Arial"/>
                        </a:rPr>
                        <a:t>Kick Boxing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US" sz="1600" b="0" i="0" u="none" strike="noStrike" baseline="0">
                        <a:solidFill>
                          <a:schemeClr val="tx1">
                            <a:alpha val="10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US" sz="1600" b="0" i="0" u="none" strike="noStrike" baseline="0">
                        <a:solidFill>
                          <a:schemeClr val="tx1">
                            <a:alpha val="10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Strands Design Template</Template>
  <TotalTime>69</TotalTime>
  <Words>285</Words>
  <Application>Microsoft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Why Exercise?</vt:lpstr>
      <vt:lpstr>What Ongoing Exercise Can Do for You</vt:lpstr>
      <vt:lpstr>Benefits</vt:lpstr>
      <vt:lpstr>Regulate Blood Sugar and Control Body Weight</vt:lpstr>
      <vt:lpstr>Prevent Heart Disease and Normalize Blood Pressure</vt:lpstr>
      <vt:lpstr>Prevent Bone and Muscle Tissue Loss</vt:lpstr>
      <vt:lpstr>Improve Lifestyle</vt:lpstr>
      <vt:lpstr>Programs </vt:lpstr>
      <vt:lpstr>Lifestyle Fitness Program Schedule</vt:lpstr>
      <vt:lpstr>Exercise Makes Life More Fun!</vt:lpstr>
      <vt:lpstr> Lifestyle Fitness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Exercise?</dc:title>
  <dc:subject/>
  <dc:creator/>
  <cp:keywords/>
  <dc:description/>
  <cp:lastModifiedBy> </cp:lastModifiedBy>
  <cp:revision>11</cp:revision>
  <cp:lastPrinted>1601-01-01T00:00:00Z</cp:lastPrinted>
  <dcterms:created xsi:type="dcterms:W3CDTF">2003-07-24T21:12:36Z</dcterms:created>
  <dcterms:modified xsi:type="dcterms:W3CDTF">2008-01-15T05:52:48Z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TC010721241033</vt:lpwstr>
  </property>
</Properties>
</file>