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4" r:id="rId2"/>
    <p:sldId id="259" r:id="rId3"/>
    <p:sldId id="262" r:id="rId4"/>
    <p:sldId id="266" r:id="rId5"/>
    <p:sldId id="270" r:id="rId6"/>
    <p:sldId id="263" r:id="rId7"/>
    <p:sldId id="267" r:id="rId8"/>
    <p:sldId id="268" r:id="rId9"/>
    <p:sldId id="271" r:id="rId10"/>
    <p:sldId id="272" r:id="rId11"/>
    <p:sldId id="269" r:id="rId12"/>
  </p:sldIdLst>
  <p:sldSz cx="9144000" cy="6858000" type="screen4x3"/>
  <p:notesSz cx="9144000" cy="6858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600FF"/>
    <a:srgbClr val="009999"/>
    <a:srgbClr val="FF3300"/>
    <a:srgbClr val="FF6633"/>
    <a:srgbClr val="F8F8F8"/>
    <a:srgbClr val="FFFF99"/>
    <a:srgbClr val="FFFF00"/>
    <a:srgbClr val="B2B2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40" autoAdjust="0"/>
  </p:normalViewPr>
  <p:slideViewPr>
    <p:cSldViewPr>
      <p:cViewPr>
        <p:scale>
          <a:sx n="66" d="100"/>
          <a:sy n="66" d="100"/>
        </p:scale>
        <p:origin x="-636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5AA40E00-3403-4513-830B-8D5F1697DDC5}" type="datetimeFigureOut">
              <a:rPr lang="en-US" smtClean="0"/>
              <a:pPr/>
              <a:t>10/1/2007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B1C0EEB-0417-4239-8A0C-FA8DA93386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524000" y="514350"/>
            <a:ext cx="6096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b" compatLnSpc="1"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fld id="{4043BE2A-467A-4952-9DA8-8AD07CA3E79E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B0E0E-CD6B-431A-A673-79F17E5B4AB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B0E0E-CD6B-431A-A673-79F17E5B4AB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20574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891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029200"/>
            <a:ext cx="6400800" cy="914400"/>
          </a:xfr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7904" name="Rectangle 2064"/>
          <p:cNvSpPr>
            <a:spLocks noGrp="1" noChangeArrowheads="1"/>
          </p:cNvSpPr>
          <p:nvPr>
            <p:ph type="dt" sz="half" idx="2"/>
          </p:nvPr>
        </p:nvSpPr>
        <p:spPr>
          <a:xfrm>
            <a:off x="381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>
                    <a:alpha val="100000"/>
                  </a:srgbClr>
                </a:solidFill>
                <a:latin typeface="+mn-lt"/>
              </a:defRPr>
            </a:lvl1pPr>
          </a:lstStyle>
          <a:p>
            <a:endParaRPr kumimoji="0" lang="en-US" dirty="0">
              <a:solidFill>
                <a:srgbClr val="000000">
                  <a:alpha val="100000"/>
                </a:srgbClr>
              </a:solidFill>
              <a:latin typeface="+mn-lt"/>
            </a:endParaRPr>
          </a:p>
        </p:txBody>
      </p:sp>
      <p:sp>
        <p:nvSpPr>
          <p:cNvPr id="37905" name="Rectangle 206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381000"/>
          </a:xfrm>
        </p:spPr>
        <p:txBody>
          <a:bodyPr anchor="b"/>
          <a:lstStyle>
            <a:lvl1pPr>
              <a:defRPr kumimoji="0">
                <a:solidFill>
                  <a:srgbClr val="000000">
                    <a:alpha val="100000"/>
                  </a:srgbClr>
                </a:solidFill>
                <a:latin typeface="+mn-lt"/>
              </a:defRPr>
            </a:lvl1pPr>
          </a:lstStyle>
          <a:p>
            <a:endParaRPr kumimoji="0" lang="en-US" dirty="0">
              <a:solidFill>
                <a:srgbClr val="000000">
                  <a:alpha val="100000"/>
                </a:srgbClr>
              </a:solidFill>
              <a:latin typeface="+mn-lt"/>
            </a:endParaRPr>
          </a:p>
        </p:txBody>
      </p:sp>
      <p:sp>
        <p:nvSpPr>
          <p:cNvPr id="37906" name="Rectangle 206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>
                    <a:alpha val="100000"/>
                  </a:srgbClr>
                </a:solidFill>
                <a:latin typeface="+mn-lt"/>
              </a:defRPr>
            </a:lvl1pPr>
          </a:lstStyle>
          <a:p>
            <a:fld id="{05C9F1E7-44DD-4B26-AE93-3B06B716883E}" type="slidenum">
              <a:rPr kumimoji="0" lang="en-US">
                <a:solidFill>
                  <a:srgbClr val="000000">
                    <a:alpha val="100000"/>
                  </a:srgbClr>
                </a:solidFill>
                <a:latin typeface="+mn-lt"/>
              </a:rPr>
              <a:pPr/>
              <a:t>‹#›</a:t>
            </a:fld>
            <a:endParaRPr kumimoji="0" lang="en-US" dirty="0">
              <a:solidFill>
                <a:srgbClr val="000000">
                  <a:alpha val="100000"/>
                </a:srgb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build="p" autoUpdateAnimBg="0" advAuto="0">
        <p:tmplLst>
          <p:tmpl lvl="1">
            <p:tnLst>
              <p:par>
                <p:cTn presetID="9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78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FF67-F4A1-40D8-B496-59998BC27CF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sz="half" idx="1"/>
          </p:nvPr>
        </p:nvSpPr>
        <p:spPr>
          <a:xfrm>
            <a:off x="1143000" y="1219200"/>
            <a:ext cx="6781800" cy="228600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143000" y="3657600"/>
            <a:ext cx="6781800" cy="228600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33E7-EBD2-40EB-9BA1-56EBD2163F2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C45C-39BD-473C-BEB4-C8DEBF82621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A32FF-F58B-483C-9569-05693A3F53E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1143000" y="1219200"/>
            <a:ext cx="3314700" cy="47244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3314700" cy="47244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6D87-6095-431F-9E7C-C9192C9A5AD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3558-69E5-4906-8871-CC8311CF065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17998-947E-411D-B8C1-BC20E7727F9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572B-CAB8-40F9-898C-6E2234C0CC5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DB7A-58D4-466D-9CB8-F664954FFDB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84C65-6166-45A3-BCB3-79F75380547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76200"/>
            <a:ext cx="6781800" cy="1066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19200"/>
            <a:ext cx="6781800" cy="47244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6886" name="Rectangle 10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l" fontAlgn="base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36887" name="Rectangle 10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ctr" fontAlgn="base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36888" name="Rectangle 10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fld id="{754F935F-1E3D-4F41-B024-5C8C9F9723B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+mj-lt"/>
          <a:ea typeface="+mj-ea"/>
          <a:cs typeface="+mj-cs"/>
        </a:defRPr>
      </a:lvl1pPr>
      <a:lvl2pPr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2pPr>
      <a:lvl3pPr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3pPr>
      <a:lvl4pPr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4pPr>
      <a:lvl5pPr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5pPr>
      <a:lvl6pPr marL="457200"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6pPr>
      <a:lvl7pPr marL="914400"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7pPr>
      <a:lvl8pPr marL="1371600"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8pPr>
      <a:lvl9pPr marL="1828800"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9pPr>
    </p:titleStyle>
    <p:bodyStyle>
      <a:lvl1pPr marL="342900" indent="-3429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800">
          <a:solidFill>
            <a:srgbClr val="000000">
              <a:alpha val="100000"/>
            </a:srgbClr>
          </a:solidFill>
          <a:latin typeface="+mn-lt"/>
          <a:ea typeface="+mn-ea"/>
          <a:cs typeface="+mn-cs"/>
        </a:defRPr>
      </a:lvl1pPr>
      <a:lvl2pPr marL="742950" indent="-28575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600">
          <a:solidFill>
            <a:srgbClr val="000000">
              <a:alpha val="100000"/>
            </a:srgbClr>
          </a:solidFill>
          <a:latin typeface="+mn-lt"/>
        </a:defRPr>
      </a:lvl2pPr>
      <a:lvl3pPr marL="11430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400">
          <a:solidFill>
            <a:srgbClr val="000000">
              <a:alpha val="100000"/>
            </a:srgbClr>
          </a:solidFill>
          <a:latin typeface="+mn-lt"/>
        </a:defRPr>
      </a:lvl3pPr>
      <a:lvl4pPr marL="16002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4pPr>
      <a:lvl5pPr marL="20574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5pPr>
      <a:lvl6pPr marL="25146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6pPr>
      <a:lvl7pPr marL="29718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7pPr>
      <a:lvl8pPr marL="34290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8pPr>
      <a:lvl9pPr marL="38862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>
                <a:latin typeface="Comic Sans MS"/>
              </a:rPr>
              <a:t>Join</a:t>
            </a:r>
            <a:r>
              <a:rPr lang="en-US" sz="6000" baseline="0" dirty="0" smtClean="0">
                <a:latin typeface="Comic Sans MS"/>
              </a:rPr>
              <a:t> Animal Angels</a:t>
            </a:r>
            <a:endParaRPr lang="en-US" sz="6000" dirty="0">
              <a:latin typeface="Comic Sans MS"/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Animal</a:t>
            </a:r>
            <a:r>
              <a:rPr lang="en-US" baseline="0" dirty="0" smtClean="0"/>
              <a:t> Rescue Foundation</a:t>
            </a:r>
            <a:endParaRPr lang="en-US" dirty="0"/>
          </a:p>
          <a:p>
            <a:r>
              <a:rPr lang="en-US" dirty="0" smtClean="0">
                <a:solidFill>
                  <a:srgbClr val="000000"/>
                </a:solidFill>
              </a:rPr>
              <a:t>Student Name, Volunteer Coordinator</a:t>
            </a:r>
          </a:p>
          <a:p>
            <a:endParaRPr lang="en-US" dirty="0"/>
          </a:p>
        </p:txBody>
      </p:sp>
      <p:pic>
        <p:nvPicPr>
          <p:cNvPr id="4" name="PP01_Puppy.JPG"/>
          <p:cNvPicPr>
            <a:picLocks noChangeAspect="1"/>
          </p:cNvPicPr>
          <p:nvPr/>
        </p:nvPicPr>
        <p:blipFill>
          <a:blip r:embed="rId3"/>
          <a:srcRect l="2926" t="59615"/>
          <a:stretch>
            <a:fillRect/>
          </a:stretch>
        </p:blipFill>
        <p:spPr bwMode="auto">
          <a:xfrm>
            <a:off x="2057400" y="685800"/>
            <a:ext cx="4876800" cy="3086919"/>
          </a:xfrm>
          <a:prstGeom prst="ellipse">
            <a:avLst/>
          </a:prstGeom>
          <a:noFill/>
          <a:ln w="76200">
            <a:solidFill>
              <a:schemeClr val="accent4"/>
            </a:solidFill>
          </a:ln>
          <a:effectLst>
            <a:outerShdw blurRad="50800" dist="50800" dir="2700000" algn="tl" rotWithShape="0">
              <a:srgbClr val="7D7D7D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706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Foster Angels</a:t>
            </a:r>
            <a:endParaRPr lang="en-US"/>
          </a:p>
        </p:txBody>
      </p:sp>
      <p:sp>
        <p:nvSpPr>
          <p:cNvPr id="70659" name="Text Placeholder 7065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Provide a temporary home</a:t>
            </a:r>
            <a:endParaRPr lang="en-US"/>
          </a:p>
          <a:p>
            <a:r>
              <a:rPr lang="en-US" dirty="0"/>
              <a:t>Evaluate special needs</a:t>
            </a:r>
          </a:p>
          <a:p>
            <a:pPr lvl="1"/>
            <a:r>
              <a:rPr lang="en-US" dirty="0"/>
              <a:t>Housebreaking</a:t>
            </a:r>
          </a:p>
          <a:p>
            <a:pPr lvl="1"/>
            <a:r>
              <a:rPr lang="en-US" dirty="0"/>
              <a:t>Obedience training</a:t>
            </a:r>
          </a:p>
          <a:p>
            <a:pPr lvl="1"/>
            <a:r>
              <a:rPr lang="en-US" dirty="0"/>
              <a:t>Socialization</a:t>
            </a:r>
          </a:p>
          <a:p>
            <a:r>
              <a:rPr lang="en-US" dirty="0"/>
              <a:t>Bring pet to adoption fairs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Become An Angel?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2">
                  <a:alpha val="100000"/>
                </a:schemeClr>
              </a:buClr>
              <a:buSzPct val="100000"/>
              <a:buFont typeface="Arial"/>
            </a:pPr>
            <a:r>
              <a:rPr lang="en-US" dirty="0" smtClean="0">
                <a:solidFill>
                  <a:schemeClr val="tx1"/>
                </a:solidFill>
              </a:rPr>
              <a:t>Sign up to volunteer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>
                <a:schemeClr val="tx2">
                  <a:alpha val="100000"/>
                </a:schemeClr>
              </a:buClr>
              <a:buSzPct val="100000"/>
              <a:buFont typeface="Arial"/>
            </a:pPr>
            <a:r>
              <a:rPr lang="en-US" dirty="0" smtClean="0">
                <a:solidFill>
                  <a:schemeClr val="tx1">
                    <a:alpha val="100000"/>
                  </a:schemeClr>
                </a:solidFill>
              </a:rPr>
              <a:t>Send a check</a:t>
            </a:r>
          </a:p>
          <a:p>
            <a:pPr>
              <a:lnSpc>
                <a:spcPct val="90000"/>
              </a:lnSpc>
              <a:buClr>
                <a:schemeClr val="tx2">
                  <a:alpha val="100000"/>
                </a:schemeClr>
              </a:buClr>
              <a:buSzPct val="100000"/>
              <a:buFont typeface="Arial"/>
            </a:pPr>
            <a:r>
              <a:rPr lang="en-US" dirty="0" smtClean="0">
                <a:solidFill>
                  <a:schemeClr val="tx1"/>
                </a:solidFill>
              </a:rPr>
              <a:t>Drop off donations</a:t>
            </a:r>
            <a:endParaRPr lang="en-US" dirty="0" smtClean="0">
              <a:solidFill>
                <a:schemeClr val="tx1">
                  <a:alpha val="100000"/>
                </a:schemeClr>
              </a:solidFill>
            </a:endParaRPr>
          </a:p>
          <a:p>
            <a:pPr>
              <a:lnSpc>
                <a:spcPct val="90000"/>
              </a:lnSpc>
              <a:buClr>
                <a:schemeClr val="tx2">
                  <a:alpha val="100000"/>
                </a:schemeClr>
              </a:buClr>
              <a:buSzPct val="100000"/>
              <a:buFont typeface="Arial"/>
            </a:pPr>
            <a:endParaRPr lang="en-US" dirty="0" smtClean="0">
              <a:solidFill>
                <a:schemeClr val="tx1">
                  <a:alpha val="10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2" name="Rectangle 24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dirty="0" smtClean="0"/>
              <a:t>Topics Of Discussion</a:t>
            </a:r>
            <a:endParaRPr lang="en-US" dirty="0"/>
          </a:p>
        </p:txBody>
      </p:sp>
      <p:sp>
        <p:nvSpPr>
          <p:cNvPr id="7197" name="Rectangle 29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219200"/>
            <a:ext cx="6781800" cy="2286000"/>
          </a:xfrm>
        </p:spPr>
        <p:txBody>
          <a:bodyPr/>
          <a:lstStyle/>
          <a:p>
            <a:pPr lvl="1"/>
            <a:r>
              <a:rPr lang="en-US" sz="2400" dirty="0" smtClean="0"/>
              <a:t>Why are pets abandoned?</a:t>
            </a:r>
            <a:endParaRPr lang="en-US" sz="2400" dirty="0"/>
          </a:p>
          <a:p>
            <a:pPr lvl="1"/>
            <a:r>
              <a:rPr lang="en-US" sz="2400" dirty="0">
                <a:solidFill>
                  <a:srgbClr val="000000"/>
                </a:solidFill>
              </a:rPr>
              <a:t>How does the Foundation help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Who</a:t>
            </a:r>
            <a:r>
              <a:rPr lang="en-US" sz="2400" baseline="0" dirty="0" smtClean="0">
                <a:solidFill>
                  <a:srgbClr val="000000"/>
                </a:solidFill>
              </a:rPr>
              <a:t> are Animal Angels?</a:t>
            </a:r>
            <a:endParaRPr lang="en-US" sz="2400" dirty="0">
              <a:solidFill>
                <a:srgbClr val="000000"/>
              </a:solidFill>
            </a:endParaRPr>
          </a:p>
          <a:p>
            <a:pPr lvl="1"/>
            <a:r>
              <a:rPr lang="en-US" sz="2400" dirty="0" smtClean="0"/>
              <a:t>How can you help?</a:t>
            </a:r>
          </a:p>
          <a:p>
            <a:pPr lvl="3"/>
            <a:endParaRPr lang="en-US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Rectangle 14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dirty="0" smtClean="0"/>
              <a:t>Why Are Pets Abandoned?</a:t>
            </a:r>
            <a:endParaRPr lang="en-US" dirty="0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Poor or deteriorating health</a:t>
            </a:r>
            <a:endParaRPr lang="en-US"/>
          </a:p>
          <a:p>
            <a:r>
              <a:rPr lang="en-US" dirty="0" smtClean="0"/>
              <a:t>Maintenance expenses</a:t>
            </a:r>
          </a:p>
          <a:p>
            <a:pPr lvl="1"/>
            <a:r>
              <a:rPr lang="en-US" dirty="0" smtClean="0"/>
              <a:t>Veterinary bills</a:t>
            </a:r>
          </a:p>
          <a:p>
            <a:pPr lvl="1"/>
            <a:r>
              <a:rPr lang="en-US" dirty="0" smtClean="0"/>
              <a:t>Food</a:t>
            </a:r>
          </a:p>
          <a:p>
            <a:r>
              <a:rPr lang="en-US" dirty="0" smtClean="0"/>
              <a:t>Change in lifestyle</a:t>
            </a:r>
          </a:p>
          <a:p>
            <a:r>
              <a:rPr lang="en-US" dirty="0" smtClean="0"/>
              <a:t>Behavioral problems</a:t>
            </a:r>
          </a:p>
          <a:p>
            <a:r>
              <a:rPr lang="en-US" dirty="0" smtClean="0"/>
              <a:t>Moving to a new location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10244" name="PyramidChart 1;Master;1;0.15;3"/>
          <p:cNvSpPr>
            <a:spLocks noChangeArrowheads="1"/>
          </p:cNvSpPr>
          <p:nvPr/>
        </p:nvSpPr>
        <p:spPr bwMode="auto">
          <a:xfrm>
            <a:off x="1216025" y="19812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8" name="PyramidChart 2;Master;1;0.15;3"/>
          <p:cNvSpPr>
            <a:spLocks noChangeArrowheads="1"/>
          </p:cNvSpPr>
          <p:nvPr/>
        </p:nvSpPr>
        <p:spPr bwMode="auto">
          <a:xfrm>
            <a:off x="1219200" y="20574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Title 1025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dirty="0" smtClean="0"/>
              <a:t>How Does The Foundation Help?</a:t>
            </a:r>
            <a:endParaRPr lang="en-US" dirty="0"/>
          </a:p>
        </p:txBody>
      </p:sp>
      <p:sp>
        <p:nvSpPr>
          <p:cNvPr id="10255" name="Text Placeholder 1025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Provides temporary homes</a:t>
            </a:r>
            <a:endParaRPr lang="en-US" dirty="0"/>
          </a:p>
          <a:p>
            <a:r>
              <a:rPr lang="en-US" dirty="0" smtClean="0"/>
              <a:t>Provides obedience training</a:t>
            </a:r>
          </a:p>
          <a:p>
            <a:r>
              <a:rPr lang="en-US" dirty="0" smtClean="0"/>
              <a:t>Provides veterinary care</a:t>
            </a:r>
          </a:p>
          <a:p>
            <a:r>
              <a:rPr lang="en-US" dirty="0" smtClean="0"/>
              <a:t>Finds loving permanent homes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10244" name="Rectangle 10243"/>
          <p:cNvSpPr>
            <a:spLocks noChangeArrowheads="1"/>
          </p:cNvSpPr>
          <p:nvPr/>
        </p:nvSpPr>
        <p:spPr bwMode="auto">
          <a:xfrm>
            <a:off x="1216025" y="19812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7" name="Right Triangle 10246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51" name="Right Triangle 10250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Animal Rescue Foundation History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sz="half" idx="1"/>
          </p:nvPr>
        </p:nvSpPr>
        <p:spPr>
          <a:xfrm>
            <a:off x="1524000" y="1219200"/>
            <a:ext cx="5257800" cy="4343400"/>
          </a:xfrm>
        </p:spPr>
        <p:txBody>
          <a:bodyPr/>
          <a:lstStyle/>
          <a:p>
            <a:pPr>
              <a:buFont typeface="Arial"/>
            </a:pPr>
            <a:r>
              <a:rPr lang="en-US" dirty="0" smtClean="0"/>
              <a:t>1990</a:t>
            </a:r>
            <a:endParaRPr lang="en-US"/>
          </a:p>
          <a:p>
            <a:pPr lvl="1">
              <a:buFont typeface="Arial"/>
            </a:pPr>
            <a:r>
              <a:rPr lang="en-US" dirty="0" smtClean="0">
                <a:solidFill>
                  <a:srgbClr val="000000"/>
                </a:solidFill>
              </a:rPr>
              <a:t>Founded by Steve Dow</a:t>
            </a:r>
            <a:endParaRPr lang="en-US" dirty="0" smtClean="0"/>
          </a:p>
          <a:p>
            <a:pPr>
              <a:buFont typeface="Arial"/>
            </a:pPr>
            <a:r>
              <a:rPr lang="en-US" dirty="0" smtClean="0"/>
              <a:t>1991</a:t>
            </a:r>
          </a:p>
          <a:p>
            <a:pPr lvl="1">
              <a:buFont typeface="Arial"/>
            </a:pPr>
            <a:r>
              <a:rPr lang="en-US" dirty="0" smtClean="0">
                <a:solidFill>
                  <a:srgbClr val="000000"/>
                </a:solidFill>
              </a:rPr>
              <a:t>Built first shelter</a:t>
            </a:r>
          </a:p>
          <a:p>
            <a:pPr>
              <a:buFont typeface="Arial"/>
            </a:pPr>
            <a:r>
              <a:rPr lang="en-US" dirty="0" smtClean="0"/>
              <a:t>1992</a:t>
            </a:r>
          </a:p>
          <a:p>
            <a:pPr lvl="1">
              <a:buFont typeface="Arial"/>
            </a:pPr>
            <a:r>
              <a:rPr lang="en-US" dirty="0" smtClean="0">
                <a:solidFill>
                  <a:srgbClr val="000000"/>
                </a:solidFill>
              </a:rPr>
              <a:t>Began volunteer program</a:t>
            </a:r>
            <a:endParaRPr lang="en-US" dirty="0" smtClean="0"/>
          </a:p>
          <a:p>
            <a:pPr>
              <a:buFont typeface="Arial"/>
            </a:pPr>
            <a:r>
              <a:rPr lang="en-US" dirty="0" smtClean="0"/>
              <a:t>2005</a:t>
            </a:r>
          </a:p>
          <a:p>
            <a:pPr lvl="1">
              <a:buFont typeface="Arial"/>
            </a:pPr>
            <a:r>
              <a:rPr lang="en-US" dirty="0" smtClean="0">
                <a:solidFill>
                  <a:srgbClr val="000000"/>
                </a:solidFill>
              </a:rPr>
              <a:t>Saved 1000 animals!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dirty="0" smtClean="0"/>
              <a:t>Who Are Animal Angels?</a:t>
            </a:r>
            <a:endParaRPr lang="en-US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2">
                  <a:alpha val="100000"/>
                </a:schemeClr>
              </a:buClr>
              <a:buSzPct val="100000"/>
              <a:buFont typeface="Arial"/>
            </a:pPr>
            <a:r>
              <a:rPr lang="en-US" dirty="0" smtClean="0">
                <a:solidFill>
                  <a:schemeClr val="tx1">
                    <a:alpha val="100000"/>
                  </a:schemeClr>
                </a:solidFill>
              </a:rPr>
              <a:t>Believes unwanted pets deserve a home</a:t>
            </a:r>
            <a:endParaRPr lang="en-US" dirty="0"/>
          </a:p>
          <a:p>
            <a:pPr>
              <a:lnSpc>
                <a:spcPct val="90000"/>
              </a:lnSpc>
              <a:buClr>
                <a:schemeClr val="tx2">
                  <a:alpha val="100000"/>
                </a:schemeClr>
              </a:buClr>
              <a:buSzPct val="100000"/>
              <a:buFont typeface="Arial"/>
            </a:pPr>
            <a:r>
              <a:rPr lang="en-US" dirty="0" smtClean="0">
                <a:solidFill>
                  <a:schemeClr val="tx1">
                    <a:alpha val="100000"/>
                  </a:schemeClr>
                </a:solidFill>
              </a:rPr>
              <a:t>Believes you can teach an old dog new tricks</a:t>
            </a:r>
          </a:p>
          <a:p>
            <a:pPr>
              <a:lnSpc>
                <a:spcPct val="90000"/>
              </a:lnSpc>
              <a:buClr>
                <a:schemeClr val="tx2">
                  <a:alpha val="100000"/>
                </a:schemeClr>
              </a:buClr>
              <a:buSzPct val="100000"/>
              <a:buFont typeface="Arial"/>
            </a:pPr>
            <a:r>
              <a:rPr lang="en-US" dirty="0" smtClean="0">
                <a:solidFill>
                  <a:schemeClr val="tx1">
                    <a:alpha val="100000"/>
                  </a:schemeClr>
                </a:solidFill>
              </a:rPr>
              <a:t>Believes you can retrain animals to be lovable</a:t>
            </a:r>
            <a:endParaRPr lang="en-US" sz="1600" dirty="0"/>
          </a:p>
          <a:p>
            <a:pPr lvl="4">
              <a:lnSpc>
                <a:spcPct val="90000"/>
              </a:lnSpc>
              <a:buSzPct val="100000"/>
              <a:buFont typeface="Arial"/>
            </a:pPr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Title 1025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dirty="0" smtClean="0"/>
              <a:t>How Can You Help?</a:t>
            </a:r>
            <a:endParaRPr lang="en-US" dirty="0"/>
          </a:p>
        </p:txBody>
      </p:sp>
      <p:sp>
        <p:nvSpPr>
          <p:cNvPr id="10255" name="Text Placeholder 10254"/>
          <p:cNvSpPr>
            <a:spLocks noGrp="1" noChangeArrowheads="1"/>
          </p:cNvSpPr>
          <p:nvPr>
            <p:ph type="body" idx="1"/>
          </p:nvPr>
        </p:nvSpPr>
        <p:spPr>
          <a:xfrm>
            <a:off x="1143000" y="1219200"/>
            <a:ext cx="67818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Donate your time and talent</a:t>
            </a:r>
            <a:endParaRPr lang="en-US"/>
          </a:p>
          <a:p>
            <a:r>
              <a:rPr lang="en-US" dirty="0" smtClean="0"/>
              <a:t> Become a foster parent</a:t>
            </a:r>
          </a:p>
          <a:p>
            <a:pPr lvl="1"/>
            <a:r>
              <a:rPr lang="en-US" dirty="0" smtClean="0"/>
              <a:t>Work at adoption fairs</a:t>
            </a:r>
            <a:endParaRPr lang="en-US" dirty="0"/>
          </a:p>
          <a:p>
            <a:r>
              <a:rPr lang="en-US" dirty="0" smtClean="0"/>
              <a:t>Donate new or used items</a:t>
            </a:r>
          </a:p>
          <a:p>
            <a:pPr lvl="1"/>
            <a:r>
              <a:rPr lang="en-US" dirty="0" smtClean="0"/>
              <a:t>Crates and pads</a:t>
            </a:r>
          </a:p>
          <a:p>
            <a:pPr lvl="1"/>
            <a:r>
              <a:rPr lang="en-US" dirty="0" smtClean="0"/>
              <a:t>Collars, leads, and other items</a:t>
            </a:r>
          </a:p>
        </p:txBody>
      </p:sp>
      <p:sp>
        <p:nvSpPr>
          <p:cNvPr id="10244" name="Rectangle 10243"/>
          <p:cNvSpPr>
            <a:spLocks noChangeArrowheads="1"/>
          </p:cNvSpPr>
          <p:nvPr/>
        </p:nvSpPr>
        <p:spPr bwMode="auto">
          <a:xfrm>
            <a:off x="1216025" y="19812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7" name="Right Triangle 10246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8" name="Rectangle 10247"/>
          <p:cNvSpPr>
            <a:spLocks noChangeArrowheads="1"/>
          </p:cNvSpPr>
          <p:nvPr/>
        </p:nvSpPr>
        <p:spPr bwMode="auto">
          <a:xfrm>
            <a:off x="1219200" y="20574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51" name="Right Triangle 10250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Title 1025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dirty="0" smtClean="0"/>
              <a:t>More Ways To Help!</a:t>
            </a:r>
            <a:endParaRPr lang="en-US" dirty="0"/>
          </a:p>
        </p:txBody>
      </p:sp>
      <p:sp>
        <p:nvSpPr>
          <p:cNvPr id="10255" name="Text Placeholder 10254"/>
          <p:cNvSpPr>
            <a:spLocks noGrp="1" noChangeArrowheads="1"/>
          </p:cNvSpPr>
          <p:nvPr>
            <p:ph type="body" idx="1"/>
          </p:nvPr>
        </p:nvSpPr>
        <p:spPr>
          <a:xfrm>
            <a:off x="1143000" y="1219200"/>
            <a:ext cx="67818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Provide financial support</a:t>
            </a:r>
            <a:endParaRPr lang="en-US" dirty="0"/>
          </a:p>
          <a:p>
            <a:pPr lvl="1"/>
            <a:r>
              <a:rPr lang="en-US" dirty="0" smtClean="0"/>
              <a:t>Send a donation</a:t>
            </a:r>
          </a:p>
          <a:p>
            <a:pPr lvl="1"/>
            <a:r>
              <a:rPr lang="en-US" dirty="0" smtClean="0"/>
              <a:t>Sponsor a foster pet</a:t>
            </a:r>
          </a:p>
          <a:p>
            <a:pPr lvl="1"/>
            <a:r>
              <a:rPr lang="en-US" dirty="0" smtClean="0"/>
              <a:t>Sponsor an adoption</a:t>
            </a:r>
          </a:p>
          <a:p>
            <a:pPr lvl="2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10244" name="Rectangle 10243"/>
          <p:cNvSpPr>
            <a:spLocks noChangeArrowheads="1"/>
          </p:cNvSpPr>
          <p:nvPr/>
        </p:nvSpPr>
        <p:spPr bwMode="auto">
          <a:xfrm>
            <a:off x="1216025" y="19812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7" name="Right Triangle 10246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8" name="Rectangle 10247"/>
          <p:cNvSpPr>
            <a:spLocks noChangeArrowheads="1"/>
          </p:cNvSpPr>
          <p:nvPr/>
        </p:nvSpPr>
        <p:spPr bwMode="auto">
          <a:xfrm>
            <a:off x="1219200" y="20574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51" name="Right Triangle 10250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Angels</a:t>
            </a:r>
            <a:endParaRPr lang="en-US"/>
          </a:p>
        </p:txBody>
      </p:sp>
      <p:sp>
        <p:nvSpPr>
          <p:cNvPr id="69635" name="Text Placeholder 696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 at adoption fairs</a:t>
            </a:r>
            <a:endParaRPr lang="en-US"/>
          </a:p>
          <a:p>
            <a:r>
              <a:rPr lang="en-US" dirty="0"/>
              <a:t>Transport animals to fairs</a:t>
            </a:r>
          </a:p>
          <a:p>
            <a:r>
              <a:rPr lang="en-US" dirty="0"/>
              <a:t>Interview potential parents</a:t>
            </a:r>
          </a:p>
          <a:p>
            <a:r>
              <a:rPr lang="en-US" dirty="0"/>
              <a:t>Follow up on adoptions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Presentation on product or service">
  <a:themeElements>
    <a:clrScheme name="tp939[1]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tp939[1]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anchor="ctr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anchor="ctr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tp939[1]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on product or service</Template>
  <TotalTime>0</TotalTime>
  <Words>243</Words>
  <Application>Microsoft PowerPoint 7.0</Application>
  <PresentationFormat>On-screen Show (4:3)</PresentationFormat>
  <Paragraphs>73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Presentation on product or service</vt:lpstr>
      <vt:lpstr>Join Animal Angels</vt:lpstr>
      <vt:lpstr>Topics Of Discussion</vt:lpstr>
      <vt:lpstr>Why Are Pets Abandoned?</vt:lpstr>
      <vt:lpstr>How Does The Foundation Help?</vt:lpstr>
      <vt:lpstr>Animal Rescue Foundation History</vt:lpstr>
      <vt:lpstr>Who Are Animal Angels?</vt:lpstr>
      <vt:lpstr>How Can You Help?</vt:lpstr>
      <vt:lpstr>More Ways To Help!</vt:lpstr>
      <vt:lpstr>Adoption Angels</vt:lpstr>
      <vt:lpstr>Foster Angels</vt:lpstr>
      <vt:lpstr>How Do You Become An Angel?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 Animal Angels</dc:title>
  <dc:subject/>
  <dc:creator/>
  <cp:keywords/>
  <dc:description/>
  <cp:lastModifiedBy>Student Name</cp:lastModifiedBy>
  <cp:revision>1</cp:revision>
  <dcterms:created xsi:type="dcterms:W3CDTF">2008-10-11T23:33:16Z</dcterms:created>
  <dcterms:modified xsi:type="dcterms:W3CDTF">2007-10-01T19:10:17Z</dcterms:modified>
  <cp:category/>
</cp:coreProperties>
</file>