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1" r:id="rId12"/>
    <p:sldId id="270" r:id="rId13"/>
    <p:sldId id="263" r:id="rId14"/>
    <p:sldId id="264" r:id="rId15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17" autoAdjust="0"/>
    <p:restoredTop sz="94640" autoAdjust="0"/>
  </p:normalViewPr>
  <p:slideViewPr>
    <p:cSldViewPr>
      <p:cViewPr>
        <p:scale>
          <a:sx n="50" d="100"/>
          <a:sy n="50" d="100"/>
        </p:scale>
        <p:origin x="-1086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3029" tIns="46514" rIns="93029" bIns="46514" anchor="t" compatLnSpc="1"/>
          <a:lstStyle>
            <a:lvl1pPr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3029" tIns="46514" rIns="93029" bIns="46514" anchor="t" compatLnSpc="1"/>
          <a:lstStyle>
            <a:lvl1pPr algn="r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endParaRPr 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3029" tIns="46514" rIns="93029" bIns="46514" anchor="b" compatLnSpc="1"/>
          <a:lstStyle>
            <a:lvl1pPr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endParaRPr 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3029" tIns="46514" rIns="93029" bIns="46514" anchor="b" compatLnSpc="1"/>
          <a:lstStyle>
            <a:lvl1pPr algn="r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fld id="{E05A778E-8334-4759-9BE1-7BFC153C247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9381" tIns="0" rIns="19381" bIns="0" anchor="t" compatLnSpc="1"/>
          <a:lstStyle>
            <a:lvl1pPr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*</a:t>
            </a:r>
            <a:endParaRPr lang="en-US" sz="1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9381" tIns="0" rIns="19381" bIns="0" anchor="t" compatLnSpc="1"/>
          <a:lstStyle>
            <a:lvl1pPr algn="r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07/16/96</a:t>
            </a:r>
            <a:endParaRPr lang="en-US" sz="1200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3675" tIns="46838" rIns="93675" bIns="46838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9381" tIns="0" rIns="19381" bIns="0" anchor="b" compatLnSpc="1"/>
          <a:lstStyle>
            <a:lvl1pPr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*</a:t>
            </a:r>
            <a:endParaRPr lang="en-US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9381" tIns="0" rIns="19381" bIns="0" anchor="b" compatLnSpc="1"/>
          <a:lstStyle>
            <a:lvl1pPr algn="r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##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/>
        <p:txBody>
          <a:bodyPr/>
          <a:lstStyle>
            <a:lvl1pPr algn="r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07/16/96</a:t>
            </a:r>
            <a:endParaRPr lang="en-US" sz="12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r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##</a:t>
            </a:r>
            <a:endParaRPr lang="en-US" sz="12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*</a:t>
            </a:r>
            <a:endParaRPr lang="en-US" sz="1200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1000" i="1">
                <a:solidFill>
                  <a:schemeClr val="tx1">
                    <a:alpha val="100000"/>
                  </a:schemeClr>
                </a:solidFill>
                <a:latin typeface="Tahoma"/>
              </a:defRPr>
            </a:lvl1pPr>
          </a:lstStyle>
          <a:p>
            <a:r>
              <a:rPr lang="en-US" dirty="0"/>
              <a:t>*</a:t>
            </a:r>
            <a:endParaRPr lang="en-US" sz="1200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endParaRPr kumimoji="1" lang="en-US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9FC38-100D-44F7-A351-66BACF95E8B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9FC38-100D-44F7-A351-66BACF95E8B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9FC38-100D-44F7-A351-66BACF95E8B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anchor="ctr" compatLnSpc="1"/>
              <a:lstStyle/>
              <a:p>
                <a:endParaRPr lang="en-US" dirty="0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anchor="ctr" compatLnSpc="1"/>
              <a:lstStyle/>
              <a:p>
                <a:endParaRPr lang="en-US" dirty="0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anchor="ctr" compatLnSpc="1"/>
              <a:lstStyle/>
              <a:p>
                <a:endParaRPr lang="en-US" dirty="0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anchor="ctr" compatLnSpc="1"/>
              <a:lstStyle/>
              <a:p>
                <a:endParaRPr lang="en-US" dirty="0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 dirty="0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 dirty="0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 dirty="0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>
                    <a:alpha val="100000"/>
                  </a:schemeClr>
                </a:solidFill>
              </a:defRPr>
            </a:lvl1pPr>
          </a:lstStyle>
          <a:p>
            <a:endParaRPr lang="en-US" dirty="0">
              <a:solidFill>
                <a:schemeClr val="bg2">
                  <a:alpha val="100000"/>
                </a:schemeClr>
              </a:solidFill>
            </a:endParaRPr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>
                    <a:alpha val="100000"/>
                  </a:schemeClr>
                </a:solidFill>
              </a:defRPr>
            </a:lvl1pPr>
          </a:lstStyle>
          <a:p>
            <a:endParaRPr lang="en-US" dirty="0">
              <a:solidFill>
                <a:schemeClr val="bg2">
                  <a:alpha val="100000"/>
                </a:schemeClr>
              </a:solidFill>
            </a:endParaRPr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>
                    <a:alpha val="100000"/>
                  </a:schemeClr>
                </a:solidFill>
              </a:defRPr>
            </a:lvl1pPr>
          </a:lstStyle>
          <a:p>
            <a:fld id="{72C73F5F-7817-45FA-BA55-2B6F7FFB7C8E}" type="slidenum">
              <a:rPr lang="en-US">
                <a:solidFill>
                  <a:schemeClr val="bg2">
                    <a:alpha val="10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2">
                  <a:alpha val="100000"/>
                </a:scheme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91C6-0F40-45E1-9674-9E364CB042E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8C36-21B1-4D6C-BAF0-FB03384E88E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2AAE-3409-47F6-9447-4A5F0967E4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2668-B08A-4A2D-9EFD-49FFFD53DDB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1CE-F2D5-43F4-BBF8-26158E53E1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E0D3-9999-43E0-B697-E0E8BFF7A37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64BA-DA41-4F97-909C-BEF0D763755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E056-F00B-4A2C-AA37-1BD9D5E6E19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DD3A-CAB3-411A-8DE5-E5FF6C5EEDE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 dirty="0">
              <a:solidFill>
                <a:schemeClr val="tx1">
                  <a:alpha val="100000"/>
                </a:schemeClr>
              </a:solidFill>
              <a:latin typeface="Tahoma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fld id="{0E2891A9-1CF7-484A-8D7A-54B54A26D4B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2pPr>
      <a:lvl3pPr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3pPr>
      <a:lvl4pPr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4pPr>
      <a:lvl5pPr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5pPr>
      <a:lvl6pPr marL="457200"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folHlink">
            <a:alpha val="100000"/>
          </a:schemeClr>
        </a:buClr>
        <a:buSzPct val="60000"/>
        <a:buFont typeface="Wingdings"/>
        <a:buChar char="n"/>
        <a:defRPr sz="3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hlink">
            <a:alpha val="100000"/>
          </a:schemeClr>
        </a:buClr>
        <a:buSzPct val="55000"/>
        <a:buFont typeface="Wingdings"/>
        <a:buChar char="n"/>
        <a:defRPr sz="2800">
          <a:solidFill>
            <a:schemeClr val="tx1">
              <a:alpha val="100000"/>
            </a:scheme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folHlink">
            <a:alpha val="100000"/>
          </a:schemeClr>
        </a:buClr>
        <a:buSzPct val="50000"/>
        <a:buFont typeface="Wingdings"/>
        <a:buChar char="n"/>
        <a:defRPr sz="2400">
          <a:solidFill>
            <a:schemeClr val="tx1">
              <a:alpha val="100000"/>
            </a:scheme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accent2">
            <a:alpha val="100000"/>
          </a:schemeClr>
        </a:buClr>
        <a:buSzPct val="55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>
                <a:latin typeface="dearJoe"/>
              </a:rPr>
              <a:t>Staff Training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Calibri"/>
              </a:rPr>
              <a:t>Sleepy Time Inn</a:t>
            </a:r>
            <a:endParaRPr lang="en-US" sz="4800" dirty="0">
              <a:latin typeface="Calibri"/>
            </a:endParaRPr>
          </a:p>
        </p:txBody>
      </p:sp>
      <p:pic>
        <p:nvPicPr>
          <p:cNvPr id="4" name="pp01_Sleepy Logo.png"/>
          <p:cNvPicPr>
            <a:picLocks noChangeAspect="1"/>
          </p:cNvPicPr>
          <p:nvPr/>
        </p:nvPicPr>
        <p:blipFill>
          <a:blip r:embed="rId3">
            <a:duotone>
              <a:srgbClr val="000000"/>
              <a:schemeClr val="accent2"/>
            </a:duotone>
          </a:blip>
          <a:stretch>
            <a:fillRect/>
          </a:stretch>
        </p:blipFill>
        <p:spPr bwMode="auto">
          <a:xfrm>
            <a:off x="7315201" y="5196305"/>
            <a:ext cx="1561829" cy="1404276"/>
          </a:xfrm>
          <a:prstGeom prst="rect">
            <a:avLst/>
          </a:prstGeom>
          <a:noFill/>
          <a:ln>
            <a:noFill/>
          </a:ln>
          <a:effectLst>
            <a:glow rad="254000">
              <a:schemeClr val="accent2">
                <a:alpha val="95000"/>
              </a:schemeClr>
            </a:glo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02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Points of Interest</a:t>
            </a:r>
            <a:endParaRPr lang="en-US"/>
          </a:p>
        </p:txBody>
      </p:sp>
      <p:sp>
        <p:nvSpPr>
          <p:cNvPr id="10243" name="Text Placeholder 102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Sleeepy</a:t>
            </a:r>
            <a:r>
              <a:rPr lang="en-US" dirty="0" smtClean="0"/>
              <a:t>-Oaks </a:t>
            </a:r>
            <a:r>
              <a:rPr lang="en-US" dirty="0"/>
              <a:t>Bridge and Farmer’s Market</a:t>
            </a:r>
            <a:endParaRPr lang="en-US"/>
          </a:p>
          <a:p>
            <a:r>
              <a:rPr lang="en-US" dirty="0"/>
              <a:t>Downtown</a:t>
            </a:r>
          </a:p>
          <a:p>
            <a:pPr lvl="1"/>
            <a:r>
              <a:rPr lang="en-US" dirty="0" smtClean="0"/>
              <a:t>Sleepy-Oaks </a:t>
            </a:r>
            <a:r>
              <a:rPr lang="en-US" dirty="0"/>
              <a:t>Square</a:t>
            </a:r>
          </a:p>
          <a:p>
            <a:pPr lvl="1"/>
            <a:r>
              <a:rPr lang="en-US" dirty="0" smtClean="0"/>
              <a:t>1877 </a:t>
            </a:r>
            <a:r>
              <a:rPr lang="en-US" dirty="0" err="1" smtClean="0"/>
              <a:t>Huose</a:t>
            </a:r>
            <a:endParaRPr lang="en-US" dirty="0" smtClean="0"/>
          </a:p>
          <a:p>
            <a:pPr lvl="1"/>
            <a:r>
              <a:rPr lang="en-US" dirty="0" smtClean="0"/>
              <a:t>Clock Tower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02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to See and Do</a:t>
            </a:r>
            <a:endParaRPr lang="en-US" dirty="0"/>
          </a:p>
        </p:txBody>
      </p:sp>
      <p:sp>
        <p:nvSpPr>
          <p:cNvPr id="10243" name="Text Placeholder 102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Withiin</a:t>
            </a:r>
            <a:r>
              <a:rPr lang="en-US" dirty="0" smtClean="0"/>
              <a:t> 20 miles</a:t>
            </a:r>
            <a:endParaRPr lang="en-US"/>
          </a:p>
          <a:p>
            <a:pPr lvl="1"/>
            <a:r>
              <a:rPr lang="en-US" dirty="0" smtClean="0"/>
              <a:t>Twelve Oaks </a:t>
            </a:r>
            <a:r>
              <a:rPr lang="en-US" dirty="0" err="1" smtClean="0"/>
              <a:t>Caanyon</a:t>
            </a:r>
            <a:endParaRPr lang="en-US" dirty="0" smtClean="0"/>
          </a:p>
          <a:p>
            <a:pPr lvl="1"/>
            <a:r>
              <a:rPr lang="en-US" dirty="0" smtClean="0"/>
              <a:t>Mt. Riverton Academy</a:t>
            </a:r>
          </a:p>
          <a:p>
            <a:pPr lvl="1"/>
            <a:r>
              <a:rPr lang="en-US" dirty="0" smtClean="0"/>
              <a:t>Riverton Fashion Mall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2289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dirty="0" smtClean="0"/>
              <a:t>Rates and Discounts</a:t>
            </a:r>
            <a:endParaRPr lang="en-US" dirty="0"/>
          </a:p>
        </p:txBody>
      </p:sp>
      <p:sp>
        <p:nvSpPr>
          <p:cNvPr id="12291" name="Text Placeholder 12290"/>
          <p:cNvSpPr>
            <a:spLocks noGrp="1" noChangeArrowheads="1"/>
          </p:cNvSpPr>
          <p:nvPr>
            <p:ph type="body" idx="1"/>
          </p:nvPr>
        </p:nvSpPr>
        <p:spPr/>
        <p:txBody>
          <a:bodyPr lIns="182562" tIns="46038" rIns="182562" bIns="46038">
            <a:normAutofit fontScale="85000" lnSpcReduction="20000"/>
          </a:bodyPr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Rates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$89 to $119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King, Queen and Double beds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Suites</a:t>
            </a:r>
            <a:endParaRPr lang="en-US" dirty="0" smtClean="0"/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Discounts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GVT</a:t>
            </a:r>
            <a:r>
              <a:rPr lang="en-US" dirty="0" smtClean="0"/>
              <a:t>	</a:t>
            </a:r>
            <a:endParaRPr lang="en-US" dirty="0"/>
          </a:p>
          <a:p>
            <a:pPr marL="1485900"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Government Employee (current or retired)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US3A	 </a:t>
            </a:r>
          </a:p>
          <a:p>
            <a:pPr marL="1485900"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AAA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SEN	</a:t>
            </a:r>
          </a:p>
          <a:p>
            <a:pPr marL="1485900"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Senior/AARP</a:t>
            </a:r>
          </a:p>
          <a:p>
            <a:pPr marL="1085850"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LOC	</a:t>
            </a:r>
          </a:p>
          <a:p>
            <a:pPr marL="1485900" lvl="2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Local guest, long-term, or frequent return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dirty="0"/>
              <a:t>Summary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182562" tIns="46038" rIns="182562" bIns="46038"/>
          <a:lstStyle/>
          <a:p>
            <a:r>
              <a:rPr lang="en-US" dirty="0" smtClean="0"/>
              <a:t>Hotel amenities and services</a:t>
            </a:r>
            <a:endParaRPr lang="en-US" dirty="0"/>
          </a:p>
          <a:p>
            <a:r>
              <a:rPr lang="en-US" dirty="0" smtClean="0"/>
              <a:t>Things to do</a:t>
            </a:r>
            <a:endParaRPr lang="en-US" dirty="0"/>
          </a:p>
          <a:p>
            <a:r>
              <a:rPr lang="en-US" dirty="0" smtClean="0"/>
              <a:t>Rates and discounts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dirty="0"/>
              <a:t>More information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182562" tIns="46038" rIns="182562" bIns="46038"/>
          <a:lstStyle/>
          <a:p>
            <a:r>
              <a:rPr lang="en-US" dirty="0" smtClean="0"/>
              <a:t>Use local event calendar </a:t>
            </a:r>
            <a:endParaRPr lang="en-US" dirty="0"/>
          </a:p>
          <a:p>
            <a:r>
              <a:rPr lang="en-US" dirty="0" smtClean="0"/>
              <a:t>Refer questions regarding meetings and receptions to manager</a:t>
            </a:r>
          </a:p>
          <a:p>
            <a:r>
              <a:rPr lang="en-US" dirty="0" smtClean="0"/>
              <a:t>Provide maps of city and points of interest</a:t>
            </a:r>
          </a:p>
          <a:p>
            <a:r>
              <a:rPr lang="en-US" dirty="0" smtClean="0"/>
              <a:t>Welcome our guests as your friends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dirty="0"/>
              <a:t>Welcome and Introduction 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182562" tIns="46038" rIns="182562" bIns="46038"/>
          <a:lstStyle/>
          <a:p>
            <a:r>
              <a:rPr lang="en-US" dirty="0"/>
              <a:t>Welcome </a:t>
            </a:r>
            <a:r>
              <a:rPr lang="en-US" dirty="0" smtClean="0"/>
              <a:t>all old and new staff members!</a:t>
            </a:r>
            <a:endParaRPr lang="en-US" dirty="0"/>
          </a:p>
          <a:p>
            <a:r>
              <a:rPr lang="en-US" dirty="0" smtClean="0"/>
              <a:t>Learn about Sleepy Time Inn</a:t>
            </a:r>
            <a:endParaRPr lang="en-US" dirty="0"/>
          </a:p>
          <a:p>
            <a:r>
              <a:rPr lang="en-US" dirty="0" smtClean="0"/>
              <a:t>Improve your knowledge of our services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dirty="0"/>
              <a:t>Overview 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182562" tIns="46038" rIns="182562" bIns="46038"/>
          <a:lstStyle/>
          <a:p>
            <a:r>
              <a:rPr lang="en-US" dirty="0" smtClean="0"/>
              <a:t>Hotel amenities and services</a:t>
            </a:r>
            <a:endParaRPr lang="en-US" dirty="0"/>
          </a:p>
          <a:p>
            <a:r>
              <a:rPr lang="en-US" dirty="0" smtClean="0"/>
              <a:t>Local attractions</a:t>
            </a:r>
            <a:endParaRPr lang="en-US" dirty="0"/>
          </a:p>
          <a:p>
            <a:r>
              <a:rPr lang="en-US" dirty="0" smtClean="0"/>
              <a:t>Rates and discounts</a:t>
            </a:r>
          </a:p>
          <a:p>
            <a:r>
              <a:rPr lang="en-US" dirty="0" smtClean="0"/>
              <a:t>Other information sources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dirty="0" smtClean="0"/>
              <a:t>Hotel Terms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182562" tIns="46038" rIns="182562" bIns="46038"/>
          <a:lstStyle/>
          <a:p>
            <a:r>
              <a:rPr lang="en-US" dirty="0" smtClean="0"/>
              <a:t>Common hotel terms </a:t>
            </a:r>
            <a:r>
              <a:rPr lang="en-US" dirty="0"/>
              <a:t>and their </a:t>
            </a:r>
            <a:r>
              <a:rPr lang="en-US" dirty="0" smtClean="0"/>
              <a:t>definitions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dirty="0" smtClean="0"/>
              <a:t>Amenities and Activities for Guests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 lIns="182562" tIns="46038" rIns="182562" bIns="46038"/>
          <a:lstStyle/>
          <a:p>
            <a:r>
              <a:rPr lang="en-US" dirty="0" smtClean="0"/>
              <a:t>What is there to do?</a:t>
            </a:r>
            <a:endParaRPr lang="en-US" dirty="0"/>
          </a:p>
          <a:p>
            <a:pPr lvl="1"/>
            <a:r>
              <a:rPr lang="en-US" dirty="0" smtClean="0"/>
              <a:t>At the Inn</a:t>
            </a:r>
          </a:p>
          <a:p>
            <a:pPr lvl="1"/>
            <a:r>
              <a:rPr lang="en-US" dirty="0" smtClean="0"/>
              <a:t>In the city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133600"/>
            <a:ext cx="3657600" cy="241458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 Amenities and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Dining</a:t>
            </a:r>
            <a:endParaRPr lang="en-US" dirty="0"/>
          </a:p>
          <a:p>
            <a:r>
              <a:rPr lang="en-US" dirty="0" smtClean="0"/>
              <a:t>Services</a:t>
            </a:r>
            <a:endParaRPr lang="en-US" dirty="0" smtClean="0"/>
          </a:p>
          <a:p>
            <a:r>
              <a:rPr lang="en-US" dirty="0" smtClean="0"/>
              <a:t>Special Events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Dining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000" lnSpcReduction="10000"/>
          </a:bodyPr>
          <a:lstStyle/>
          <a:p>
            <a:r>
              <a:rPr lang="en-US" dirty="0" smtClean="0"/>
              <a:t>Breakfast</a:t>
            </a:r>
            <a:endParaRPr lang="en-US" dirty="0"/>
          </a:p>
          <a:p>
            <a:pPr lvl="1"/>
            <a:r>
              <a:rPr lang="en-US" dirty="0" smtClean="0"/>
              <a:t>Complimentary cooked-to-order breakfast</a:t>
            </a:r>
            <a:endParaRPr lang="en-US" dirty="0" smtClean="0"/>
          </a:p>
          <a:p>
            <a:r>
              <a:rPr lang="en-US" dirty="0" smtClean="0"/>
              <a:t>Lunch</a:t>
            </a:r>
            <a:endParaRPr lang="en-US" dirty="0" smtClean="0"/>
          </a:p>
          <a:p>
            <a:pPr lvl="1"/>
            <a:r>
              <a:rPr lang="en-US" dirty="0" smtClean="0"/>
              <a:t>Custom pack-lunch for outings</a:t>
            </a:r>
          </a:p>
          <a:p>
            <a:pPr lvl="1"/>
            <a:r>
              <a:rPr lang="en-US" dirty="0" smtClean="0"/>
              <a:t>Build-your-own sandwich bar</a:t>
            </a:r>
          </a:p>
          <a:p>
            <a:r>
              <a:rPr lang="en-US" dirty="0" smtClean="0"/>
              <a:t>Dinner</a:t>
            </a:r>
          </a:p>
          <a:p>
            <a:pPr lvl="1"/>
            <a:r>
              <a:rPr lang="en-US" dirty="0" smtClean="0"/>
              <a:t>Daily chef’s special</a:t>
            </a:r>
          </a:p>
          <a:p>
            <a:pPr lvl="1"/>
            <a:r>
              <a:rPr lang="en-US" dirty="0" smtClean="0"/>
              <a:t>Four </a:t>
            </a:r>
            <a:r>
              <a:rPr lang="en-US" dirty="0" smtClean="0"/>
              <a:t>course meal (salad, soup, entrée, dessert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000" lnSpcReduction="10000"/>
          </a:bodyPr>
          <a:lstStyle/>
          <a:p>
            <a:r>
              <a:rPr lang="en-US" dirty="0" smtClean="0"/>
              <a:t>Easy parking</a:t>
            </a:r>
          </a:p>
          <a:p>
            <a:r>
              <a:rPr lang="en-US" dirty="0" smtClean="0"/>
              <a:t>Cable TV and HBO</a:t>
            </a:r>
          </a:p>
          <a:p>
            <a:r>
              <a:rPr lang="en-US" dirty="0" smtClean="0"/>
              <a:t>High-speed internet, fax and copy services available</a:t>
            </a:r>
          </a:p>
          <a:p>
            <a:r>
              <a:rPr lang="en-US" dirty="0" smtClean="0"/>
              <a:t>Direct dial phones with free local calls</a:t>
            </a:r>
          </a:p>
          <a:p>
            <a:r>
              <a:rPr lang="en-US" dirty="0" err="1" smtClean="0"/>
              <a:t>Speciality</a:t>
            </a:r>
            <a:r>
              <a:rPr lang="en-US" dirty="0" smtClean="0"/>
              <a:t> shops</a:t>
            </a:r>
          </a:p>
          <a:p>
            <a:r>
              <a:rPr lang="en-US" dirty="0" smtClean="0"/>
              <a:t>Easy walking to dining, entertainment and shopping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Special Dining Events</a:t>
            </a:r>
            <a:endParaRPr lang="en-US" dirty="0"/>
          </a:p>
          <a:p>
            <a:pPr lvl="1"/>
            <a:r>
              <a:rPr lang="en-US" dirty="0" smtClean="0"/>
              <a:t>Sunday champagne brunch</a:t>
            </a:r>
          </a:p>
          <a:p>
            <a:pPr lvl="1"/>
            <a:r>
              <a:rPr lang="en-US" dirty="0" smtClean="0"/>
              <a:t>Saturday afternoon tea</a:t>
            </a:r>
          </a:p>
          <a:p>
            <a:r>
              <a:rPr lang="en-US" dirty="0" smtClean="0"/>
              <a:t>Extras</a:t>
            </a:r>
          </a:p>
          <a:p>
            <a:pPr lvl="1"/>
            <a:r>
              <a:rPr lang="en-US" dirty="0" smtClean="0"/>
              <a:t>Wine tour</a:t>
            </a:r>
            <a:endParaRPr lang="en-US" dirty="0" smtClean="0"/>
          </a:p>
          <a:p>
            <a:pPr lvl="1"/>
            <a:r>
              <a:rPr lang="en-US" dirty="0" smtClean="0"/>
              <a:t>Tour of haunted </a:t>
            </a:r>
            <a:r>
              <a:rPr lang="en-US" dirty="0" smtClean="0"/>
              <a:t>houses</a:t>
            </a:r>
          </a:p>
          <a:p>
            <a:pPr lvl="1"/>
            <a:r>
              <a:rPr lang="en-US" dirty="0" smtClean="0"/>
              <a:t>Antique shopping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aff training presentation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Arial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39</TotalTime>
  <Words>292</Words>
  <Application>Microsoft PowerPoint 7.0</Application>
  <PresentationFormat>On-screen Show (4:3)</PresentationFormat>
  <Paragraphs>127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Staff training presentation</vt:lpstr>
      <vt:lpstr>Staff Training</vt:lpstr>
      <vt:lpstr>Welcome and Introduction </vt:lpstr>
      <vt:lpstr>Overview </vt:lpstr>
      <vt:lpstr>Hotel Terms</vt:lpstr>
      <vt:lpstr>Amenities and Activities for Guests</vt:lpstr>
      <vt:lpstr>Inn Amenities and Services</vt:lpstr>
      <vt:lpstr>Dining</vt:lpstr>
      <vt:lpstr>Services</vt:lpstr>
      <vt:lpstr>Special Events</vt:lpstr>
      <vt:lpstr>Local Points of Interest</vt:lpstr>
      <vt:lpstr>More to See and Do</vt:lpstr>
      <vt:lpstr>Rates and Discounts</vt:lpstr>
      <vt:lpstr>Summary</vt:lpstr>
      <vt:lpstr>More information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Training</dc:title>
  <dc:subject/>
  <dc:creator/>
  <cp:keywords/>
  <dc:description/>
  <cp:lastModifiedBy> </cp:lastModifiedBy>
  <cp:revision>5</cp:revision>
  <dcterms:created xsi:type="dcterms:W3CDTF">2008-10-12T00:03:19Z</dcterms:created>
  <dcterms:modified xsi:type="dcterms:W3CDTF">2008-01-14T18:00:20Z</dcterms:modified>
  <cp:category/>
</cp:coreProperties>
</file>