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overhead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70" autoAdjust="0"/>
  </p:normalViewPr>
  <p:slideViewPr>
    <p:cSldViewPr>
      <p:cViewPr varScale="1">
        <p:scale>
          <a:sx n="72" d="100"/>
          <a:sy n="72" d="100"/>
        </p:scale>
        <p:origin x="-4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043B372-05E4-440D-B1CF-C5914E6E0B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CFC9249-1447-470B-BD2D-3334D1CE3E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9249-1447-470B-BD2D-3334D1CE3E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9249-1447-470B-BD2D-3334D1CE3E1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9249-1447-470B-BD2D-3334D1CE3E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9249-1447-470B-BD2D-3334D1CE3E1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9249-1447-470B-BD2D-3334D1CE3E1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9249-1447-470B-BD2D-3334D1CE3E1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9249-1447-470B-BD2D-3334D1CE3E1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9249-1447-470B-BD2D-3334D1CE3E1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9249-1447-470B-BD2D-3334D1CE3E1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20483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4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A0C97FDB-79D0-405A-AF2E-905AEC55524A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20488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Student Name</a:t>
            </a:r>
          </a:p>
        </p:txBody>
      </p:sp>
      <p:sp>
        <p:nvSpPr>
          <p:cNvPr id="2048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AED5528D-960A-4D7A-8D9E-9C996C6EE938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B04417-39DD-4C93-9E09-6E89268B25D6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Student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0ACDE1D-3C46-473B-BC97-D0C168FF17D3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161A1-8AE6-4D97-962F-28E9C80F8757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Student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5BBF0DD-78E2-4B8B-BA74-7AD3580F3DA7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B45728-DEBA-4A83-A33B-2CAFBCDA4A74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Student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6E71491-1EC5-4FCE-B903-0B0DBC653609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A28927-6410-43E8-8B67-D6DEB92FE064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Student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9B82269-C73C-4171-A54C-900B6ACE4950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E46935-1083-418A-9F8A-D5E6DE340695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Student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51D0E8B-15DB-4B63-B38D-3D1C9A662FAE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31C9D3-D266-444B-B70D-CA0B5541FA9E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Student 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871C29E-528C-4ED1-BC7C-45EF5F4C7DD5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3DEA08-A7AA-4CE8-A165-1E5F22BB4F79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Student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490C574D-8192-47F5-83BE-75C77A8CB91F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1CBA-AF3E-49B6-9045-AD3CD44608FE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Student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E6443565-2259-436C-90EC-368991053066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CFCF2-31B9-4FF7-8F6B-4417DF1CBA38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Student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8006506-7AB0-4065-B85C-FDCF4FDB19E7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A74B6C-6380-46B5-80E3-8FAB791796D3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Student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D682AE8-8C52-491F-9389-EDB346109DD0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2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48D71B-37F5-48F1-8CAA-970B5052B2B4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Student Name</a:t>
            </a:r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/>
            <a:fld id="{A29476B4-CA5E-41EB-BDF9-8BEDD2B1C1EF}" type="slidenum">
              <a:rPr lang="en-US"/>
              <a:pPr lvl="1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C97D884C-9E98-408B-9715-C367B9816D3C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Student Name</a:t>
            </a:r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2A773312-BAAB-455B-8CFA-E4CF13177C71}" type="slidenum">
              <a:rPr lang="en-US"/>
              <a:pPr lvl="1"/>
              <a:t>1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63938" y="657225"/>
            <a:ext cx="7772400" cy="1143000"/>
          </a:xfrm>
        </p:spPr>
        <p:txBody>
          <a:bodyPr/>
          <a:lstStyle/>
          <a:p>
            <a:r>
              <a:rPr lang="en-US" sz="8000">
                <a:latin typeface="Mistral" pitchFamily="66" charset="0"/>
              </a:rPr>
              <a:t>Coffee Talk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709988" y="1847850"/>
            <a:ext cx="5638800" cy="1038225"/>
          </a:xfrm>
        </p:spPr>
        <p:txBody>
          <a:bodyPr/>
          <a:lstStyle/>
          <a:p>
            <a:r>
              <a:rPr lang="en-US"/>
              <a:t>Downtown Internet Café </a:t>
            </a:r>
          </a:p>
        </p:txBody>
      </p:sp>
      <p:pic>
        <p:nvPicPr>
          <p:cNvPr id="4102" name="Picture 6" descr="pp01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2384425"/>
            <a:ext cx="3859212" cy="417512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allAtOnce"/>
      <p:bldP spid="410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3F23-1F86-497B-95F6-B6A39AFEAA69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 Name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16DE6FF6-7C02-431E-B52D-71F9F8DF7792}" type="slidenum">
              <a:rPr lang="en-US"/>
              <a:pPr lvl="1"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What’s in a name?</a:t>
            </a:r>
          </a:p>
          <a:p>
            <a:r>
              <a:rPr lang="en-US"/>
              <a:t>Coffee terms</a:t>
            </a:r>
          </a:p>
        </p:txBody>
      </p:sp>
      <p:pic>
        <p:nvPicPr>
          <p:cNvPr id="5127" name="Picture 7" descr="pp01_Cupp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8150" y="2997200"/>
            <a:ext cx="4608513" cy="33178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9FA-6097-41E2-9784-969BF6160E8D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 Name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4172598-445B-4E10-8C4F-F978CA2518A2}" type="slidenum">
              <a:rPr lang="en-US"/>
              <a:pPr lvl="1"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Regular Roasts </a:t>
            </a:r>
          </a:p>
          <a:p>
            <a:r>
              <a:rPr lang="en-US"/>
              <a:t>Other Offerings</a:t>
            </a:r>
          </a:p>
        </p:txBody>
      </p:sp>
      <p:pic>
        <p:nvPicPr>
          <p:cNvPr id="6150" name="Picture 6" descr="pp01_Bea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2060575"/>
            <a:ext cx="4606925" cy="4011613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EDBC-208B-4D01-AF6C-0B511162D490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AE61182-9B0D-4583-9C9E-D07DA5219A80}" type="slidenum">
              <a:rPr lang="en-US"/>
              <a:pPr lvl="1"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Regular Roasts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Central and South American</a:t>
            </a:r>
          </a:p>
          <a:p>
            <a:r>
              <a:rPr lang="en-US"/>
              <a:t>East African</a:t>
            </a:r>
          </a:p>
          <a:p>
            <a:r>
              <a:rPr lang="en-US"/>
              <a:t>Indonesian</a:t>
            </a:r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32CB-4597-442B-9C83-D9633FA8F8FA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857716F-81AF-4E23-B091-F5009560A3B3}" type="slidenum">
              <a:rPr lang="en-US"/>
              <a:pPr lvl="1"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 and South American Coffees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Colombian</a:t>
            </a:r>
          </a:p>
          <a:p>
            <a:pPr lvl="1"/>
            <a:r>
              <a:rPr lang="en-US"/>
              <a:t>Distinctive, heady aroma</a:t>
            </a:r>
          </a:p>
          <a:p>
            <a:pPr lvl="1"/>
            <a:r>
              <a:rPr lang="en-US"/>
              <a:t>Clean, mellow, balanced flavor</a:t>
            </a:r>
          </a:p>
          <a:p>
            <a:r>
              <a:rPr lang="en-US"/>
              <a:t>Guatemala Antigua</a:t>
            </a:r>
          </a:p>
          <a:p>
            <a:pPr lvl="1"/>
            <a:r>
              <a:rPr lang="en-US"/>
              <a:t>Complex and slightly sweet</a:t>
            </a:r>
          </a:p>
          <a:p>
            <a:pPr lvl="1"/>
            <a:r>
              <a:rPr lang="en-US"/>
              <a:t>Gentle spice flavors</a:t>
            </a:r>
          </a:p>
          <a:p>
            <a:r>
              <a:rPr lang="en-US"/>
              <a:t>Kona</a:t>
            </a:r>
          </a:p>
          <a:p>
            <a:pPr lvl="1"/>
            <a:r>
              <a:rPr lang="en-US"/>
              <a:t>Delicately sweet aroma</a:t>
            </a:r>
          </a:p>
          <a:p>
            <a:pPr lvl="1"/>
            <a:r>
              <a:rPr lang="en-US"/>
              <a:t>Smooth, light-bodied flavor</a:t>
            </a: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85F5-ECF4-4964-A75C-D78FC5A3AFCC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F74E9C46-70F6-4EA8-8247-89155D6299C3}" type="slidenum">
              <a:rPr lang="en-US"/>
              <a:pPr lvl="1"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East African Coffees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Arabian</a:t>
            </a:r>
          </a:p>
          <a:p>
            <a:pPr lvl="1"/>
            <a:r>
              <a:rPr lang="en-US"/>
              <a:t>Strong and sparkling</a:t>
            </a:r>
          </a:p>
          <a:p>
            <a:pPr lvl="1"/>
            <a:r>
              <a:rPr lang="en-US"/>
              <a:t>Pungent, wine flavor</a:t>
            </a:r>
          </a:p>
          <a:p>
            <a:r>
              <a:rPr lang="en-US"/>
              <a:t>Ethiopian</a:t>
            </a:r>
          </a:p>
          <a:p>
            <a:pPr lvl="1"/>
            <a:r>
              <a:rPr lang="en-US"/>
              <a:t>Floral aroma and flavor</a:t>
            </a:r>
          </a:p>
          <a:p>
            <a:pPr lvl="1"/>
            <a:r>
              <a:rPr lang="en-US"/>
              <a:t>Moderate body and acidity</a:t>
            </a:r>
          </a:p>
          <a:p>
            <a:r>
              <a:rPr lang="en-US"/>
              <a:t>Kenyan</a:t>
            </a:r>
          </a:p>
          <a:p>
            <a:pPr lvl="1"/>
            <a:r>
              <a:rPr lang="en-US"/>
              <a:t>Complex and fruity</a:t>
            </a:r>
          </a:p>
          <a:p>
            <a:pPr lvl="1"/>
            <a:r>
              <a:rPr lang="en-US"/>
              <a:t>Medium-bodied brew</a:t>
            </a:r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817-FE5E-4045-8149-1E30DA1D56F8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AF2E162-A805-4EAF-A88A-E1DCB4B9B786}" type="slidenum">
              <a:rPr lang="en-US"/>
              <a:pPr lvl="1"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Indonesian Coffees 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Java</a:t>
            </a:r>
          </a:p>
          <a:p>
            <a:pPr lvl="1"/>
            <a:r>
              <a:rPr lang="en-US"/>
              <a:t>Unique, smoky flavor</a:t>
            </a:r>
          </a:p>
          <a:p>
            <a:pPr lvl="1"/>
            <a:r>
              <a:rPr lang="en-US"/>
              <a:t>Rich-bodied</a:t>
            </a:r>
          </a:p>
          <a:p>
            <a:r>
              <a:rPr lang="en-US"/>
              <a:t>Sumatra</a:t>
            </a:r>
          </a:p>
          <a:p>
            <a:pPr lvl="1"/>
            <a:r>
              <a:rPr lang="en-US"/>
              <a:t>Dark roasted</a:t>
            </a:r>
          </a:p>
          <a:p>
            <a:pPr lvl="1"/>
            <a:r>
              <a:rPr lang="en-US"/>
              <a:t>Heavy mellow flavor</a:t>
            </a:r>
          </a:p>
        </p:txBody>
      </p: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51AC-0FFB-41DB-93D4-B0D4894BF830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A5B8EE5-7244-486C-889D-40816545C9C4}" type="slidenum">
              <a:rPr lang="en-US"/>
              <a:pPr lvl="1"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Offerings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Blends</a:t>
            </a:r>
          </a:p>
          <a:p>
            <a:r>
              <a:rPr lang="en-US"/>
              <a:t>Dark roasts</a:t>
            </a:r>
          </a:p>
          <a:p>
            <a:pPr lvl="1"/>
            <a:r>
              <a:rPr lang="en-US"/>
              <a:t>French (dark)</a:t>
            </a:r>
          </a:p>
          <a:p>
            <a:pPr lvl="1"/>
            <a:r>
              <a:rPr lang="en-US"/>
              <a:t>Italian (darker)</a:t>
            </a:r>
          </a:p>
          <a:p>
            <a:pPr lvl="1"/>
            <a:r>
              <a:rPr lang="en-US"/>
              <a:t>Espresso (darkest)</a:t>
            </a:r>
          </a:p>
          <a:p>
            <a:r>
              <a:rPr lang="en-US"/>
              <a:t>Decaffeinated</a:t>
            </a:r>
          </a:p>
          <a:p>
            <a:pPr lvl="1"/>
            <a:r>
              <a:rPr lang="en-US"/>
              <a:t>Traditionally (solvent) processed</a:t>
            </a:r>
          </a:p>
          <a:p>
            <a:pPr lvl="1"/>
            <a:r>
              <a:rPr lang="en-US"/>
              <a:t>Water processed</a:t>
            </a:r>
          </a:p>
          <a:p>
            <a:pPr lvl="1"/>
            <a:r>
              <a:rPr lang="en-US"/>
              <a:t>Regular and dark roasts</a:t>
            </a:r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0A4B-5049-4A58-8887-5E9F5CBFF792}" type="datetime1">
              <a:rPr lang="en-US"/>
              <a:pPr/>
              <a:t>10/1/2007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Student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D269BE9-8273-4853-BAE4-BF1F5843B8A4}" type="slidenum">
              <a:rPr lang="en-US"/>
              <a:pPr lvl="1"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Coffee Terms 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Flavor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Aroma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Acidity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Body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2592388" y="1981200"/>
            <a:ext cx="5862637" cy="4114800"/>
          </a:xfrm>
        </p:spPr>
        <p:txBody>
          <a:bodyPr/>
          <a:lstStyle/>
          <a:p>
            <a:r>
              <a:rPr lang="en-US" dirty="0"/>
              <a:t>Aroma, acidity, and body</a:t>
            </a:r>
          </a:p>
          <a:p>
            <a:r>
              <a:rPr lang="en-US" dirty="0"/>
              <a:t>Fragrance of brewed coffee</a:t>
            </a:r>
          </a:p>
          <a:p>
            <a:r>
              <a:rPr lang="en-US" dirty="0"/>
              <a:t>Sharp lively characteristic of coffee</a:t>
            </a:r>
          </a:p>
          <a:p>
            <a:r>
              <a:rPr lang="en-US" dirty="0"/>
              <a:t>Feel of coffee’s weight on your tongue</a:t>
            </a:r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Training">
  <a:themeElements>
    <a:clrScheme name="Training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00CCCC"/>
      </a:accent2>
      <a:accent3>
        <a:srgbClr val="FFFFFF"/>
      </a:accent3>
      <a:accent4>
        <a:srgbClr val="000000"/>
      </a:accent4>
      <a:accent5>
        <a:srgbClr val="B8CAFF"/>
      </a:accent5>
      <a:accent6>
        <a:srgbClr val="00B9B9"/>
      </a:accent6>
      <a:hlink>
        <a:srgbClr val="CC99FF"/>
      </a:hlink>
      <a:folHlink>
        <a:srgbClr val="66CC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202</Words>
  <Application>Microsoft PowerPoint 7.0</Application>
  <PresentationFormat>Overhead</PresentationFormat>
  <Paragraphs>94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Training</vt:lpstr>
      <vt:lpstr>Coffee Talk</vt:lpstr>
      <vt:lpstr>Introduction</vt:lpstr>
      <vt:lpstr>Agenda</vt:lpstr>
      <vt:lpstr>Regular Roasts</vt:lpstr>
      <vt:lpstr>Central and South American Coffees</vt:lpstr>
      <vt:lpstr>East African Coffees</vt:lpstr>
      <vt:lpstr>Indonesian Coffees </vt:lpstr>
      <vt:lpstr>Other Offerings</vt:lpstr>
      <vt:lpstr>Coffee Terms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Talk</dc:title>
  <dc:creator/>
  <cp:lastModifiedBy>Student Name</cp:lastModifiedBy>
  <cp:revision>1</cp:revision>
  <dcterms:created xsi:type="dcterms:W3CDTF">2008-10-12T00:04:11Z</dcterms:created>
  <dcterms:modified xsi:type="dcterms:W3CDTF">2007-10-01T19:09:12Z</dcterms:modified>
</cp:coreProperties>
</file>