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3"/>
  </p:notesMasterIdLst>
  <p:handoutMasterIdLst>
    <p:handoutMasterId r:id="rId14"/>
  </p:handoutMasterIdLst>
  <p:sldIdLst>
    <p:sldId id="264" r:id="rId3"/>
    <p:sldId id="259" r:id="rId4"/>
    <p:sldId id="262" r:id="rId5"/>
    <p:sldId id="266" r:id="rId6"/>
    <p:sldId id="270" r:id="rId7"/>
    <p:sldId id="273" r:id="rId8"/>
    <p:sldId id="271" r:id="rId9"/>
    <p:sldId id="272" r:id="rId10"/>
    <p:sldId id="269" r:id="rId11"/>
    <p:sldId id="274" r:id="rId12"/>
  </p:sldIdLst>
  <p:sldSz cx="9144000" cy="6858000" type="screen4x3"/>
  <p:notesSz cx="9144000" cy="68580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012ECD-51FC-41F1-AA8D-1B2483CD663E}" styleName="Light Style 9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2H>
      <a:tcStyle>
        <a:tcBdr/>
      </a:tcStyle>
    </a:band2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1"/>
        </a:fillRef>
      </a:tcStyle>
    </a:firstRow>
    <a:neCell>
      <a:tcStyle>
        <a:tcBdr/>
      </a:tcStyle>
    </a:neCell>
    <a:nwCell>
      <a:tcStyle>
        <a:tcBdr/>
      </a:tcStyle>
    </a:nwCell>
  </a:tblStyle>
  <a:tblStyle styleId="{638B1855-1B75-4FBE-930C-398BA8C253C6}" styleName="Themed Style 12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D113A9D2-9D6B-4929-AA2D-F23B5EE8CBE7}" styleName="Themed Style 7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25E5076-3810-47DD-B79F-674D7AD40C01}" styleName="Dark Styl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86432" autoAdjust="0"/>
  </p:normalViewPr>
  <p:slideViewPr>
    <p:cSldViewPr>
      <p:cViewPr>
        <p:scale>
          <a:sx n="66" d="100"/>
          <a:sy n="66" d="100"/>
        </p:scale>
        <p:origin x="-60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#2" minVer="12.0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40BBF-EF8C-4112-9FE1-C70CE8D26E9A}" type="doc">
      <dgm:prSet loTypeId="urn:microsoft.com/office/officeart/2005/8/layout/hProcess9#1" loCatId="process" qsTypeId="urn:microsoft.com/office/officeart/2005/8/quickstyle/3d1#2" qsCatId="3D" csTypeId="urn:microsoft.com/office/officeart/2005/8/colors/accent1_4#2" csCatId="accent1" phldr="1"/>
      <dgm:spPr/>
      <dgm:t>
        <a:bodyPr/>
        <a:lstStyle/>
        <a:p>
          <a:endParaRPr lang="en-US"/>
        </a:p>
      </dgm:t>
    </dgm:pt>
    <dgm:pt modelId="{C210908A-FA88-41E4-B0C3-29A3CF072B29}">
      <dgm:prSet/>
      <dgm:spPr/>
      <dgm:t>
        <a:bodyPr/>
        <a:lstStyle/>
        <a:p>
          <a:pPr rtl="0"/>
          <a:r>
            <a:rPr lang="en-US" smtClean="0">
              <a:ea typeface="+mn-ea"/>
              <a:cs typeface="+mn-cs"/>
            </a:rPr>
            <a:t>1990</a:t>
          </a:r>
          <a:endParaRPr lang="en-US" dirty="0"/>
        </a:p>
      </dgm:t>
    </dgm:pt>
    <dgm:pt modelId="{E4ADA636-2CA2-4916-8314-CFE0A6AFB593}" type="parTrans" cxnId="{19D5A3D0-C65F-4147-859B-B0DD27DAD050}">
      <dgm:prSet/>
      <dgm:spPr/>
    </dgm:pt>
    <dgm:pt modelId="{35C7208E-C1A1-4F68-8704-ED65431ACE2D}" type="sibTrans" cxnId="{19D5A3D0-C65F-4147-859B-B0DD27DAD050}">
      <dgm:prSet/>
      <dgm:spPr/>
      <dgm:t>
        <a:bodyPr/>
        <a:lstStyle/>
        <a:p>
          <a:endParaRPr lang="en-US"/>
        </a:p>
      </dgm:t>
    </dgm:pt>
    <dgm:pt modelId="{5FDB30C0-06E7-4144-AB5D-D3127947D7CD}">
      <dgm:prSet/>
      <dgm:spPr/>
      <dgm:t>
        <a:bodyPr/>
        <a:lstStyle/>
        <a:p>
          <a:pPr rtl="0"/>
          <a:r>
            <a:rPr lang="en-US" smtClean="0"/>
            <a:t>Founded by Steve Dow</a:t>
          </a:r>
          <a:endParaRPr lang="en-US" dirty="0"/>
        </a:p>
      </dgm:t>
    </dgm:pt>
    <dgm:pt modelId="{A9571E54-9037-4131-80B3-38946EDBBEC0}" type="parTrans" cxnId="{47CC75B6-9D4F-442E-81A2-2BB81D3C598C}">
      <dgm:prSet/>
      <dgm:spPr/>
    </dgm:pt>
    <dgm:pt modelId="{EF3C78D6-380D-48CC-BD89-3DC815C1925F}" type="sibTrans" cxnId="{47CC75B6-9D4F-442E-81A2-2BB81D3C598C}">
      <dgm:prSet/>
      <dgm:spPr/>
    </dgm:pt>
    <dgm:pt modelId="{C77EE4D2-49BB-4C43-9C46-655A0FE2B2EE}">
      <dgm:prSet/>
      <dgm:spPr/>
      <dgm:t>
        <a:bodyPr/>
        <a:lstStyle/>
        <a:p>
          <a:pPr rtl="0"/>
          <a:r>
            <a:rPr lang="en-US" smtClean="0">
              <a:ea typeface="+mn-ea"/>
              <a:cs typeface="+mn-cs"/>
            </a:rPr>
            <a:t>1991</a:t>
          </a:r>
          <a:endParaRPr lang="en-US" dirty="0"/>
        </a:p>
      </dgm:t>
    </dgm:pt>
    <dgm:pt modelId="{040B157B-6E30-47E1-A31E-FC2A2A1ADFDB}" type="parTrans" cxnId="{FC22D30C-4A96-4F1E-B6EF-EB173A09B07D}">
      <dgm:prSet/>
      <dgm:spPr/>
    </dgm:pt>
    <dgm:pt modelId="{CBB0B36E-D550-44F1-ABCC-E0300AB80A2A}" type="sibTrans" cxnId="{FC22D30C-4A96-4F1E-B6EF-EB173A09B07D}">
      <dgm:prSet/>
      <dgm:spPr/>
      <dgm:t>
        <a:bodyPr/>
        <a:lstStyle/>
        <a:p>
          <a:endParaRPr lang="en-US"/>
        </a:p>
      </dgm:t>
    </dgm:pt>
    <dgm:pt modelId="{75CA232B-00DD-43A0-8D12-80D33FCDC89B}">
      <dgm:prSet/>
      <dgm:spPr/>
      <dgm:t>
        <a:bodyPr/>
        <a:lstStyle/>
        <a:p>
          <a:pPr rtl="0"/>
          <a:r>
            <a:rPr lang="en-US" smtClean="0"/>
            <a:t>Built first shelter</a:t>
          </a:r>
          <a:endParaRPr lang="en-US" dirty="0"/>
        </a:p>
      </dgm:t>
    </dgm:pt>
    <dgm:pt modelId="{B5FD91B4-7DE5-4228-ABEF-A6035587F48C}" type="parTrans" cxnId="{CD12323E-717A-4D77-80AE-F31A9A816982}">
      <dgm:prSet/>
      <dgm:spPr/>
    </dgm:pt>
    <dgm:pt modelId="{7A8C546F-1043-4C69-AE98-4F25295A1242}" type="sibTrans" cxnId="{CD12323E-717A-4D77-80AE-F31A9A816982}">
      <dgm:prSet/>
      <dgm:spPr/>
    </dgm:pt>
    <dgm:pt modelId="{08673E4E-7F61-4616-A306-390C02385225}">
      <dgm:prSet/>
      <dgm:spPr/>
      <dgm:t>
        <a:bodyPr/>
        <a:lstStyle/>
        <a:p>
          <a:pPr rtl="0"/>
          <a:r>
            <a:rPr lang="en-US" smtClean="0">
              <a:ea typeface="+mn-ea"/>
              <a:cs typeface="+mn-cs"/>
            </a:rPr>
            <a:t>1992</a:t>
          </a:r>
          <a:endParaRPr lang="en-US" dirty="0"/>
        </a:p>
      </dgm:t>
    </dgm:pt>
    <dgm:pt modelId="{5B8B9FDA-89AD-465B-8BBE-C2A6D51DBA92}" type="parTrans" cxnId="{33B47DF4-EBDD-4F57-BFD7-B0EB2C032530}">
      <dgm:prSet/>
      <dgm:spPr/>
    </dgm:pt>
    <dgm:pt modelId="{F4403AE1-0C5F-4E2A-A356-AAB20B168652}" type="sibTrans" cxnId="{33B47DF4-EBDD-4F57-BFD7-B0EB2C032530}">
      <dgm:prSet/>
      <dgm:spPr/>
      <dgm:t>
        <a:bodyPr/>
        <a:lstStyle/>
        <a:p>
          <a:endParaRPr lang="en-US"/>
        </a:p>
      </dgm:t>
    </dgm:pt>
    <dgm:pt modelId="{1D3C1634-06D9-4B60-833E-A0D9867C55FF}">
      <dgm:prSet/>
      <dgm:spPr/>
      <dgm:t>
        <a:bodyPr/>
        <a:lstStyle/>
        <a:p>
          <a:pPr rtl="0"/>
          <a:r>
            <a:rPr lang="en-US" smtClean="0"/>
            <a:t>Began volunteer program</a:t>
          </a:r>
          <a:endParaRPr lang="en-US" dirty="0"/>
        </a:p>
      </dgm:t>
    </dgm:pt>
    <dgm:pt modelId="{AD31D8D3-EB04-4D45-B626-5C88F99550D0}" type="parTrans" cxnId="{134B6CD4-7D01-4F50-9A45-0A4BB8E69980}">
      <dgm:prSet/>
      <dgm:spPr/>
    </dgm:pt>
    <dgm:pt modelId="{E07164B7-0DF8-495C-A3A3-A774328B07E2}" type="sibTrans" cxnId="{134B6CD4-7D01-4F50-9A45-0A4BB8E69980}">
      <dgm:prSet/>
      <dgm:spPr/>
    </dgm:pt>
    <dgm:pt modelId="{F8FFCB48-3D9F-4D30-8564-FB3ED4CDA604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2000</a:t>
          </a:r>
          <a:endParaRPr lang="en-US" dirty="0"/>
        </a:p>
      </dgm:t>
    </dgm:pt>
    <dgm:pt modelId="{957E9609-305E-465F-936A-7C476D94CFCB}" type="parTrans" cxnId="{7B8A1E94-BD03-4634-932F-48837D574306}">
      <dgm:prSet/>
      <dgm:spPr/>
    </dgm:pt>
    <dgm:pt modelId="{1B26196C-46EB-43A9-AAD5-CB0C5FE445AD}" type="sibTrans" cxnId="{7B8A1E94-BD03-4634-932F-48837D574306}">
      <dgm:prSet/>
      <dgm:spPr/>
      <dgm:t>
        <a:bodyPr/>
        <a:lstStyle/>
        <a:p>
          <a:endParaRPr lang="en-US"/>
        </a:p>
      </dgm:t>
    </dgm:pt>
    <dgm:pt modelId="{097F6F44-D2A0-4698-94C5-8644D63F6DDE}">
      <dgm:prSet/>
      <dgm:spPr/>
      <dgm:t>
        <a:bodyPr/>
        <a:lstStyle/>
        <a:p>
          <a:pPr rtl="0"/>
          <a:r>
            <a:rPr lang="en-US" smtClean="0"/>
            <a:t>Saved 1000 animals!</a:t>
          </a:r>
          <a:endParaRPr lang="en-US" dirty="0"/>
        </a:p>
      </dgm:t>
    </dgm:pt>
    <dgm:pt modelId="{9D5ADCDA-1876-4B17-8DCC-B7A2DB67F2BF}" type="parTrans" cxnId="{414B474D-CD7E-4CA2-912B-639698E38E63}">
      <dgm:prSet/>
      <dgm:spPr/>
    </dgm:pt>
    <dgm:pt modelId="{41974295-E305-4EA4-8BBC-BC7B29FD3585}" type="sibTrans" cxnId="{414B474D-CD7E-4CA2-912B-639698E38E63}">
      <dgm:prSet/>
      <dgm:spPr/>
    </dgm:pt>
    <dgm:pt modelId="{388A7D89-02B0-4E04-A67E-CF5E897F993E}" type="pres">
      <dgm:prSet presAssocID="{90240BBF-EF8C-4112-9FE1-C70CE8D26E9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2F1A8D-9E60-439C-B856-9B4C2428F91B}" type="pres">
      <dgm:prSet presAssocID="{90240BBF-EF8C-4112-9FE1-C70CE8D26E9A}" presName="arrow" presStyleLbl="bgShp" presStyleIdx="0" presStyleCnt="1"/>
      <dgm:spPr/>
    </dgm:pt>
    <dgm:pt modelId="{EBBE5D78-E2E0-42A9-AE31-5602F5765E32}" type="pres">
      <dgm:prSet presAssocID="{90240BBF-EF8C-4112-9FE1-C70CE8D26E9A}" presName="linearProcess" presStyleCnt="0"/>
      <dgm:spPr/>
    </dgm:pt>
    <dgm:pt modelId="{CEBD9C41-3D43-426D-8AF8-679F74B6E441}" type="pres">
      <dgm:prSet presAssocID="{C210908A-FA88-41E4-B0C3-29A3CF072B2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CA7C4-293F-49F5-9212-334923B9C74B}" type="pres">
      <dgm:prSet presAssocID="{35C7208E-C1A1-4F68-8704-ED65431ACE2D}" presName="sibTrans" presStyleCnt="0"/>
      <dgm:spPr/>
    </dgm:pt>
    <dgm:pt modelId="{A9F08D99-CD1E-4F62-861B-AA1B1FBF4B0A}" type="pres">
      <dgm:prSet presAssocID="{C77EE4D2-49BB-4C43-9C46-655A0FE2B2E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D12A9-3334-4EC4-A4B9-258DA27374FE}" type="pres">
      <dgm:prSet presAssocID="{CBB0B36E-D550-44F1-ABCC-E0300AB80A2A}" presName="sibTrans" presStyleCnt="0"/>
      <dgm:spPr/>
    </dgm:pt>
    <dgm:pt modelId="{C5E68CAB-FE04-4298-AB75-34BB2D87D33C}" type="pres">
      <dgm:prSet presAssocID="{08673E4E-7F61-4616-A306-390C0238522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CF32E0-94C9-4D76-AC05-F37D26258716}" type="pres">
      <dgm:prSet presAssocID="{F4403AE1-0C5F-4E2A-A356-AAB20B168652}" presName="sibTrans" presStyleCnt="0"/>
      <dgm:spPr/>
    </dgm:pt>
    <dgm:pt modelId="{4E406940-FB21-40D0-8CAF-19C3FC9F1E56}" type="pres">
      <dgm:prSet presAssocID="{F8FFCB48-3D9F-4D30-8564-FB3ED4CDA60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2D30C-4A96-4F1E-B6EF-EB173A09B07D}" srcId="{90240BBF-EF8C-4112-9FE1-C70CE8D26E9A}" destId="{C77EE4D2-49BB-4C43-9C46-655A0FE2B2EE}" srcOrd="1" destOrd="0" parTransId="{040B157B-6E30-47E1-A31E-FC2A2A1ADFDB}" sibTransId="{CBB0B36E-D550-44F1-ABCC-E0300AB80A2A}"/>
    <dgm:cxn modelId="{19D5A3D0-C65F-4147-859B-B0DD27DAD050}" srcId="{90240BBF-EF8C-4112-9FE1-C70CE8D26E9A}" destId="{C210908A-FA88-41E4-B0C3-29A3CF072B29}" srcOrd="0" destOrd="0" parTransId="{E4ADA636-2CA2-4916-8314-CFE0A6AFB593}" sibTransId="{35C7208E-C1A1-4F68-8704-ED65431ACE2D}"/>
    <dgm:cxn modelId="{1B247279-4686-454F-9FB9-24B5E97CD0C0}" type="presOf" srcId="{75CA232B-00DD-43A0-8D12-80D33FCDC89B}" destId="{A9F08D99-CD1E-4F62-861B-AA1B1FBF4B0A}" srcOrd="0" destOrd="1" presId="urn:microsoft.com/office/officeart/2005/8/layout/hProcess9#1"/>
    <dgm:cxn modelId="{4CBDC3A0-D014-42A5-8979-24657998681E}" type="presOf" srcId="{F8FFCB48-3D9F-4D30-8564-FB3ED4CDA604}" destId="{4E406940-FB21-40D0-8CAF-19C3FC9F1E56}" srcOrd="0" destOrd="0" presId="urn:microsoft.com/office/officeart/2005/8/layout/hProcess9#1"/>
    <dgm:cxn modelId="{4642750E-6281-47C3-B0E2-454EB256AF01}" type="presOf" srcId="{1D3C1634-06D9-4B60-833E-A0D9867C55FF}" destId="{C5E68CAB-FE04-4298-AB75-34BB2D87D33C}" srcOrd="0" destOrd="1" presId="urn:microsoft.com/office/officeart/2005/8/layout/hProcess9#1"/>
    <dgm:cxn modelId="{47CC75B6-9D4F-442E-81A2-2BB81D3C598C}" srcId="{C210908A-FA88-41E4-B0C3-29A3CF072B29}" destId="{5FDB30C0-06E7-4144-AB5D-D3127947D7CD}" srcOrd="0" destOrd="0" parTransId="{A9571E54-9037-4131-80B3-38946EDBBEC0}" sibTransId="{EF3C78D6-380D-48CC-BD89-3DC815C1925F}"/>
    <dgm:cxn modelId="{6A7E6F3F-1217-48B6-8BE8-51E6B90F9DE0}" type="presOf" srcId="{C210908A-FA88-41E4-B0C3-29A3CF072B29}" destId="{CEBD9C41-3D43-426D-8AF8-679F74B6E441}" srcOrd="0" destOrd="0" presId="urn:microsoft.com/office/officeart/2005/8/layout/hProcess9#1"/>
    <dgm:cxn modelId="{33B47DF4-EBDD-4F57-BFD7-B0EB2C032530}" srcId="{90240BBF-EF8C-4112-9FE1-C70CE8D26E9A}" destId="{08673E4E-7F61-4616-A306-390C02385225}" srcOrd="2" destOrd="0" parTransId="{5B8B9FDA-89AD-465B-8BBE-C2A6D51DBA92}" sibTransId="{F4403AE1-0C5F-4E2A-A356-AAB20B168652}"/>
    <dgm:cxn modelId="{414B474D-CD7E-4CA2-912B-639698E38E63}" srcId="{F8FFCB48-3D9F-4D30-8564-FB3ED4CDA604}" destId="{097F6F44-D2A0-4698-94C5-8644D63F6DDE}" srcOrd="0" destOrd="0" parTransId="{9D5ADCDA-1876-4B17-8DCC-B7A2DB67F2BF}" sibTransId="{41974295-E305-4EA4-8BBC-BC7B29FD3585}"/>
    <dgm:cxn modelId="{4C606D80-5468-48BD-BDFA-4DC100F55F07}" type="presOf" srcId="{C77EE4D2-49BB-4C43-9C46-655A0FE2B2EE}" destId="{A9F08D99-CD1E-4F62-861B-AA1B1FBF4B0A}" srcOrd="0" destOrd="0" presId="urn:microsoft.com/office/officeart/2005/8/layout/hProcess9#1"/>
    <dgm:cxn modelId="{7B8A1E94-BD03-4634-932F-48837D574306}" srcId="{90240BBF-EF8C-4112-9FE1-C70CE8D26E9A}" destId="{F8FFCB48-3D9F-4D30-8564-FB3ED4CDA604}" srcOrd="3" destOrd="0" parTransId="{957E9609-305E-465F-936A-7C476D94CFCB}" sibTransId="{1B26196C-46EB-43A9-AAD5-CB0C5FE445AD}"/>
    <dgm:cxn modelId="{DE0E1A8C-17B4-4EED-8B7D-C9BEBA626709}" type="presOf" srcId="{5FDB30C0-06E7-4144-AB5D-D3127947D7CD}" destId="{CEBD9C41-3D43-426D-8AF8-679F74B6E441}" srcOrd="0" destOrd="1" presId="urn:microsoft.com/office/officeart/2005/8/layout/hProcess9#1"/>
    <dgm:cxn modelId="{CD12323E-717A-4D77-80AE-F31A9A816982}" srcId="{C77EE4D2-49BB-4C43-9C46-655A0FE2B2EE}" destId="{75CA232B-00DD-43A0-8D12-80D33FCDC89B}" srcOrd="0" destOrd="0" parTransId="{B5FD91B4-7DE5-4228-ABEF-A6035587F48C}" sibTransId="{7A8C546F-1043-4C69-AE98-4F25295A1242}"/>
    <dgm:cxn modelId="{8B82B799-BC3E-4612-B846-E1C849D328EF}" type="presOf" srcId="{097F6F44-D2A0-4698-94C5-8644D63F6DDE}" destId="{4E406940-FB21-40D0-8CAF-19C3FC9F1E56}" srcOrd="0" destOrd="1" presId="urn:microsoft.com/office/officeart/2005/8/layout/hProcess9#1"/>
    <dgm:cxn modelId="{7E13E5B3-8A9D-405E-896D-672A04B88019}" type="presOf" srcId="{90240BBF-EF8C-4112-9FE1-C70CE8D26E9A}" destId="{388A7D89-02B0-4E04-A67E-CF5E897F993E}" srcOrd="0" destOrd="0" presId="urn:microsoft.com/office/officeart/2005/8/layout/hProcess9#1"/>
    <dgm:cxn modelId="{69AE3C4A-9493-4E4E-B3BE-DAC067E23695}" type="presOf" srcId="{08673E4E-7F61-4616-A306-390C02385225}" destId="{C5E68CAB-FE04-4298-AB75-34BB2D87D33C}" srcOrd="0" destOrd="0" presId="urn:microsoft.com/office/officeart/2005/8/layout/hProcess9#1"/>
    <dgm:cxn modelId="{134B6CD4-7D01-4F50-9A45-0A4BB8E69980}" srcId="{08673E4E-7F61-4616-A306-390C02385225}" destId="{1D3C1634-06D9-4B60-833E-A0D9867C55FF}" srcOrd="0" destOrd="0" parTransId="{AD31D8D3-EB04-4D45-B626-5C88F99550D0}" sibTransId="{E07164B7-0DF8-495C-A3A3-A774328B07E2}"/>
    <dgm:cxn modelId="{F24DEED8-E3FA-482E-A62C-61D2862D6B9F}" type="presParOf" srcId="{388A7D89-02B0-4E04-A67E-CF5E897F993E}" destId="{672F1A8D-9E60-439C-B856-9B4C2428F91B}" srcOrd="0" destOrd="0" presId="urn:microsoft.com/office/officeart/2005/8/layout/hProcess9#1"/>
    <dgm:cxn modelId="{5D7E2D4E-1F07-41CB-89A8-EF0019CB798E}" type="presParOf" srcId="{388A7D89-02B0-4E04-A67E-CF5E897F993E}" destId="{EBBE5D78-E2E0-42A9-AE31-5602F5765E32}" srcOrd="1" destOrd="0" presId="urn:microsoft.com/office/officeart/2005/8/layout/hProcess9#1"/>
    <dgm:cxn modelId="{3FF0FF62-95BD-41A3-9859-210742027F0F}" type="presParOf" srcId="{EBBE5D78-E2E0-42A9-AE31-5602F5765E32}" destId="{CEBD9C41-3D43-426D-8AF8-679F74B6E441}" srcOrd="0" destOrd="0" presId="urn:microsoft.com/office/officeart/2005/8/layout/hProcess9#1"/>
    <dgm:cxn modelId="{8159C632-C6D3-4DBB-8E4F-807B73C86181}" type="presParOf" srcId="{EBBE5D78-E2E0-42A9-AE31-5602F5765E32}" destId="{DFECA7C4-293F-49F5-9212-334923B9C74B}" srcOrd="1" destOrd="0" presId="urn:microsoft.com/office/officeart/2005/8/layout/hProcess9#1"/>
    <dgm:cxn modelId="{F61BBB77-D8B8-4434-A7C1-1A7C6851C9D4}" type="presParOf" srcId="{EBBE5D78-E2E0-42A9-AE31-5602F5765E32}" destId="{A9F08D99-CD1E-4F62-861B-AA1B1FBF4B0A}" srcOrd="2" destOrd="0" presId="urn:microsoft.com/office/officeart/2005/8/layout/hProcess9#1"/>
    <dgm:cxn modelId="{411929C1-B9F5-4BA4-9E16-F8F895C83502}" type="presParOf" srcId="{EBBE5D78-E2E0-42A9-AE31-5602F5765E32}" destId="{8E6D12A9-3334-4EC4-A4B9-258DA27374FE}" srcOrd="3" destOrd="0" presId="urn:microsoft.com/office/officeart/2005/8/layout/hProcess9#1"/>
    <dgm:cxn modelId="{3C9EE77F-A567-44B6-88C7-36749F0B7F6B}" type="presParOf" srcId="{EBBE5D78-E2E0-42A9-AE31-5602F5765E32}" destId="{C5E68CAB-FE04-4298-AB75-34BB2D87D33C}" srcOrd="4" destOrd="0" presId="urn:microsoft.com/office/officeart/2005/8/layout/hProcess9#1"/>
    <dgm:cxn modelId="{3E98CDF7-568E-40A7-B3B8-820257422B0B}" type="presParOf" srcId="{EBBE5D78-E2E0-42A9-AE31-5602F5765E32}" destId="{76CF32E0-94C9-4D76-AC05-F37D26258716}" srcOrd="5" destOrd="0" presId="urn:microsoft.com/office/officeart/2005/8/layout/hProcess9#1"/>
    <dgm:cxn modelId="{19505803-C439-491F-AF7A-7C74DEEB9DE1}" type="presParOf" srcId="{EBBE5D78-E2E0-42A9-AE31-5602F5765E32}" destId="{4E406940-FB21-40D0-8CAF-19C3FC9F1E56}" srcOrd="6" destOrd="0" presId="urn:microsoft.com/office/officeart/2005/8/layout/hProcess9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1" minVer="12.0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presOf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100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</dgm:constrLst>
          <dgm:ruleLst>
            <dgm:rule type="w" val="NaN" fact="1" max="NaN"/>
            <dgm:rule type="primFontSz" val="2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#2" minVer="12.0">
  <dgm:title val="3-D Style 1"/>
  <dgm:desc val="3-D Style 1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2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AA40E00-3403-4513-830B-8D5F1697DDC5}" type="datetimeFigureOut">
              <a:rPr lang="en-US" smtClean="0"/>
              <a:pPr/>
              <a:t>10/1/2007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B1C0EEB-0417-4239-8A0C-FA8DA93386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24000" y="514350"/>
            <a:ext cx="6096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043BE2A-467A-4952-9DA8-8AD07CA3E7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fld id="{05C9F1E7-44DD-4B26-AE93-3B06B716883E}" type="slidenum">
              <a:rPr kumimoji="0" lang="en-US">
                <a:solidFill>
                  <a:srgbClr val="000000">
                    <a:alpha val="100000"/>
                  </a:srgbClr>
                </a:solidFill>
                <a:latin typeface="+mn-lt"/>
              </a:rPr>
              <a:pPr/>
              <a:t>‹#›</a:t>
            </a:fld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112336"/>
            <a:ext cx="7772400" cy="147002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fld id="{75251C3C-98C1-4439-A4C5-028F14C20B61}" type="datetime2">
              <a:rPr lang="en-US" smtClean="0"/>
              <a:pPr/>
              <a:t>Monday, October 01, 2007</a:t>
            </a:fld>
            <a:endParaRPr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2B7703-C1AA-469C-AB81-49F35C4B26EF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CF47-7EF7-4918-A9F4-FF1E8195503D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360487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F347-2AF0-4BAF-BB68-1C82EBAEB2AB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8ACE-B9BB-4DD0-AB9E-173C995C451F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32120"/>
            <a:ext cx="4040188" cy="64008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5532438"/>
            <a:ext cx="4041775" cy="63976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1591302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91302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19A4-B011-4601-B927-7FB5A234298D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b="1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610C-A860-427E-8033-85E4B9C2DD18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B1E9-13BE-430C-BFD3-C043F9CCBD9E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152" y="5334000"/>
            <a:ext cx="3749040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08DEA3D-78B2-466E-9042-4FC150859706}" type="datetime2">
              <a:rPr lang="en-US" smtClean="0"/>
              <a:pPr/>
              <a:t>Monday, October 01, 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45C-39BD-473C-BEB4-C8DEBF8262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502920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C623ECF-ACED-411D-BE4F-23D2749E7F3E}" type="datetime2">
              <a:rPr lang="en-US" smtClean="0"/>
              <a:pPr/>
              <a:t>Monday, October 01, 2007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61F10B-05A0-479C-99F2-FFB630DCE25C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12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2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32FF-F58B-483C-9569-05693A3F53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6D87-6095-431F-9E7C-C9192C9A5A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3558-69E5-4906-8871-CC8311CF06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7998-947E-411D-B8C1-BC20E7727F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72B-CAB8-40F9-898C-6E2234C0CC5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DB7A-58D4-466D-9CB8-F664954FFD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4C65-6166-45A3-BCB3-79F753805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754F935F-1E3D-4F41-B024-5C8C9F9723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2pPr>
      <a:lvl3pPr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3pPr>
      <a:lvl4pPr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4pPr>
      <a:lvl5pPr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5pPr>
      <a:lvl6pPr marL="457200"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6pPr>
      <a:lvl7pPr marL="914400"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7pPr>
      <a:lvl8pPr marL="1371600"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8pPr>
      <a:lvl9pPr marL="1828800" algn="l" eaLnBrk="1" fontAlgn="base" hangingPunct="1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9pPr>
    </p:titleStyle>
    <p:bodyStyle>
      <a:lvl1pPr marL="342900" indent="-3429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6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eaLnBrk="1" fontAlgn="base" hangingPunct="1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65A151-4745-4F20-BF09-653BA97AA696}" type="datetime2">
              <a:rPr lang="en-US" smtClean="0"/>
              <a:pPr/>
              <a:t>Monday, October 01, 2007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5D2B7703-C1AA-469C-AB81-49F35C4B26EF}" type="slidenum">
              <a:rPr lang="en-US" sz="1000" b="0" smtClean="0">
                <a:solidFill>
                  <a:schemeClr val="tx1"/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random/>
  </p:transition>
  <p:txStyles>
    <p:titleStyle>
      <a:lvl1pPr algn="l" rtl="0" latinLnBrk="0">
        <a:spcBef>
          <a:spcPct val="0"/>
        </a:spcBef>
        <a:buNone/>
        <a:defRPr sz="4800" b="1" kern="1200">
          <a:solidFill>
            <a:schemeClr val="tx2"/>
          </a:solidFill>
          <a:effectLst>
            <a:outerShdw blurRad="38100" dist="381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74320" algn="l" rtl="0" latinLnBrk="0">
        <a:spcBef>
          <a:spcPts val="0"/>
        </a:spcBef>
        <a:buClr>
          <a:schemeClr val="accent1"/>
        </a:buClr>
        <a:buSzPct val="75000"/>
        <a:buFont typeface="Wingdings 3"/>
        <a:buChar char="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latinLnBrk="0">
        <a:spcBef>
          <a:spcPct val="20000"/>
        </a:spcBef>
        <a:buClr>
          <a:schemeClr val="accent1"/>
        </a:buClr>
        <a:buFont typeface="Verdana"/>
        <a:buChar char="◦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latinLnBrk="0">
        <a:spcBef>
          <a:spcPct val="20000"/>
        </a:spcBef>
        <a:buClr>
          <a:schemeClr val="accent2"/>
        </a:buClr>
        <a:buSzPct val="100000"/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12963"/>
            <a:ext cx="7772400" cy="1470025"/>
          </a:xfrm>
        </p:spPr>
        <p:txBody>
          <a:bodyPr/>
          <a:lstStyle/>
          <a:p>
            <a:r>
              <a:rPr lang="en-US"/>
              <a:t>Join Animal Angels</a:t>
            </a: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5800" y="3582988"/>
            <a:ext cx="7772400" cy="1200150"/>
          </a:xfrm>
        </p:spPr>
        <p:txBody>
          <a:bodyPr/>
          <a:lstStyle/>
          <a:p>
            <a:r>
              <a:rPr lang="en-US"/>
              <a:t>Animal Rescue Foundation</a:t>
            </a:r>
          </a:p>
          <a:p>
            <a:r>
              <a:rPr lang="en-US"/>
              <a:t>Student Name, Volunteer Coordinator</a:t>
            </a:r>
          </a:p>
          <a:p>
            <a:endParaRPr lang="en-US"/>
          </a:p>
        </p:txBody>
      </p:sp>
      <p:pic>
        <p:nvPicPr>
          <p:cNvPr id="5" name="Rectangl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04800"/>
            <a:ext cx="2667000" cy="246597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>
            <a:glow rad="190500">
              <a:schemeClr val="accent5">
                <a:alpha val="80000"/>
              </a:schemeClr>
            </a:glow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5841"/>
          <p:cNvSpPr>
            <a:spLocks noGrp="1" noChangeArrowheads="1"/>
          </p:cNvSpPr>
          <p:nvPr>
            <p:ph type="ctrTitle"/>
          </p:nvPr>
        </p:nvSpPr>
        <p:spPr>
          <a:xfrm>
            <a:off x="609600" y="2895600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Join Animal </a:t>
            </a:r>
            <a:r>
              <a:rPr lang="en-US" dirty="0"/>
              <a:t>Angels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772400" cy="1200150"/>
          </a:xfrm>
        </p:spPr>
        <p:txBody>
          <a:bodyPr/>
          <a:lstStyle/>
          <a:p>
            <a:pPr algn="ctr"/>
            <a:r>
              <a:rPr lang="en-US" dirty="0"/>
              <a:t>Animal Rescue </a:t>
            </a:r>
            <a:r>
              <a:rPr lang="en-US" dirty="0" smtClean="0"/>
              <a:t>Foundation</a:t>
            </a:r>
            <a:endParaRPr lang="en-US" dirty="0"/>
          </a:p>
        </p:txBody>
      </p:sp>
      <p:sp>
        <p:nvSpPr>
          <p:cNvPr id="6" name="Heart 5"/>
          <p:cNvSpPr/>
          <p:nvPr/>
        </p:nvSpPr>
        <p:spPr bwMode="auto">
          <a:xfrm rot="861322">
            <a:off x="5072872" y="575674"/>
            <a:ext cx="3116249" cy="2351642"/>
          </a:xfrm>
          <a:prstGeom prst="hear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US" sz="2800" b="1" i="0" u="none" strike="noStrike" baseline="0" dirty="0" smtClean="0">
                <a:solidFill>
                  <a:schemeClr val="bg1"/>
                </a:solidFill>
                <a:effectLst/>
                <a:latin typeface="Times New Roman"/>
              </a:rPr>
              <a:t>Open Your Heart</a:t>
            </a:r>
            <a:endParaRPr kumimoji="0" lang="en-US" sz="2800" b="1" i="0" u="none" strike="noStrike" baseline="0" dirty="0">
              <a:solidFill>
                <a:schemeClr val="bg1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 </a:t>
            </a:r>
            <a:r>
              <a:rPr lang="en-US" dirty="0" smtClean="0"/>
              <a:t>Of </a:t>
            </a:r>
            <a:r>
              <a:rPr lang="en-US" dirty="0"/>
              <a:t>Discussion</a:t>
            </a:r>
            <a:endParaRPr lang="en-US"/>
          </a:p>
        </p:txBody>
      </p:sp>
      <p:sp>
        <p:nvSpPr>
          <p:cNvPr id="7197" name="Rectangle 29"/>
          <p:cNvSpPr>
            <a:spLocks noGrp="1" noChangeArrowheads="1"/>
          </p:cNvSpPr>
          <p:nvPr>
            <p:ph sz="half" idx="1"/>
          </p:nvPr>
        </p:nvSpPr>
        <p:spPr>
          <a:xfrm>
            <a:off x="457200" y="1600202"/>
            <a:ext cx="5562600" cy="4525963"/>
          </a:xfrm>
        </p:spPr>
        <p:txBody>
          <a:bodyPr/>
          <a:lstStyle/>
          <a:p>
            <a:pPr lvl="1"/>
            <a:r>
              <a:rPr lang="en-US" dirty="0"/>
              <a:t>Why are animals abandoned?</a:t>
            </a:r>
            <a:endParaRPr lang="en-US"/>
          </a:p>
          <a:p>
            <a:pPr lvl="1"/>
            <a:r>
              <a:rPr lang="en-US" dirty="0"/>
              <a:t>How does the Foundation help?</a:t>
            </a:r>
          </a:p>
          <a:p>
            <a:pPr lvl="1"/>
            <a:r>
              <a:rPr lang="en-US" dirty="0"/>
              <a:t>Who are Animal Angels?</a:t>
            </a:r>
          </a:p>
          <a:p>
            <a:pPr lvl="1"/>
            <a:r>
              <a:rPr lang="en-US" dirty="0"/>
              <a:t>How can you help?</a:t>
            </a:r>
          </a:p>
          <a:p>
            <a:pPr lvl="3"/>
            <a:endParaRPr lang="en-US" dirty="0"/>
          </a:p>
        </p:txBody>
      </p:sp>
      <p:pic>
        <p:nvPicPr>
          <p:cNvPr id="16" name="PP02_Question Mark.EMF"/>
          <p:cNvPicPr>
            <a:picLocks noGrp="1" noChangeAspect="1"/>
          </p:cNvPicPr>
          <p:nvPr>
            <p:ph sz="half" idx="2"/>
          </p:nvPr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 bwMode="auto">
          <a:xfrm>
            <a:off x="5257800" y="2971367"/>
            <a:ext cx="3124200" cy="3118283"/>
          </a:xfrm>
          <a:prstGeom prst="ellipse">
            <a:avLst/>
          </a:prstGeom>
          <a:noFill/>
          <a:ln>
            <a:noFill/>
          </a:ln>
          <a:effectLst>
            <a:glow rad="101600">
              <a:schemeClr val="accent1">
                <a:alpha val="60000"/>
              </a:schemeClr>
            </a:glow>
            <a:outerShdw algn="tl" rotWithShape="0">
              <a:srgbClr val="7D7D7D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/>
              <a:t>Why Are Animals Abandoned?</a:t>
            </a:r>
            <a:endParaRPr lang="en-US" dirty="0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or deteriorating health</a:t>
            </a:r>
            <a:endParaRPr lang="en-US" dirty="0"/>
          </a:p>
          <a:p>
            <a:r>
              <a:rPr lang="en-US" dirty="0" smtClean="0"/>
              <a:t>Maintenance expenses</a:t>
            </a:r>
          </a:p>
          <a:p>
            <a:pPr lvl="1"/>
            <a:r>
              <a:rPr lang="en-US" dirty="0" smtClean="0"/>
              <a:t>Veterinary bills</a:t>
            </a:r>
          </a:p>
          <a:p>
            <a:pPr lvl="1"/>
            <a:r>
              <a:rPr lang="en-US" dirty="0" smtClean="0"/>
              <a:t>Food</a:t>
            </a:r>
          </a:p>
          <a:p>
            <a:r>
              <a:rPr lang="en-US" dirty="0" smtClean="0"/>
              <a:t>Change in lifestyle</a:t>
            </a:r>
          </a:p>
          <a:p>
            <a:r>
              <a:rPr lang="en-US" dirty="0" smtClean="0"/>
              <a:t>Behavioral problems</a:t>
            </a:r>
          </a:p>
          <a:p>
            <a:r>
              <a:rPr lang="en-US" dirty="0" smtClean="0"/>
              <a:t>Moving to a new location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 anchor="b">
            <a:normAutofit fontScale="90000"/>
          </a:bodyPr>
          <a:lstStyle/>
          <a:p>
            <a:r>
              <a:rPr lang="en-US" dirty="0" smtClean="0"/>
              <a:t>How Does The Foundation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temporary homes</a:t>
            </a:r>
            <a:endParaRPr lang="en-US" dirty="0"/>
          </a:p>
          <a:p>
            <a:r>
              <a:rPr lang="en-US" dirty="0" smtClean="0"/>
              <a:t>Provides obedience training</a:t>
            </a:r>
          </a:p>
          <a:p>
            <a:r>
              <a:rPr lang="en-US" dirty="0" smtClean="0"/>
              <a:t>Provides veterinary care</a:t>
            </a:r>
          </a:p>
          <a:p>
            <a:r>
              <a:rPr lang="en-US" dirty="0" smtClean="0"/>
              <a:t>Finds loving permanent homes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Rescue Foundation History</a:t>
            </a:r>
            <a:endParaRPr lang="en-US" dirty="0"/>
          </a:p>
        </p:txBody>
      </p:sp>
      <p:graphicFrame>
        <p:nvGraphicFramePr>
          <p:cNvPr id="8" name="Text Placeholder 7"/>
          <p:cNvGraphicFramePr>
            <a:graphicFrameLocks noGrp="1"/>
          </p:cNvGraphicFramePr>
          <p:nvPr>
            <p:ph type="body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72F1A8D-9E60-439C-B856-9B4C2428F9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graphicEl>
                                              <a:dgm id="{672F1A8D-9E60-439C-B856-9B4C2428F9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EBD9C41-3D43-426D-8AF8-679F74B6E4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graphicEl>
                                              <a:dgm id="{CEBD9C41-3D43-426D-8AF8-679F74B6E4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A9F08D99-CD1E-4F62-861B-AA1B1FBF4B0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graphicEl>
                                              <a:dgm id="{A9F08D99-CD1E-4F62-861B-AA1B1FBF4B0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C5E68CAB-FE04-4298-AB75-34BB2D87D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>
                                            <p:graphicEl>
                                              <a:dgm id="{C5E68CAB-FE04-4298-AB75-34BB2D87D3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4E406940-FB21-40D0-8CAF-19C3FC9F1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graphicEl>
                                              <a:dgm id="{4E406940-FB21-40D0-8CAF-19C3FC9F1E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Success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924800" cy="38862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664993"/>
                <a:gridCol w="2383392"/>
                <a:gridCol w="2876415"/>
              </a:tblGrid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Year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Rescues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Adoptions</a:t>
                      </a:r>
                      <a:endParaRPr lang="en-US" sz="3200" dirty="0"/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2004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1759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1495</a:t>
                      </a:r>
                      <a:endParaRPr lang="en-US" sz="3200" dirty="0"/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1847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1784</a:t>
                      </a:r>
                      <a:endParaRPr lang="en-US" sz="3200" dirty="0"/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2006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1982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1833</a:t>
                      </a:r>
                      <a:endParaRPr lang="en-US" sz="3200" dirty="0"/>
                    </a:p>
                  </a:txBody>
                  <a:tcPr anchor="ctr"/>
                </a:tc>
              </a:tr>
              <a:tr h="7772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2007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2025</a:t>
                      </a:r>
                      <a:endParaRPr lang="en-US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1943</a:t>
                      </a:r>
                      <a:endParaRPr lang="en-US" sz="32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Angels</a:t>
            </a:r>
            <a:endParaRPr lang="en-US"/>
          </a:p>
        </p:txBody>
      </p:sp>
      <p:sp>
        <p:nvSpPr>
          <p:cNvPr id="69635" name="Text Placeholder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Transport animals to adoption fairs</a:t>
            </a:r>
            <a:endParaRPr lang="en-US" dirty="0"/>
          </a:p>
          <a:p>
            <a:r>
              <a:rPr lang="en-US" dirty="0" smtClean="0"/>
              <a:t>Provide Information at adoption fairs</a:t>
            </a:r>
          </a:p>
          <a:p>
            <a:pPr lvl="1"/>
            <a:r>
              <a:rPr lang="en-US" dirty="0" smtClean="0"/>
              <a:t>Foundation services</a:t>
            </a:r>
          </a:p>
          <a:p>
            <a:pPr lvl="1"/>
            <a:r>
              <a:rPr lang="en-US" dirty="0" smtClean="0"/>
              <a:t>Adoption fees</a:t>
            </a:r>
          </a:p>
          <a:p>
            <a:r>
              <a:rPr lang="en-US" dirty="0" smtClean="0"/>
              <a:t>Interview </a:t>
            </a:r>
            <a:r>
              <a:rPr lang="en-US" dirty="0"/>
              <a:t>potential parents</a:t>
            </a:r>
          </a:p>
          <a:p>
            <a:r>
              <a:rPr lang="en-US" dirty="0"/>
              <a:t>Follow up on adoptions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706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Angels</a:t>
            </a:r>
            <a:endParaRPr lang="en-US"/>
          </a:p>
        </p:txBody>
      </p:sp>
      <p:sp>
        <p:nvSpPr>
          <p:cNvPr id="70659" name="Text Placeholder 706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temporary </a:t>
            </a:r>
            <a:r>
              <a:rPr lang="en-US" dirty="0" smtClean="0"/>
              <a:t>home</a:t>
            </a:r>
            <a:endParaRPr lang="en-US"/>
          </a:p>
          <a:p>
            <a:pPr lvl="1"/>
            <a:r>
              <a:rPr lang="en-US" dirty="0" smtClean="0"/>
              <a:t>What to expect</a:t>
            </a:r>
            <a:endParaRPr lang="en-US" dirty="0"/>
          </a:p>
          <a:p>
            <a:r>
              <a:rPr lang="en-US" dirty="0"/>
              <a:t>Evaluate special needs</a:t>
            </a:r>
          </a:p>
          <a:p>
            <a:pPr lvl="1"/>
            <a:r>
              <a:rPr lang="en-US" dirty="0"/>
              <a:t>Housebreaking</a:t>
            </a:r>
          </a:p>
          <a:p>
            <a:pPr lvl="1"/>
            <a:r>
              <a:rPr lang="en-US" dirty="0"/>
              <a:t>Obedience training</a:t>
            </a:r>
          </a:p>
          <a:p>
            <a:pPr lvl="1"/>
            <a:r>
              <a:rPr lang="en-US" dirty="0"/>
              <a:t>Socialization</a:t>
            </a:r>
          </a:p>
          <a:p>
            <a:r>
              <a:rPr lang="en-US" dirty="0"/>
              <a:t>Bring </a:t>
            </a:r>
            <a:r>
              <a:rPr lang="en-US" dirty="0" smtClean="0"/>
              <a:t>animal </a:t>
            </a:r>
            <a:r>
              <a:rPr lang="en-US" dirty="0"/>
              <a:t>to adoption fairs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Do You Become </a:t>
            </a:r>
            <a:r>
              <a:rPr lang="en-US" dirty="0" smtClean="0"/>
              <a:t>An </a:t>
            </a:r>
            <a:r>
              <a:rPr lang="en-US" dirty="0"/>
              <a:t>Angel?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Sign up to volunteer</a:t>
            </a:r>
            <a:endParaRPr lang="en-US"/>
          </a:p>
          <a:p>
            <a:r>
              <a:rPr lang="en-US" dirty="0"/>
              <a:t>Send a check</a:t>
            </a:r>
          </a:p>
          <a:p>
            <a:r>
              <a:rPr lang="en-US" dirty="0"/>
              <a:t>Drop off </a:t>
            </a:r>
            <a:r>
              <a:rPr lang="en-US" dirty="0" smtClean="0"/>
              <a:t>donations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 txBox="1"/>
          <p:nvPr/>
        </p:nvSpPr>
        <p:spPr>
          <a:xfrm>
            <a:off x="1828800" y="3505200"/>
            <a:ext cx="5334000" cy="1323439"/>
          </a:xfrm>
          <a:prstGeom prst="rect">
            <a:avLst/>
          </a:prstGeom>
          <a:ln/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/>
              <a:t>Animal Rescue Foundation</a:t>
            </a:r>
            <a:endParaRPr lang="en-US"/>
          </a:p>
          <a:p>
            <a:r>
              <a:rPr lang="en-US" sz="2000" dirty="0" smtClean="0"/>
              <a:t>1166 Oak Street</a:t>
            </a:r>
          </a:p>
          <a:p>
            <a:r>
              <a:rPr lang="en-US" sz="2000" dirty="0" smtClean="0"/>
              <a:t>Lakeside, NH 03112</a:t>
            </a:r>
          </a:p>
          <a:p>
            <a:r>
              <a:rPr lang="en-US" sz="2000" dirty="0" smtClean="0"/>
              <a:t>(603) 555-1313</a:t>
            </a:r>
            <a:endParaRPr lang="en-US" sz="20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P03_Volunteer3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D71600"/>
      </a:hlink>
      <a:folHlink>
        <a:srgbClr val="00AFE1"/>
      </a:folHlink>
    </a:clrScheme>
    <a:fontScheme name="Concourse">
      <a:maj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新細明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38000"/>
                <a:satMod val="135000"/>
              </a:schemeClr>
            </a:gs>
            <a:gs pos="50000">
              <a:schemeClr val="phClr">
                <a:shade val="69000"/>
                <a:satMod val="135000"/>
              </a:schemeClr>
            </a:gs>
            <a:gs pos="100000">
              <a:schemeClr val="phClr">
                <a:shade val="98000"/>
                <a:satMod val="130000"/>
              </a:schemeClr>
            </a:gs>
          </a:gsLst>
          <a:lin ang="16200000" scaled="0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brightRoom" dir="t">
              <a:rot lat="0" lon="0" rev="7000000"/>
            </a:lightRig>
          </a:scene3d>
          <a:sp3d contourW="1000" prstMaterial="flat">
            <a:bevelT w="10200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50000"/>
                <a:satMod val="110000"/>
              </a:schemeClr>
              <a:schemeClr val="phClr">
                <a:tint val="83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PP03_Volunteer3</Template>
  <TotalTime>0</TotalTime>
  <Words>211</Words>
  <Application>Microsoft PowerPoint 7.0</Application>
  <PresentationFormat>On-screen Show (4:3)</PresentationFormat>
  <Paragraphs>82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PP03_Volunteer3</vt:lpstr>
      <vt:lpstr>Concourse</vt:lpstr>
      <vt:lpstr>Join Animal Angels</vt:lpstr>
      <vt:lpstr>Topics Of Discussion</vt:lpstr>
      <vt:lpstr>Why Are Animals Abandoned?</vt:lpstr>
      <vt:lpstr>How Does The Foundation Help?</vt:lpstr>
      <vt:lpstr>Animal Rescue Foundation History</vt:lpstr>
      <vt:lpstr>Success Rate</vt:lpstr>
      <vt:lpstr>Adoption Angels</vt:lpstr>
      <vt:lpstr>Foster Angels</vt:lpstr>
      <vt:lpstr>How Do You Become An Angel?</vt:lpstr>
      <vt:lpstr>Join Animal Angels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 Animal Angels</dc:title>
  <dc:subject/>
  <dc:creator/>
  <cp:keywords/>
  <dc:description/>
  <cp:lastModifiedBy>Student Name</cp:lastModifiedBy>
  <cp:revision>1</cp:revision>
  <dcterms:created xsi:type="dcterms:W3CDTF">2008-10-13T21:39:31Z</dcterms:created>
  <dcterms:modified xsi:type="dcterms:W3CDTF">2007-10-01T19:14:50Z</dcterms:modified>
  <cp:category/>
</cp:coreProperties>
</file>