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Default Extension="gif" ContentType="image/gi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4" r:id="rId6"/>
    <p:sldId id="261" r:id="rId7"/>
    <p:sldId id="262" r:id="rId8"/>
    <p:sldId id="260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4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D8F1-FF4F-3C4D-93C1-83F79310FCCF}" type="datetimeFigureOut">
              <a:rPr lang="en-US" smtClean="0"/>
              <a:t>4/5/11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9050-4F25-D344-AC5C-0C88AE689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D8F1-FF4F-3C4D-93C1-83F79310FCCF}" type="datetimeFigureOut">
              <a:rPr lang="en-US" smtClean="0"/>
              <a:t>4/5/11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9050-4F25-D344-AC5C-0C88AE689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D8F1-FF4F-3C4D-93C1-83F79310FCCF}" type="datetimeFigureOut">
              <a:rPr lang="en-US" smtClean="0"/>
              <a:t>4/5/11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9050-4F25-D344-AC5C-0C88AE689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D8F1-FF4F-3C4D-93C1-83F79310FCCF}" type="datetimeFigureOut">
              <a:rPr lang="en-US" smtClean="0"/>
              <a:t>4/5/11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9050-4F25-D344-AC5C-0C88AE689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D8F1-FF4F-3C4D-93C1-83F79310FCCF}" type="datetimeFigureOut">
              <a:rPr lang="en-US" smtClean="0"/>
              <a:t>4/5/11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9050-4F25-D344-AC5C-0C88AE689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D8F1-FF4F-3C4D-93C1-83F79310FCCF}" type="datetimeFigureOut">
              <a:rPr lang="en-US" smtClean="0"/>
              <a:t>4/5/11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9050-4F25-D344-AC5C-0C88AE689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D8F1-FF4F-3C4D-93C1-83F79310FCCF}" type="datetimeFigureOut">
              <a:rPr lang="en-US" smtClean="0"/>
              <a:t>4/5/11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9050-4F25-D344-AC5C-0C88AE689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D8F1-FF4F-3C4D-93C1-83F79310FCCF}" type="datetimeFigureOut">
              <a:rPr lang="en-US" smtClean="0"/>
              <a:t>4/5/11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9050-4F25-D344-AC5C-0C88AE689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D8F1-FF4F-3C4D-93C1-83F79310FCCF}" type="datetimeFigureOut">
              <a:rPr lang="en-US" smtClean="0"/>
              <a:t>4/5/11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9050-4F25-D344-AC5C-0C88AE689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D8F1-FF4F-3C4D-93C1-83F79310FCCF}" type="datetimeFigureOut">
              <a:rPr lang="en-US" smtClean="0"/>
              <a:t>4/5/11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9050-4F25-D344-AC5C-0C88AE689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D8F1-FF4F-3C4D-93C1-83F79310FCCF}" type="datetimeFigureOut">
              <a:rPr lang="en-US" smtClean="0"/>
              <a:t>4/5/11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9050-4F25-D344-AC5C-0C88AE689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FD8F1-FF4F-3C4D-93C1-83F79310FCCF}" type="datetimeFigureOut">
              <a:rPr lang="en-US" smtClean="0"/>
              <a:t>4/5/11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99050-4F25-D344-AC5C-0C88AE6898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578733"/>
            <a:ext cx="7373621" cy="1733047"/>
          </a:xfrm>
          <a:solidFill>
            <a:srgbClr val="660066"/>
          </a:solidFill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Ultraviolet (UV) Disinfection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Marine Park WWTP, Vancouver WA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13" y="1306284"/>
            <a:ext cx="6894287" cy="5170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34629"/>
            <a:ext cx="7722045" cy="5791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274638"/>
            <a:ext cx="8128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4414171" cy="33106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579" y="806304"/>
            <a:ext cx="3606221" cy="4808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Aesthetics at Marine Park WWTP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417637"/>
            <a:ext cx="4013255" cy="3009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371" y="1417637"/>
            <a:ext cx="3737429" cy="4983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4968112" cy="37260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180" y="2573554"/>
            <a:ext cx="4992619" cy="3744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660066"/>
                </a:solidFill>
              </a:rPr>
              <a:t>Ultraviolet Spectrum</a:t>
            </a:r>
            <a:endParaRPr lang="en-US" sz="3600" dirty="0">
              <a:solidFill>
                <a:srgbClr val="6600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0456">
            <a:off x="776777" y="1269942"/>
            <a:ext cx="8033945" cy="4334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UV Radiation Induces </a:t>
            </a:r>
            <a:r>
              <a:rPr lang="en-US" sz="3200" dirty="0" err="1" smtClean="0"/>
              <a:t>Pyrimidine</a:t>
            </a:r>
            <a:r>
              <a:rPr lang="en-US" sz="3200" dirty="0" smtClean="0"/>
              <a:t> </a:t>
            </a:r>
            <a:r>
              <a:rPr lang="en-US" sz="3200" dirty="0" err="1" smtClean="0"/>
              <a:t>Dimers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Disrupts DNA Replication</a:t>
            </a:r>
            <a:endParaRPr lang="en-US" sz="3200" dirty="0"/>
          </a:p>
        </p:txBody>
      </p:sp>
      <p:pic>
        <p:nvPicPr>
          <p:cNvPr id="4" name="Picture 3" descr="DNA_UV_muta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18" y="1417638"/>
            <a:ext cx="6220311" cy="47985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1" y="4878647"/>
            <a:ext cx="258140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Pyrimidine</a:t>
            </a:r>
            <a:r>
              <a:rPr lang="en-US" sz="2400" dirty="0" smtClean="0"/>
              <a:t> Bases =</a:t>
            </a:r>
          </a:p>
          <a:p>
            <a:r>
              <a:rPr lang="en-US" sz="2400" dirty="0" smtClean="0"/>
              <a:t>Thymine &amp; Cytosine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UV Radiation Induces </a:t>
            </a:r>
            <a:r>
              <a:rPr lang="en-US" sz="3200" dirty="0" err="1" smtClean="0"/>
              <a:t>Pyrimidine</a:t>
            </a:r>
            <a:r>
              <a:rPr lang="en-US" sz="3200" dirty="0"/>
              <a:t> </a:t>
            </a:r>
            <a:r>
              <a:rPr lang="en-US" sz="3200" dirty="0" err="1" smtClean="0"/>
              <a:t>Dimers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Disrupts DNA Replication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49" y="1626212"/>
            <a:ext cx="8884083" cy="3988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UV Lamps</a:t>
            </a:r>
            <a:endParaRPr lang="en-US" dirty="0">
              <a:solidFill>
                <a:srgbClr val="6600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743" y="1417638"/>
            <a:ext cx="6828971" cy="5104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UV Lamp Types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Pressure Hg Vapor (Amalgam)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Higher biocide efficiency</a:t>
            </a:r>
          </a:p>
          <a:p>
            <a:pPr lvl="1"/>
            <a:r>
              <a:rPr lang="en-US" dirty="0" smtClean="0"/>
              <a:t>Lower power, lower temperature</a:t>
            </a:r>
          </a:p>
          <a:p>
            <a:pPr lvl="1"/>
            <a:r>
              <a:rPr lang="en-US" dirty="0" smtClean="0"/>
              <a:t>Longer lamp life</a:t>
            </a:r>
          </a:p>
          <a:p>
            <a:pPr lvl="1"/>
            <a:r>
              <a:rPr lang="en-US" dirty="0" smtClean="0"/>
              <a:t>Lots of lamps needed for large flows</a:t>
            </a:r>
          </a:p>
          <a:p>
            <a:pPr lvl="1"/>
            <a:r>
              <a:rPr lang="en-US" dirty="0" smtClean="0"/>
              <a:t>Hence mostly in smaller plants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UV Lamp Types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Medium Pressure Hg Vapor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Broader UV spectrum</a:t>
            </a:r>
          </a:p>
          <a:p>
            <a:pPr lvl="1"/>
            <a:r>
              <a:rPr lang="en-US" dirty="0" smtClean="0"/>
              <a:t>Penetrate water better</a:t>
            </a:r>
          </a:p>
          <a:p>
            <a:pPr lvl="1"/>
            <a:r>
              <a:rPr lang="en-US" dirty="0" smtClean="0"/>
              <a:t>Higher power use per tube, higher temp</a:t>
            </a:r>
          </a:p>
          <a:p>
            <a:pPr lvl="1"/>
            <a:r>
              <a:rPr lang="en-US" dirty="0" smtClean="0"/>
              <a:t>Hotter tubes tend to foul more easily</a:t>
            </a:r>
          </a:p>
          <a:p>
            <a:pPr lvl="1"/>
            <a:r>
              <a:rPr lang="en-US" dirty="0" smtClean="0"/>
              <a:t>Fewer tubes needed</a:t>
            </a:r>
          </a:p>
          <a:p>
            <a:pPr lvl="1"/>
            <a:r>
              <a:rPr lang="en-US" dirty="0" smtClean="0"/>
              <a:t>Hence more efficient per watt for large flows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Comparative Spectra: </a:t>
            </a:r>
            <a:br>
              <a:rPr lang="en-US" sz="3200" dirty="0" smtClean="0"/>
            </a:br>
            <a:r>
              <a:rPr lang="en-US" sz="3200" dirty="0" smtClean="0"/>
              <a:t>Low and Medium Pressure UV Lamps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99" y="1320799"/>
            <a:ext cx="7693876" cy="47567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1341" y="6077534"/>
            <a:ext cx="171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Wavelength, nm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UV Disinfection Equipment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610" y="1612899"/>
            <a:ext cx="6347898" cy="4538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132</Words>
  <Application>Microsoft Macintosh PowerPoint</Application>
  <PresentationFormat>On-screen Show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Ultraviolet (UV) Disinfection</vt:lpstr>
      <vt:lpstr>Ultraviolet Spectrum</vt:lpstr>
      <vt:lpstr>UV Radiation Induces Pyrimidine Dimers Disrupts DNA Replication</vt:lpstr>
      <vt:lpstr>UV Radiation Induces Pyrimidine Dimers Disrupts DNA Replication</vt:lpstr>
      <vt:lpstr>UV Lamps</vt:lpstr>
      <vt:lpstr>UV Lamp Types</vt:lpstr>
      <vt:lpstr>UV Lamp Types</vt:lpstr>
      <vt:lpstr>Comparative Spectra:  Low and Medium Pressure UV Lamps</vt:lpstr>
      <vt:lpstr>UV Disinfection Equipment</vt:lpstr>
      <vt:lpstr>Marine Park WWTP, Vancouver WA</vt:lpstr>
      <vt:lpstr>Slide 11</vt:lpstr>
      <vt:lpstr>Slide 12</vt:lpstr>
      <vt:lpstr>Slide 13</vt:lpstr>
      <vt:lpstr>Aesthetics at Marine Park WWTP</vt:lpstr>
      <vt:lpstr>Slide 15</vt:lpstr>
    </vt:vector>
  </TitlesOfParts>
  <Company>Portland State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Ultraviolet (UV) Disinfection</dc:title>
  <dc:creator>William Fish</dc:creator>
  <cp:lastModifiedBy>William Fish</cp:lastModifiedBy>
  <cp:revision>2</cp:revision>
  <dcterms:created xsi:type="dcterms:W3CDTF">2011-04-05T22:14:40Z</dcterms:created>
  <dcterms:modified xsi:type="dcterms:W3CDTF">2011-04-06T01:25:31Z</dcterms:modified>
</cp:coreProperties>
</file>