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33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8" autoAdjust="0"/>
    <p:restoredTop sz="94553" autoAdjust="0"/>
  </p:normalViewPr>
  <p:slideViewPr>
    <p:cSldViewPr>
      <p:cViewPr varScale="1">
        <p:scale>
          <a:sx n="74" d="100"/>
          <a:sy n="74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owner\Desktop\VMS\powerpoint\green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4000" cy="93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owner\Desktop\VMS\powerpoint\green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owner\Desktop\VMS\powerpoint\green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0593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owner\Desktop\VMS\powerpoint\green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9144000" cy="93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owner\Desktop\VMS\powerpoint\green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owner\Desktop\VMS\powerpoint\green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143000"/>
            <a:ext cx="4040188" cy="457200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CC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457200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CC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owner\Desktop\VMS\powerpoint\green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owner\Desktop\VMS\powerpoint\green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83820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rgbClr val="00CC00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C:\Users\owner\Desktop\VMS\powerpoint\green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5" descr="C:\Users\owner\Desktop\VMS\powerpoint\green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CC0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C:\Users\owner\Desktop\VMS\powerpoint\vms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3600" y="6272335"/>
            <a:ext cx="2819400" cy="280865"/>
          </a:xfrm>
          <a:prstGeom prst="rect">
            <a:avLst/>
          </a:prstGeom>
          <a:noFill/>
        </p:spPr>
      </p:pic>
      <p:pic>
        <p:nvPicPr>
          <p:cNvPr id="1031" name="Picture 7" descr="C:\Users\owner\Desktop\VMS\powerpoint\PSU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6172200"/>
            <a:ext cx="2209800" cy="441185"/>
          </a:xfrm>
          <a:prstGeom prst="rect">
            <a:avLst/>
          </a:prstGeom>
          <a:noFill/>
        </p:spPr>
      </p:pic>
      <p:pic>
        <p:nvPicPr>
          <p:cNvPr id="1027" name="Picture 3" descr="C:\Users\owner\Desktop\VMS\powerpoint\greenlines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V="1">
            <a:off x="1" y="6650038"/>
            <a:ext cx="9144000" cy="2079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CC00"/>
        </a:buClr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CC00"/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CC00"/>
        </a:buClr>
        <a:buFont typeface="Calibri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CC00"/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CC00"/>
        </a:buClr>
        <a:buFont typeface="Calibri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FSAE Cooling Progress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Craig McLain</a:t>
            </a:r>
          </a:p>
          <a:p>
            <a:r>
              <a:rPr lang="en-US" dirty="0" smtClean="0"/>
              <a:t>Reuben Ness</a:t>
            </a:r>
          </a:p>
          <a:p>
            <a:r>
              <a:rPr lang="en-US" dirty="0" err="1" smtClean="0"/>
              <a:t>Riki</a:t>
            </a:r>
            <a:r>
              <a:rPr lang="en-US" dirty="0" smtClean="0"/>
              <a:t> Hopkins</a:t>
            </a:r>
          </a:p>
          <a:p>
            <a:endParaRPr lang="en-US" dirty="0" smtClean="0"/>
          </a:p>
          <a:p>
            <a:r>
              <a:rPr lang="en-US" dirty="0" smtClean="0"/>
              <a:t>Advisor: </a:t>
            </a:r>
            <a:r>
              <a:rPr lang="en-US" dirty="0" err="1" smtClean="0"/>
              <a:t>Lemmy</a:t>
            </a:r>
            <a:r>
              <a:rPr lang="en-US" dirty="0" smtClean="0"/>
              <a:t> Meekisho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1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Finish Design of Mounts</a:t>
            </a:r>
          </a:p>
          <a:p>
            <a:pPr lvl="1"/>
            <a:r>
              <a:rPr lang="en-US" dirty="0" smtClean="0"/>
              <a:t>Manufacture Mounts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Solid Hose Routing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Assembly &amp; Real-World Testing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We Have Done So Far</a:t>
            </a:r>
          </a:p>
          <a:p>
            <a:pPr lvl="1"/>
            <a:r>
              <a:rPr lang="en-US" sz="2400" dirty="0" smtClean="0"/>
              <a:t>Research</a:t>
            </a:r>
          </a:p>
          <a:p>
            <a:pPr lvl="1"/>
            <a:r>
              <a:rPr lang="en-US" sz="2400" dirty="0" smtClean="0"/>
              <a:t>Calculation</a:t>
            </a:r>
          </a:p>
          <a:p>
            <a:pPr lvl="1"/>
            <a:r>
              <a:rPr lang="en-US" sz="2400" dirty="0" smtClean="0"/>
              <a:t>Design</a:t>
            </a:r>
          </a:p>
          <a:p>
            <a:pPr lvl="1"/>
            <a:r>
              <a:rPr lang="en-US" sz="2400" dirty="0" smtClean="0"/>
              <a:t>Manufacture</a:t>
            </a:r>
          </a:p>
          <a:p>
            <a:r>
              <a:rPr lang="en-US" sz="2800" dirty="0" smtClean="0"/>
              <a:t>What We Are Doing</a:t>
            </a:r>
          </a:p>
          <a:p>
            <a:pPr lvl="1"/>
            <a:r>
              <a:rPr lang="en-US" sz="2400" dirty="0" smtClean="0"/>
              <a:t>Manufacture</a:t>
            </a:r>
          </a:p>
          <a:p>
            <a:pPr lvl="1"/>
            <a:r>
              <a:rPr lang="en-US" sz="2400" dirty="0" smtClean="0"/>
              <a:t>Experiments</a:t>
            </a:r>
          </a:p>
          <a:p>
            <a:r>
              <a:rPr lang="en-US" sz="2800" dirty="0" smtClean="0"/>
              <a:t>What’s Next</a:t>
            </a:r>
          </a:p>
          <a:p>
            <a:pPr lvl="1"/>
            <a:r>
              <a:rPr lang="en-US" sz="2400" dirty="0" smtClean="0"/>
              <a:t>Finish Design/Manufacture</a:t>
            </a:r>
          </a:p>
          <a:p>
            <a:pPr lvl="1"/>
            <a:r>
              <a:rPr lang="en-US" sz="2400" dirty="0" smtClean="0"/>
              <a:t>Assembly &amp; Real-World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PDS</a:t>
            </a:r>
          </a:p>
          <a:p>
            <a:pPr lvl="1"/>
            <a:r>
              <a:rPr lang="en-US" dirty="0" smtClean="0"/>
              <a:t>210°F Top Tank Temperature</a:t>
            </a:r>
          </a:p>
          <a:p>
            <a:pPr lvl="1"/>
            <a:r>
              <a:rPr lang="en-US" dirty="0" smtClean="0"/>
              <a:t>Reliability</a:t>
            </a:r>
          </a:p>
          <a:p>
            <a:endParaRPr lang="en-US" dirty="0" smtClean="0"/>
          </a:p>
          <a:p>
            <a:r>
              <a:rPr lang="en-US" dirty="0" smtClean="0"/>
              <a:t>Research</a:t>
            </a:r>
            <a:endParaRPr lang="en-US" dirty="0" smtClean="0"/>
          </a:p>
          <a:p>
            <a:pPr lvl="1"/>
            <a:r>
              <a:rPr lang="en-US" dirty="0" smtClean="0"/>
              <a:t>Internal/External</a:t>
            </a:r>
            <a:endParaRPr lang="en-US" dirty="0" smtClean="0"/>
          </a:p>
          <a:p>
            <a:pPr lvl="2"/>
            <a:r>
              <a:rPr lang="en-US" dirty="0" smtClean="0"/>
              <a:t>Single Radiator</a:t>
            </a:r>
          </a:p>
          <a:p>
            <a:pPr lvl="2"/>
            <a:r>
              <a:rPr lang="en-US" dirty="0" smtClean="0"/>
              <a:t>No Oil Cooler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</a:t>
            </a:r>
          </a:p>
          <a:p>
            <a:pPr lvl="1"/>
            <a:r>
              <a:rPr lang="en-US" dirty="0" smtClean="0"/>
              <a:t>Assumptions Based on Research</a:t>
            </a:r>
          </a:p>
          <a:p>
            <a:pPr lvl="1"/>
            <a:r>
              <a:rPr lang="en-US" dirty="0" smtClean="0"/>
              <a:t>Calculations</a:t>
            </a:r>
          </a:p>
          <a:p>
            <a:pPr lvl="2"/>
            <a:r>
              <a:rPr lang="en-US" dirty="0" smtClean="0"/>
              <a:t>Heat Transfer/Fluids</a:t>
            </a:r>
          </a:p>
          <a:p>
            <a:pPr lvl="2"/>
            <a:r>
              <a:rPr lang="en-US" dirty="0" smtClean="0"/>
              <a:t>Factor of Safety</a:t>
            </a:r>
          </a:p>
          <a:p>
            <a:pPr lvl="1"/>
            <a:r>
              <a:rPr lang="en-US" dirty="0" smtClean="0"/>
              <a:t>Experiments</a:t>
            </a:r>
          </a:p>
        </p:txBody>
      </p:sp>
      <p:pic>
        <p:nvPicPr>
          <p:cNvPr id="1026" name="Picture 2" descr="C:\Users\craig\Pictures\VMS2011\IMAG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24200"/>
            <a:ext cx="5105400" cy="305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Radiator Sizing</a:t>
            </a:r>
          </a:p>
          <a:p>
            <a:pPr lvl="1"/>
            <a:r>
              <a:rPr lang="en-US" dirty="0" smtClean="0"/>
              <a:t>Fan Size</a:t>
            </a:r>
          </a:p>
          <a:p>
            <a:pPr lvl="1"/>
            <a:r>
              <a:rPr lang="en-US" dirty="0" smtClean="0"/>
              <a:t>House Routing</a:t>
            </a:r>
          </a:p>
          <a:p>
            <a:pPr lvl="1"/>
            <a:r>
              <a:rPr lang="en-US" dirty="0" smtClean="0"/>
              <a:t>Mounts</a:t>
            </a:r>
            <a:endParaRPr lang="en-US" dirty="0"/>
          </a:p>
        </p:txBody>
      </p:sp>
      <p:pic>
        <p:nvPicPr>
          <p:cNvPr id="2050" name="Picture 2" descr="C:\Users\craig\Pictures\VMS2011\screenie_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124200"/>
            <a:ext cx="2586037" cy="3153210"/>
          </a:xfrm>
          <a:prstGeom prst="rect">
            <a:avLst/>
          </a:prstGeom>
          <a:noFill/>
        </p:spPr>
      </p:pic>
      <p:pic>
        <p:nvPicPr>
          <p:cNvPr id="2051" name="Picture 3" descr="C:\Users\craig\Pictures\VMS2011\VMS2011_03_001_R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200400"/>
            <a:ext cx="2310071" cy="3183029"/>
          </a:xfrm>
          <a:prstGeom prst="rect">
            <a:avLst/>
          </a:prstGeom>
          <a:noFill/>
        </p:spPr>
      </p:pic>
      <p:pic>
        <p:nvPicPr>
          <p:cNvPr id="2052" name="Picture 4" descr="C:\Users\craig\Pictures\VMS2011\VMS2011_itl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990600"/>
            <a:ext cx="2450079" cy="2212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</a:t>
            </a:r>
          </a:p>
          <a:p>
            <a:pPr lvl="1"/>
            <a:r>
              <a:rPr lang="en-US" dirty="0" smtClean="0"/>
              <a:t>Radiator Custom Made by Mac’s Radiator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C:\Users\craig\Pictures\VMS2011\VMS2011_radiat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6420810" cy="3841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Doing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Radiator Mounts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craig\Pictures\VMS2011\moun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09800"/>
            <a:ext cx="5257800" cy="379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Doing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</a:t>
            </a:r>
          </a:p>
          <a:p>
            <a:pPr lvl="1"/>
            <a:r>
              <a:rPr lang="en-US" dirty="0" smtClean="0"/>
              <a:t>Solid Hoses</a:t>
            </a:r>
          </a:p>
          <a:p>
            <a:pPr lvl="2"/>
            <a:r>
              <a:rPr lang="en-US" dirty="0" smtClean="0"/>
              <a:t>Aluminum Tubing</a:t>
            </a:r>
          </a:p>
          <a:p>
            <a:pPr lvl="1"/>
            <a:endParaRPr lang="en-US" dirty="0"/>
          </a:p>
        </p:txBody>
      </p:sp>
      <p:pic>
        <p:nvPicPr>
          <p:cNvPr id="5122" name="Picture 2" descr="C:\Users\craig\Pictures\VMS2011\radho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667000"/>
            <a:ext cx="4657725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Doing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To Confirm Our Calculations</a:t>
            </a:r>
          </a:p>
          <a:p>
            <a:pPr lvl="1"/>
            <a:r>
              <a:rPr lang="en-US" dirty="0" smtClean="0"/>
              <a:t>Define Core Characteristics </a:t>
            </a:r>
          </a:p>
          <a:p>
            <a:pPr lvl="2"/>
            <a:r>
              <a:rPr lang="en-US" dirty="0" smtClean="0"/>
              <a:t>Heat Rejection per Unit Area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S2011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VMS2011_PresentationTemplate</Template>
  <TotalTime>461</TotalTime>
  <Words>153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VMS2011_PresentationTemplate</vt:lpstr>
      <vt:lpstr>FSAE Cooling Progress Report</vt:lpstr>
      <vt:lpstr>Content</vt:lpstr>
      <vt:lpstr>What We Have Done So Far</vt:lpstr>
      <vt:lpstr>What We Have Done So Far</vt:lpstr>
      <vt:lpstr>What We Have Done So Far</vt:lpstr>
      <vt:lpstr>What We Have Done So Far</vt:lpstr>
      <vt:lpstr>What We Are Doing</vt:lpstr>
      <vt:lpstr>What We Are Doing</vt:lpstr>
      <vt:lpstr>What We Are Doing</vt:lpstr>
      <vt:lpstr>What’s Next</vt:lpstr>
      <vt:lpstr>Questions?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FSAE Cooling Progress Report</dc:title>
  <dc:creator>craig</dc:creator>
  <cp:lastModifiedBy>craig</cp:lastModifiedBy>
  <cp:revision>9</cp:revision>
  <dcterms:created xsi:type="dcterms:W3CDTF">2011-02-27T20:05:39Z</dcterms:created>
  <dcterms:modified xsi:type="dcterms:W3CDTF">2011-02-28T18:53:12Z</dcterms:modified>
</cp:coreProperties>
</file>