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65" r:id="rId2"/>
    <p:sldId id="266" r:id="rId3"/>
    <p:sldId id="267" r:id="rId4"/>
    <p:sldId id="256" r:id="rId5"/>
    <p:sldId id="268" r:id="rId6"/>
    <p:sldId id="260" r:id="rId7"/>
    <p:sldId id="257" r:id="rId8"/>
    <p:sldId id="269" r:id="rId9"/>
    <p:sldId id="261" r:id="rId10"/>
    <p:sldId id="273" r:id="rId11"/>
    <p:sldId id="270" r:id="rId12"/>
    <p:sldId id="271" r:id="rId13"/>
    <p:sldId id="272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83" autoAdjust="0"/>
  </p:normalViewPr>
  <p:slideViewPr>
    <p:cSldViewPr snapToGrid="0" snapToObjects="1">
      <p:cViewPr varScale="1">
        <p:scale>
          <a:sx n="83" d="100"/>
          <a:sy n="83" d="100"/>
        </p:scale>
        <p:origin x="84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5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7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1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919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5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4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6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1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1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1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16DE-A0D5-4438-950F-5B1E159C2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2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6304470" cy="260222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Arial Black" panose="020B0A04020102020204" pitchFamily="34" charset="0"/>
              </a:rPr>
              <a:t>Presentations for Funding</a:t>
            </a:r>
            <a:endParaRPr lang="en-US" sz="4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25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Market and Technology Research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6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Product Concept and Components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93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Cost Estimates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496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Timelines and Milestones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44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10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Persuasion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sz="2700" dirty="0" smtClean="0">
                <a:latin typeface="Arial Rounded MT Bold" panose="020F0704030504030204" pitchFamily="34" charset="0"/>
              </a:rPr>
              <a:t>Fill every moment of your time to persuade</a:t>
            </a:r>
            <a:br>
              <a:rPr lang="en-US" sz="2700" dirty="0" smtClean="0">
                <a:latin typeface="Arial Rounded MT Bold" panose="020F0704030504030204" pitchFamily="34" charset="0"/>
              </a:rPr>
            </a:br>
            <a:endParaRPr lang="en-US" sz="27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are a philanthropist 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You know nothing about engineering 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persuades you to give?</a:t>
            </a:r>
          </a:p>
          <a:p>
            <a:endParaRPr lang="en-US" sz="2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 smtClean="0">
              <a:latin typeface="Arial Rounded MT Bold" panose="020F07040305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82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Evaluator’s Concerns</a:t>
            </a:r>
            <a:b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1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Spend all your time on these</a:t>
            </a:r>
            <a:endParaRPr 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is the product?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Does the product serve a useful purpose?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Would a lot of people benefit? 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Does the idea seem plausible?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does it cost to be successfully completed?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How much is available and how much is needed 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 the team excited about the project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Does the team have the know-how to be successful</a:t>
            </a:r>
          </a:p>
          <a:p>
            <a:r>
              <a:rPr lang="en-US" sz="2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are the timelines and milestones</a:t>
            </a: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4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1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7238" y="-220684"/>
            <a:ext cx="6858000" cy="4028371"/>
          </a:xfrm>
        </p:spPr>
        <p:txBody>
          <a:bodyPr>
            <a:normAutofit/>
          </a:bodyPr>
          <a:lstStyle/>
          <a:p>
            <a:r>
              <a:rPr lang="pl-PL" sz="6000" dirty="0" smtClean="0"/>
              <a:t>CycloPower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>
                <a:solidFill>
                  <a:srgbClr val="FF0000"/>
                </a:solidFill>
              </a:rPr>
              <a:t>Battery-free Electric Bicycle</a:t>
            </a:r>
            <a:br>
              <a:rPr lang="en-US" sz="6000" dirty="0" smtClean="0">
                <a:solidFill>
                  <a:srgbClr val="FF0000"/>
                </a:solidFill>
              </a:rPr>
            </a:br>
            <a:endParaRPr lang="en-US" sz="6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915" r="62350" b="14973"/>
          <a:stretch/>
        </p:blipFill>
        <p:spPr>
          <a:xfrm>
            <a:off x="139519" y="268230"/>
            <a:ext cx="2627680" cy="3887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42527" y="3429000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Team Members and expertise</a:t>
            </a:r>
            <a:endParaRPr lang="en-US" dirty="0"/>
          </a:p>
          <a:p>
            <a:pPr lvl="2"/>
            <a:r>
              <a:rPr lang="nb-NO" sz="2400" dirty="0"/>
              <a:t>Nicholas Breninger</a:t>
            </a:r>
          </a:p>
          <a:p>
            <a:pPr lvl="2"/>
            <a:r>
              <a:rPr lang="nl-NL" sz="2400" dirty="0"/>
              <a:t>Casey Freeman</a:t>
            </a:r>
            <a:endParaRPr lang="en-US" sz="2400" dirty="0"/>
          </a:p>
          <a:p>
            <a:pPr lvl="2"/>
            <a:r>
              <a:rPr lang="en-US" sz="2400" dirty="0"/>
              <a:t>Greg Laughlin </a:t>
            </a:r>
          </a:p>
          <a:p>
            <a:pPr lvl="2"/>
            <a:r>
              <a:rPr lang="en-US" sz="2400" dirty="0"/>
              <a:t>Terry </a:t>
            </a:r>
            <a:r>
              <a:rPr lang="en-US" sz="2400" dirty="0" err="1"/>
              <a:t>Rigdon</a:t>
            </a:r>
            <a:endParaRPr lang="en-US" sz="2400" dirty="0"/>
          </a:p>
          <a:p>
            <a:pPr lvl="2"/>
            <a:r>
              <a:rPr lang="sv-SE" sz="2400" dirty="0"/>
              <a:t>Alysia Strickland</a:t>
            </a:r>
          </a:p>
          <a:p>
            <a:pPr lvl="2"/>
            <a:r>
              <a:rPr lang="nl-NL" sz="2400" dirty="0"/>
              <a:t>Justin Woodard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092110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Battery-free Electric Bike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4837" y="3027877"/>
            <a:ext cx="3886200" cy="2571869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58260" y="1582557"/>
            <a:ext cx="4927198" cy="43513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Coverts the pedaling motion directly to electricity to drive an electric motor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062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/>
              <a:t>Project </a:t>
            </a:r>
            <a:r>
              <a:rPr lang="en-US" sz="5000" dirty="0" smtClean="0"/>
              <a:t>Motivation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Pedalounge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37125" r="37125"/>
          <a:stretch/>
        </p:blipFill>
        <p:spPr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373073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34224"/>
            <a:ext cx="6598755" cy="4351338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Suitable for group-pedaling</a:t>
            </a:r>
          </a:p>
          <a:p>
            <a:pPr lvl="1"/>
            <a:r>
              <a:rPr lang="en-US" sz="2600" dirty="0" smtClean="0"/>
              <a:t>All riders can pedal based on their strengths</a:t>
            </a:r>
          </a:p>
          <a:p>
            <a:pPr lvl="1"/>
            <a:r>
              <a:rPr lang="en-US" sz="2600" dirty="0" smtClean="0"/>
              <a:t>Encourages exercise (no pedaling, no moving)</a:t>
            </a:r>
          </a:p>
          <a:p>
            <a:pPr lvl="1"/>
            <a:r>
              <a:rPr lang="en-US" sz="2600" dirty="0" smtClean="0"/>
              <a:t>Eliminates the cost and weight of batteries</a:t>
            </a:r>
          </a:p>
          <a:p>
            <a:pPr lvl="1"/>
            <a:r>
              <a:rPr lang="en-US" sz="2600" dirty="0" smtClean="0"/>
              <a:t>Pedaling and bike response are connected</a:t>
            </a:r>
          </a:p>
          <a:p>
            <a:pPr lvl="1"/>
            <a:r>
              <a:rPr lang="en-US" sz="2600" dirty="0" smtClean="0"/>
              <a:t>Eliminates chains and sprockets</a:t>
            </a:r>
          </a:p>
          <a:p>
            <a:pPr lvl="1"/>
            <a:endParaRPr lang="en-US" sz="2600" dirty="0"/>
          </a:p>
          <a:p>
            <a:pPr lvl="1"/>
            <a:endParaRPr lang="en-US" sz="2500" dirty="0" smtClean="0"/>
          </a:p>
          <a:p>
            <a:pPr lvl="1"/>
            <a:endParaRPr lang="en-US" sz="2500" dirty="0" smtClean="0"/>
          </a:p>
          <a:p>
            <a:pPr lvl="1"/>
            <a:endParaRPr lang="en-US" sz="2500" dirty="0" smtClean="0"/>
          </a:p>
          <a:p>
            <a:pPr marL="342900" lvl="1" indent="0">
              <a:buNone/>
            </a:pPr>
            <a:r>
              <a:rPr lang="en-US" sz="2500" dirty="0" smtClean="0"/>
              <a:t> </a:t>
            </a:r>
            <a:endParaRPr lang="en-US" sz="2500" dirty="0" smtClean="0"/>
          </a:p>
          <a:p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914400"/>
            <a:ext cx="82353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Why Battery-free Electric Bikes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3388" r="4880"/>
          <a:stretch/>
        </p:blipFill>
        <p:spPr>
          <a:xfrm>
            <a:off x="7227405" y="2057400"/>
            <a:ext cx="1614799" cy="45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4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2234224"/>
            <a:ext cx="6598755" cy="435133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For single-rider bikes</a:t>
            </a:r>
          </a:p>
          <a:p>
            <a:pPr lvl="1"/>
            <a:r>
              <a:rPr lang="en-US" sz="2600" dirty="0" smtClean="0"/>
              <a:t>Can be used as stationary bike</a:t>
            </a:r>
          </a:p>
          <a:p>
            <a:pPr lvl="1"/>
            <a:r>
              <a:rPr lang="en-US" sz="2600" dirty="0" smtClean="0"/>
              <a:t>Can be used as battery charger</a:t>
            </a:r>
          </a:p>
          <a:p>
            <a:pPr lvl="1"/>
            <a:r>
              <a:rPr lang="en-US" sz="2600" dirty="0" smtClean="0"/>
              <a:t>Can be designed to require constant torque</a:t>
            </a:r>
          </a:p>
          <a:p>
            <a:pPr lvl="1"/>
            <a:r>
              <a:rPr lang="en-US" sz="2600" dirty="0" smtClean="0"/>
              <a:t>May feel more fun to ride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  <a:p>
            <a:pPr lvl="1"/>
            <a:endParaRPr lang="en-US" sz="2500" dirty="0" smtClean="0"/>
          </a:p>
          <a:p>
            <a:pPr lvl="1"/>
            <a:endParaRPr lang="en-US" sz="2500" dirty="0" smtClean="0"/>
          </a:p>
          <a:p>
            <a:pPr lvl="1"/>
            <a:endParaRPr lang="en-US" sz="2500" dirty="0" smtClean="0"/>
          </a:p>
          <a:p>
            <a:pPr marL="342900" lvl="1" indent="0">
              <a:buNone/>
            </a:pPr>
            <a:r>
              <a:rPr lang="en-US" sz="2500" dirty="0" smtClean="0"/>
              <a:t> </a:t>
            </a:r>
            <a:endParaRPr lang="en-US" sz="2500" dirty="0" smtClean="0"/>
          </a:p>
          <a:p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914400"/>
            <a:ext cx="82353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rgbClr val="FF0000"/>
                </a:solidFill>
              </a:rPr>
              <a:t>Why Battery-free Electric Bikes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3388" r="4880"/>
          <a:stretch/>
        </p:blipFill>
        <p:spPr>
          <a:xfrm>
            <a:off x="7227405" y="2057400"/>
            <a:ext cx="1614799" cy="45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60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rial Black" panose="020B0A04020102020204" pitchFamily="34" charset="0"/>
              </a:rPr>
              <a:t>The Product</a:t>
            </a:r>
            <a:endParaRPr lang="en-US" sz="4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team will </a:t>
            </a:r>
            <a:r>
              <a:rPr lang="en-US" sz="2800" dirty="0" smtClean="0"/>
              <a:t>design, build, and test a battery-free </a:t>
            </a:r>
            <a:r>
              <a:rPr lang="en-US" sz="2800" dirty="0"/>
              <a:t>electric </a:t>
            </a:r>
            <a:r>
              <a:rPr lang="en-US" sz="2800" dirty="0" smtClean="0"/>
              <a:t>bike having comparable performance capabilities of a mechanically powered bike.  A conventional bike will be converted into such an electric bike.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823099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247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Arial Black</vt:lpstr>
      <vt:lpstr>Arial Rounded MT Bold</vt:lpstr>
      <vt:lpstr>Calibri</vt:lpstr>
      <vt:lpstr>Calibri Light</vt:lpstr>
      <vt:lpstr>Office Theme</vt:lpstr>
      <vt:lpstr>Presentations for Funding</vt:lpstr>
      <vt:lpstr>Persuasion Fill every moment of your time to persuade </vt:lpstr>
      <vt:lpstr>Evaluator’s Concerns Spend all your time on these</vt:lpstr>
      <vt:lpstr>CycloPower Battery-free Electric Bicycle </vt:lpstr>
      <vt:lpstr>Battery-free Electric Bike </vt:lpstr>
      <vt:lpstr>Project Motivation</vt:lpstr>
      <vt:lpstr>PowerPoint Presentation</vt:lpstr>
      <vt:lpstr>PowerPoint Presentation</vt:lpstr>
      <vt:lpstr>The Product</vt:lpstr>
      <vt:lpstr>Market and Technology Research</vt:lpstr>
      <vt:lpstr>Product Concept and Components</vt:lpstr>
      <vt:lpstr>Cost Estimates</vt:lpstr>
      <vt:lpstr>Timelines and Milestones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CycloPower</dc:title>
  <dc:creator>Alysia Strickland</dc:creator>
  <cp:lastModifiedBy>Far Etesami</cp:lastModifiedBy>
  <cp:revision>20</cp:revision>
  <dcterms:created xsi:type="dcterms:W3CDTF">2015-01-13T02:16:04Z</dcterms:created>
  <dcterms:modified xsi:type="dcterms:W3CDTF">2015-01-13T23:43:23Z</dcterms:modified>
</cp:coreProperties>
</file>