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9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7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0577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2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3958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44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11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3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6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6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0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7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8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013D-31A2-4CF6-A43C-D73BB9CF39B6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DC96F64-92CE-45BE-AE01-BEC2916A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4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Format of Presenting Analysis-based Design Decisions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52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Include in the Body of the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General guideline</a:t>
            </a:r>
          </a:p>
          <a:p>
            <a:pPr lvl="1"/>
            <a:r>
              <a:rPr lang="en-US" sz="3000" dirty="0" smtClean="0"/>
              <a:t>Do not write analysis details </a:t>
            </a:r>
          </a:p>
          <a:p>
            <a:pPr lvl="1"/>
            <a:r>
              <a:rPr lang="en-US" sz="3000" dirty="0" smtClean="0"/>
              <a:t>Do not write equations</a:t>
            </a:r>
          </a:p>
          <a:p>
            <a:endParaRPr lang="en-US" sz="32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9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Include in the Body of the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Include the </a:t>
            </a:r>
            <a:r>
              <a:rPr lang="en-US" sz="3200" dirty="0" smtClean="0"/>
              <a:t>following in the body of the report </a:t>
            </a:r>
            <a:endParaRPr lang="en-US" sz="2400" dirty="0"/>
          </a:p>
          <a:p>
            <a:pPr lvl="1"/>
            <a:r>
              <a:rPr lang="en-US" sz="2200" dirty="0"/>
              <a:t>What was </a:t>
            </a:r>
            <a:r>
              <a:rPr lang="en-US" sz="2200" dirty="0" smtClean="0"/>
              <a:t>analyzed (Figures ok if needed)</a:t>
            </a:r>
            <a:endParaRPr lang="en-US" sz="2200" dirty="0"/>
          </a:p>
          <a:p>
            <a:pPr lvl="1"/>
            <a:r>
              <a:rPr lang="en-US" sz="2200" dirty="0"/>
              <a:t>What method was used (if not routine)</a:t>
            </a:r>
          </a:p>
          <a:p>
            <a:pPr lvl="1"/>
            <a:r>
              <a:rPr lang="en-US" sz="2200" dirty="0"/>
              <a:t>What assumptions were made</a:t>
            </a:r>
          </a:p>
          <a:p>
            <a:pPr lvl="1"/>
            <a:r>
              <a:rPr lang="en-US" sz="2200" dirty="0"/>
              <a:t>The results </a:t>
            </a:r>
            <a:r>
              <a:rPr lang="en-US" sz="2200" dirty="0" smtClean="0"/>
              <a:t>(graphs or figures ok)</a:t>
            </a:r>
          </a:p>
          <a:p>
            <a:pPr lvl="1"/>
            <a:r>
              <a:rPr lang="en-US" sz="2200" dirty="0" smtClean="0"/>
              <a:t>Interpretation (decision)</a:t>
            </a:r>
          </a:p>
          <a:p>
            <a:pPr lvl="1"/>
            <a:r>
              <a:rPr lang="en-US" sz="2200" dirty="0" smtClean="0"/>
              <a:t>Reference to Appendix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6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Include in 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Summary </a:t>
            </a:r>
            <a:r>
              <a:rPr lang="en-US" sz="2600" b="1" dirty="0">
                <a:solidFill>
                  <a:srgbClr val="FF0000"/>
                </a:solidFill>
              </a:rPr>
              <a:t>Section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objective of the </a:t>
            </a:r>
            <a:r>
              <a:rPr lang="en-US" sz="2000" dirty="0" smtClean="0"/>
              <a:t>analysis</a:t>
            </a:r>
          </a:p>
          <a:p>
            <a:pPr lvl="1"/>
            <a:r>
              <a:rPr lang="en-US" sz="2200" dirty="0" smtClean="0"/>
              <a:t>Methods used </a:t>
            </a:r>
            <a:endParaRPr lang="en-US" sz="2200" dirty="0"/>
          </a:p>
          <a:p>
            <a:pPr lvl="1"/>
            <a:r>
              <a:rPr lang="en-US" sz="2200" dirty="0" smtClean="0"/>
              <a:t>Results</a:t>
            </a:r>
            <a:endParaRPr lang="en-US" sz="2200" dirty="0"/>
          </a:p>
          <a:p>
            <a:pPr lvl="1"/>
            <a:r>
              <a:rPr lang="en-US" sz="2200" dirty="0"/>
              <a:t>Evaluation of the results (validity of assumptions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Any decisions made based on analysis</a:t>
            </a:r>
            <a:endParaRPr lang="en-US" sz="22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7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 in Appendix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Formulation </a:t>
            </a:r>
            <a:r>
              <a:rPr lang="en-US" sz="2800" b="1" dirty="0">
                <a:solidFill>
                  <a:srgbClr val="FF0000"/>
                </a:solidFill>
              </a:rPr>
              <a:t>Section </a:t>
            </a:r>
          </a:p>
          <a:p>
            <a:pPr lvl="1"/>
            <a:r>
              <a:rPr lang="en-US" sz="2400" dirty="0" smtClean="0"/>
              <a:t>Schematic </a:t>
            </a:r>
          </a:p>
          <a:p>
            <a:pPr lvl="1"/>
            <a:r>
              <a:rPr lang="en-US" sz="2400" dirty="0" smtClean="0"/>
              <a:t>Given</a:t>
            </a:r>
            <a:r>
              <a:rPr lang="en-US" sz="2400" dirty="0"/>
              <a:t>, Find, and </a:t>
            </a:r>
            <a:r>
              <a:rPr lang="en-US" sz="2400" dirty="0" smtClean="0"/>
              <a:t>Assumptions</a:t>
            </a:r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Solution </a:t>
            </a:r>
            <a:r>
              <a:rPr lang="en-US" sz="2800" b="1" dirty="0">
                <a:solidFill>
                  <a:srgbClr val="FF0000"/>
                </a:solidFill>
              </a:rPr>
              <a:t>Section </a:t>
            </a:r>
          </a:p>
          <a:p>
            <a:pPr lvl="1"/>
            <a:r>
              <a:rPr lang="en-US" sz="2400" dirty="0" smtClean="0"/>
              <a:t>Solution (formulas, numbers)</a:t>
            </a:r>
            <a:endParaRPr lang="en-US" sz="2400" dirty="0"/>
          </a:p>
          <a:p>
            <a:pPr lvl="1"/>
            <a:r>
              <a:rPr lang="en-US" sz="2400" dirty="0" smtClean="0"/>
              <a:t>Highlighted </a:t>
            </a:r>
            <a:r>
              <a:rPr lang="en-US" sz="2400" dirty="0"/>
              <a:t>results </a:t>
            </a:r>
            <a:endParaRPr lang="en-US" sz="2400" dirty="0" smtClean="0"/>
          </a:p>
          <a:p>
            <a:pPr lvl="1"/>
            <a:r>
              <a:rPr lang="en-US" sz="2400" dirty="0" smtClean="0"/>
              <a:t>Interpretation</a:t>
            </a:r>
            <a:endParaRPr lang="en-US" sz="2400" dirty="0"/>
          </a:p>
          <a:p>
            <a:pPr lvl="1"/>
            <a:r>
              <a:rPr lang="en-US" sz="2400" dirty="0"/>
              <a:t>Analysis references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242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132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Format of Presenting Analysis-based Design Decisions </vt:lpstr>
      <vt:lpstr>Do not Include in the Body of the Report</vt:lpstr>
      <vt:lpstr>Include in the Body of the Report</vt:lpstr>
      <vt:lpstr>Include in Appendix</vt:lpstr>
      <vt:lpstr>Include in Appendix</vt:lpstr>
    </vt:vector>
  </TitlesOfParts>
  <Company>Portland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of Presenting Analysis-based Design Decisions</dc:title>
  <dc:creator>Far Etesami</dc:creator>
  <cp:lastModifiedBy>Far Etesami</cp:lastModifiedBy>
  <cp:revision>7</cp:revision>
  <dcterms:created xsi:type="dcterms:W3CDTF">2015-01-27T20:54:15Z</dcterms:created>
  <dcterms:modified xsi:type="dcterms:W3CDTF">2015-01-27T22:55:19Z</dcterms:modified>
</cp:coreProperties>
</file>