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7049B-5E4D-41B1-A286-76A618ECBA9A}" type="datetimeFigureOut">
              <a:rPr lang="en-US" smtClean="0"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DFAC6-957F-4CE9-A42B-4EFCEB88B9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far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Photo Album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far</dc:creator>
  <cp:lastModifiedBy>far</cp:lastModifiedBy>
  <cp:revision>1</cp:revision>
  <dcterms:created xsi:type="dcterms:W3CDTF">2008-12-09T20:12:28Z</dcterms:created>
  <dcterms:modified xsi:type="dcterms:W3CDTF">2008-12-09T20:13:37Z</dcterms:modified>
</cp:coreProperties>
</file>