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2F640-5A40-44FE-A463-8EE38B896EF7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0F6-FB4C-48CC-A1D9-56FA4C4F4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2008 Design Competition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Solor</a:t>
            </a:r>
            <a:r>
              <a:rPr lang="en-US" dirty="0" smtClean="0"/>
              <a:t> Mini Project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6600" y="0"/>
            <a:ext cx="5130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W:\me491\Mini Competition\Y2008\IMG_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027" name="Picture 3" descr="W:\me491\Mini Competition\Y2008\IMG_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028" name="Picture 4" descr="W:\me491\Mini Competition\Y2008\IMG_0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029" name="Picture 5" descr="W:\me491\Mini Competition\Y2008\IMG_00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030" name="Picture 6" descr="W:\me491\Mini Competition\Y2008\IMG_00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031" name="Picture 7" descr="W:\me491\Mini Competition\Y2008\IMG_001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032" name="Picture 8" descr="W:\me491\Mini Competition\Y2008\IMG_001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033" name="Picture 9" descr="W:\me491\Mini Competition\Y2008\IMG_001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034" name="Picture 10" descr="W:\me491\Mini Competition\Y2008\IMG_002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  <p:pic>
        <p:nvPicPr>
          <p:cNvPr id="1035" name="Picture 11" descr="W:\me491\Mini Competition\Y2008\IMG_000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6600" y="0"/>
            <a:ext cx="5130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6600" y="0"/>
            <a:ext cx="5130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6600" y="0"/>
            <a:ext cx="5130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6600" y="0"/>
            <a:ext cx="5130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</Words>
  <Application>Microsoft Office PowerPoint</Application>
  <PresentationFormat>On-screen Show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2008 Design Competition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Portland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2008 Design Competition</dc:title>
  <dc:creator>far</dc:creator>
  <cp:lastModifiedBy>far</cp:lastModifiedBy>
  <cp:revision>4</cp:revision>
  <dcterms:created xsi:type="dcterms:W3CDTF">2008-12-03T22:25:57Z</dcterms:created>
  <dcterms:modified xsi:type="dcterms:W3CDTF">2008-12-09T20:21:22Z</dcterms:modified>
</cp:coreProperties>
</file>