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70" r:id="rId6"/>
    <p:sldId id="263" r:id="rId7"/>
    <p:sldId id="274" r:id="rId8"/>
    <p:sldId id="271" r:id="rId9"/>
    <p:sldId id="276" r:id="rId10"/>
    <p:sldId id="259" r:id="rId11"/>
    <p:sldId id="275" r:id="rId12"/>
    <p:sldId id="264" r:id="rId13"/>
    <p:sldId id="267" r:id="rId14"/>
    <p:sldId id="265" r:id="rId15"/>
    <p:sldId id="272" r:id="rId16"/>
    <p:sldId id="260" r:id="rId17"/>
    <p:sldId id="273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88900" dist="215900" dir="384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2413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 typeface="Arial" pitchFamily="34" charset="0"/>
              <a:buChar char="•"/>
              <a:defRPr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Font typeface="Wingdings" pitchFamily="2" charset="2"/>
              <a:buChar char="§"/>
              <a:defRPr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Font typeface="Arial" pitchFamily="34" charset="0"/>
              <a:buChar char="•"/>
              <a:defRPr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1F56A0-36B9-4EC6-809B-EE0E8F8CC77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3BFE4-4549-40F0-9C67-37090310F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Comfort Unit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Capstone Project Proposal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October 2015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Presented by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David Small &amp; Richard Small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 News about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to warm cavity in 10 seconds</a:t>
            </a:r>
          </a:p>
          <a:p>
            <a:r>
              <a:rPr lang="en-US" dirty="0" smtClean="0"/>
              <a:t>Toasty warm sheets in 30 seconds</a:t>
            </a:r>
          </a:p>
          <a:p>
            <a:r>
              <a:rPr lang="en-US" dirty="0" smtClean="0"/>
              <a:t>Very quiet fan (cannot hear it)</a:t>
            </a:r>
          </a:p>
          <a:p>
            <a:r>
              <a:rPr lang="en-US" dirty="0" smtClean="0"/>
              <a:t>Good fan volume</a:t>
            </a:r>
          </a:p>
          <a:p>
            <a:r>
              <a:rPr lang="en-US" b="1" u="sng" dirty="0" smtClean="0"/>
              <a:t>Best sleep I’ve had in five years</a:t>
            </a:r>
          </a:p>
          <a:p>
            <a:r>
              <a:rPr lang="en-US" dirty="0" smtClean="0"/>
              <a:t>Which means the idea is a good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Capstone Project Proposal</a:t>
            </a:r>
            <a:br>
              <a:rPr lang="en-US" dirty="0" smtClean="0"/>
            </a:br>
            <a:r>
              <a:rPr lang="en-US" dirty="0" smtClean="0"/>
              <a:t>Personal Comfort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1175" indent="-374650">
              <a:buNone/>
            </a:pPr>
            <a:r>
              <a:rPr lang="en-US" sz="3500" dirty="0" smtClean="0"/>
              <a:t>Split the design into three elements</a:t>
            </a:r>
          </a:p>
          <a:p>
            <a:pPr marL="914400" indent="-403225">
              <a:buFont typeface="+mj-lt"/>
              <a:buAutoNum type="arabicPeriod"/>
            </a:pPr>
            <a:r>
              <a:rPr lang="en-US" u="sng" dirty="0" smtClean="0"/>
              <a:t>BASE</a:t>
            </a:r>
            <a:endParaRPr lang="en-US" dirty="0" smtClean="0"/>
          </a:p>
          <a:p>
            <a:pPr marL="1255713" lvl="2" indent="-341313"/>
            <a:r>
              <a:rPr lang="en-US" dirty="0" smtClean="0"/>
              <a:t>Single Bed *</a:t>
            </a:r>
          </a:p>
          <a:p>
            <a:pPr marL="1255713" lvl="2" indent="-341313"/>
            <a:r>
              <a:rPr lang="en-US" dirty="0" smtClean="0"/>
              <a:t>Double Bed</a:t>
            </a:r>
          </a:p>
          <a:p>
            <a:pPr marL="1255713" lvl="2" indent="-341313"/>
            <a:r>
              <a:rPr lang="en-US" dirty="0" smtClean="0"/>
              <a:t>Recliner Chair</a:t>
            </a:r>
          </a:p>
          <a:p>
            <a:pPr marL="1255713" lvl="2" indent="-341313"/>
            <a:r>
              <a:rPr lang="en-US" dirty="0" smtClean="0"/>
              <a:t>Office Chair</a:t>
            </a:r>
          </a:p>
          <a:p>
            <a:pPr marL="914400" indent="-403225">
              <a:buFont typeface="+mj-lt"/>
              <a:buAutoNum type="arabicPeriod"/>
            </a:pPr>
            <a:r>
              <a:rPr lang="en-US" u="sng" dirty="0" smtClean="0"/>
              <a:t>UNIVERSAL CONTROLLER</a:t>
            </a:r>
            <a:r>
              <a:rPr lang="en-US" dirty="0" smtClean="0"/>
              <a:t> *</a:t>
            </a:r>
          </a:p>
          <a:p>
            <a:pPr marL="1255713" lvl="2" indent="-341313"/>
            <a:r>
              <a:rPr lang="en-US" dirty="0" smtClean="0"/>
              <a:t>Controls the core</a:t>
            </a:r>
          </a:p>
          <a:p>
            <a:pPr marL="914400" indent="-403225">
              <a:buFont typeface="+mj-lt"/>
              <a:buAutoNum type="arabicPeriod"/>
            </a:pPr>
            <a:r>
              <a:rPr lang="en-US" u="sng" dirty="0" smtClean="0"/>
              <a:t>CORE</a:t>
            </a:r>
            <a:r>
              <a:rPr lang="en-US" dirty="0" smtClean="0"/>
              <a:t> * (same core fits all bases)</a:t>
            </a:r>
            <a:endParaRPr lang="en-US" u="sng" dirty="0" smtClean="0"/>
          </a:p>
          <a:p>
            <a:pPr marL="1255713" lvl="2" indent="-341313"/>
            <a:r>
              <a:rPr lang="en-US" dirty="0" smtClean="0"/>
              <a:t>Actual heating/cooling unit</a:t>
            </a:r>
          </a:p>
          <a:p>
            <a:pPr marL="511175" indent="-374650" algn="r">
              <a:buNone/>
            </a:pPr>
            <a:r>
              <a:rPr lang="en-US" sz="1900" dirty="0" smtClean="0"/>
              <a:t>* Primary Focus of the project</a:t>
            </a:r>
          </a:p>
          <a:p>
            <a:pPr marL="511175" lvl="1" indent="-3746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Easy attachment to bed frame rails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Height adjusters to adapt to any bed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Permanent 110 VAC connection to wall plug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Power adapter for operating core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Adjustable height thermal chamber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Easy attach/release clasp to hold core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Adjustable seal between mattress and base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Way to hold top sheet and blanket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Non-flammable, light weight &amp; rugged material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Meets all safety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Fits all bases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Easy to operate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Paired with core (controller matched to core)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On/Off switch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Comfort level system</a:t>
            </a:r>
          </a:p>
          <a:p>
            <a:pPr lvl="1"/>
            <a:r>
              <a:rPr lang="en-US" dirty="0" smtClean="0"/>
              <a:t>Maintains temperature in user defined range</a:t>
            </a:r>
          </a:p>
          <a:p>
            <a:pPr lvl="1"/>
            <a:r>
              <a:rPr lang="en-US" dirty="0" smtClean="0"/>
              <a:t>Programmable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High Temp/Low Temp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Stop Time</a:t>
            </a:r>
          </a:p>
          <a:p>
            <a:pPr lvl="1"/>
            <a:r>
              <a:rPr lang="en-US" dirty="0" smtClean="0"/>
              <a:t>Override heat button</a:t>
            </a:r>
          </a:p>
          <a:p>
            <a:pPr lvl="1"/>
            <a:r>
              <a:rPr lang="en-US" dirty="0" smtClean="0"/>
              <a:t>Override cool button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Meets all safety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/>
          </a:bodyPr>
          <a:lstStyle/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Power adapter that matches base adapter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Quiet fan motor (similar to prototype)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Capable of heating thermal chamber to 78˚ F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Has some way of measuring chamber temperature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Automatic shutoff in case of overheating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Exhaust vent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Idle airway block (prevent cold air entering chamber)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Washable dust filter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Rugged construction that can take abuse</a:t>
            </a:r>
          </a:p>
          <a:p>
            <a:pPr marL="548640" lvl="1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600" dirty="0" smtClean="0"/>
              <a:t>Meets all safety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of Doing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There’s meat in the project (plenty to think about)</a:t>
            </a:r>
          </a:p>
          <a:p>
            <a:r>
              <a:rPr lang="en-US" dirty="0" smtClean="0"/>
              <a:t>No time constraints and no deadline</a:t>
            </a:r>
          </a:p>
          <a:p>
            <a:r>
              <a:rPr lang="en-US" dirty="0" smtClean="0"/>
              <a:t>Can use any current technology</a:t>
            </a:r>
          </a:p>
          <a:p>
            <a:r>
              <a:rPr lang="en-US" dirty="0" smtClean="0"/>
              <a:t>No existing design that has to be followed</a:t>
            </a:r>
          </a:p>
          <a:p>
            <a:r>
              <a:rPr lang="en-US" dirty="0" smtClean="0"/>
              <a:t>Nobody else is working on it</a:t>
            </a:r>
          </a:p>
          <a:p>
            <a:r>
              <a:rPr lang="en-US" dirty="0" smtClean="0"/>
              <a:t>Low prototyping costs</a:t>
            </a:r>
          </a:p>
          <a:p>
            <a:r>
              <a:rPr lang="en-US" dirty="0" smtClean="0"/>
              <a:t>It’s a real world issue</a:t>
            </a:r>
          </a:p>
          <a:p>
            <a:r>
              <a:rPr lang="en-US" dirty="0" smtClean="0"/>
              <a:t>With the potential to help a lot of people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Next Step if Project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r>
              <a:rPr lang="en-US" dirty="0" smtClean="0"/>
              <a:t>Patent the design(s)</a:t>
            </a:r>
          </a:p>
          <a:p>
            <a:r>
              <a:rPr lang="en-US" dirty="0" smtClean="0"/>
              <a:t>Start another company with my brother</a:t>
            </a:r>
          </a:p>
          <a:p>
            <a:r>
              <a:rPr lang="en-US" dirty="0" smtClean="0"/>
              <a:t>Try to produce an inexpensive unit</a:t>
            </a:r>
          </a:p>
          <a:p>
            <a:r>
              <a:rPr lang="en-US" dirty="0" smtClean="0"/>
              <a:t>Sell to the masses</a:t>
            </a:r>
          </a:p>
          <a:p>
            <a:pPr lvl="1"/>
            <a:r>
              <a:rPr lang="en-US" dirty="0" smtClean="0"/>
              <a:t>Assisted Living Facilities</a:t>
            </a:r>
          </a:p>
          <a:p>
            <a:pPr lvl="1"/>
            <a:r>
              <a:rPr lang="en-US" dirty="0" smtClean="0"/>
              <a:t>People in recliner chairs in living rooms (my mom)</a:t>
            </a:r>
          </a:p>
          <a:p>
            <a:pPr lvl="1"/>
            <a:r>
              <a:rPr lang="en-US" dirty="0" smtClean="0"/>
              <a:t>Anybody that is ill and needs personal heating/cooling</a:t>
            </a:r>
          </a:p>
          <a:p>
            <a:pPr lvl="1"/>
            <a:r>
              <a:rPr lang="en-US" dirty="0" smtClean="0"/>
              <a:t>Anybody who wants to save on their heating bills</a:t>
            </a:r>
          </a:p>
          <a:p>
            <a:pPr lvl="1"/>
            <a:r>
              <a:rPr lang="en-US" dirty="0" smtClean="0"/>
              <a:t>Anybody with children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Richard Small</a:t>
            </a:r>
          </a:p>
          <a:p>
            <a:pPr algn="ctr">
              <a:buNone/>
            </a:pPr>
            <a:r>
              <a:rPr lang="en-US" dirty="0" smtClean="0"/>
              <a:t>503-330-2260</a:t>
            </a:r>
          </a:p>
          <a:p>
            <a:pPr algn="ctr">
              <a:buNone/>
            </a:pPr>
            <a:r>
              <a:rPr lang="en-US" dirty="0" smtClean="0"/>
              <a:t>richard@wwfc.biz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Old Ain’t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r>
              <a:rPr lang="en-US" dirty="0" smtClean="0"/>
              <a:t>Richard’s experience (last several years)</a:t>
            </a:r>
          </a:p>
          <a:p>
            <a:pPr lvl="1"/>
            <a:r>
              <a:rPr lang="en-US" dirty="0" smtClean="0"/>
              <a:t>Lower leg circulation issues (cold feet)</a:t>
            </a:r>
          </a:p>
          <a:p>
            <a:pPr lvl="1"/>
            <a:r>
              <a:rPr lang="en-US" dirty="0" smtClean="0"/>
              <a:t>Foot cramps and leg cramps</a:t>
            </a:r>
          </a:p>
          <a:p>
            <a:pPr lvl="1"/>
            <a:r>
              <a:rPr lang="en-US" dirty="0" smtClean="0"/>
              <a:t>Restless Leg Syndrome (feet tops burn as rub sheets)</a:t>
            </a:r>
          </a:p>
          <a:p>
            <a:pPr lvl="1"/>
            <a:r>
              <a:rPr lang="en-US" dirty="0" smtClean="0"/>
              <a:t>Sleep Apnea and C-PAP breathing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Initial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Purchased a hair dryer to warm sheets</a:t>
            </a:r>
          </a:p>
          <a:p>
            <a:pPr lvl="1"/>
            <a:r>
              <a:rPr lang="en-US" dirty="0" smtClean="0"/>
              <a:t>Too loud (woke my wife each time I used it)</a:t>
            </a:r>
          </a:p>
          <a:p>
            <a:pPr lvl="1"/>
            <a:r>
              <a:rPr lang="en-US" dirty="0" smtClean="0"/>
              <a:t>Shut itself off if got too hot</a:t>
            </a:r>
          </a:p>
          <a:p>
            <a:pPr lvl="1"/>
            <a:r>
              <a:rPr lang="en-US" dirty="0" smtClean="0"/>
              <a:t>Hard to use at night</a:t>
            </a:r>
          </a:p>
          <a:p>
            <a:r>
              <a:rPr lang="en-US" dirty="0" smtClean="0"/>
              <a:t>Framework made of pipes to hook on to hair dryer</a:t>
            </a:r>
          </a:p>
          <a:p>
            <a:pPr lvl="1"/>
            <a:r>
              <a:rPr lang="en-US" dirty="0" smtClean="0"/>
              <a:t>Hurt my feet when accidently kicked pipes</a:t>
            </a:r>
          </a:p>
          <a:p>
            <a:pPr lvl="1"/>
            <a:r>
              <a:rPr lang="en-US" dirty="0" smtClean="0"/>
              <a:t>Almost no heat output</a:t>
            </a:r>
          </a:p>
          <a:p>
            <a:pPr lvl="1"/>
            <a:r>
              <a:rPr lang="en-US" dirty="0" smtClean="0"/>
              <a:t>Noise and pipes now made my wife mad</a:t>
            </a:r>
          </a:p>
          <a:p>
            <a:r>
              <a:rPr lang="en-US" dirty="0" smtClean="0"/>
              <a:t>Got smart and approached my brother David </a:t>
            </a:r>
          </a:p>
          <a:p>
            <a:pPr lvl="1"/>
            <a:r>
              <a:rPr lang="en-US" dirty="0" smtClean="0"/>
              <a:t>Master furniture refinisher</a:t>
            </a:r>
          </a:p>
          <a:p>
            <a:pPr lvl="1"/>
            <a:r>
              <a:rPr lang="en-US" dirty="0" smtClean="0"/>
              <a:t>Has woodworking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Prototype $28.49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$  0.00 Built from lumber laying around his shop</a:t>
            </a:r>
          </a:p>
          <a:p>
            <a:pPr lvl="1"/>
            <a:r>
              <a:rPr lang="en-US" dirty="0" smtClean="0"/>
              <a:t>$  9.99 used heater from Amazon</a:t>
            </a:r>
          </a:p>
          <a:p>
            <a:pPr lvl="1"/>
            <a:r>
              <a:rPr lang="en-US" dirty="0" smtClean="0"/>
              <a:t>$  9.00 shipping</a:t>
            </a:r>
          </a:p>
          <a:p>
            <a:pPr lvl="1"/>
            <a:r>
              <a:rPr lang="en-US" dirty="0" smtClean="0"/>
              <a:t>$  1.95 on/off switch</a:t>
            </a:r>
          </a:p>
          <a:p>
            <a:pPr lvl="1"/>
            <a:r>
              <a:rPr lang="en-US" dirty="0" smtClean="0"/>
              <a:t>$  3.55 extension cord</a:t>
            </a:r>
          </a:p>
          <a:p>
            <a:pPr lvl="1"/>
            <a:r>
              <a:rPr lang="en-US" u="sng" dirty="0" smtClean="0"/>
              <a:t>$  4.00 plastic 1” pipe</a:t>
            </a:r>
          </a:p>
          <a:p>
            <a:pPr lvl="1"/>
            <a:r>
              <a:rPr lang="en-US" dirty="0" smtClean="0"/>
              <a:t>$28.49 total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313" cy="68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1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News about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wooden (fire hazard)</a:t>
            </a:r>
          </a:p>
          <a:p>
            <a:r>
              <a:rPr lang="en-US" dirty="0" smtClean="0"/>
              <a:t>Heating element is too hot</a:t>
            </a:r>
          </a:p>
          <a:p>
            <a:r>
              <a:rPr lang="en-US" dirty="0" smtClean="0"/>
              <a:t>One temperature setting</a:t>
            </a:r>
          </a:p>
          <a:p>
            <a:r>
              <a:rPr lang="en-US" dirty="0" smtClean="0"/>
              <a:t>No automatic shutoff if it overheats</a:t>
            </a:r>
          </a:p>
          <a:p>
            <a:r>
              <a:rPr lang="en-US" dirty="0" smtClean="0"/>
              <a:t>I have to be awake every time I use it</a:t>
            </a:r>
          </a:p>
          <a:p>
            <a:r>
              <a:rPr lang="en-US" dirty="0" smtClean="0"/>
              <a:t>I have to be sure to switch it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ary Class Blue with Drop Shadow">
  <a:themeElements>
    <a:clrScheme name="Blue Presentation">
      <a:dk1>
        <a:srgbClr val="FFFFFF"/>
      </a:dk1>
      <a:lt1>
        <a:srgbClr val="FFFFFF"/>
      </a:lt1>
      <a:dk2>
        <a:srgbClr val="00349E"/>
      </a:dk2>
      <a:lt2>
        <a:srgbClr val="72A0FF"/>
      </a:lt2>
      <a:accent1>
        <a:srgbClr val="FFAEDA"/>
      </a:accent1>
      <a:accent2>
        <a:srgbClr val="9D9D9D"/>
      </a:accent2>
      <a:accent3>
        <a:srgbClr val="E365FF"/>
      </a:accent3>
      <a:accent4>
        <a:srgbClr val="A2E3FE"/>
      </a:accent4>
      <a:accent5>
        <a:srgbClr val="FFD7E8"/>
      </a:accent5>
      <a:accent6>
        <a:srgbClr val="BDBDBD"/>
      </a:accent6>
      <a:hlink>
        <a:srgbClr val="E90062"/>
      </a:hlink>
      <a:folHlink>
        <a:srgbClr val="C3D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 Class Blue with Drop Shadow</Template>
  <TotalTime>562</TotalTime>
  <Words>592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Wingdings</vt:lpstr>
      <vt:lpstr>Wingdings 2</vt:lpstr>
      <vt:lpstr>Wingdings 3</vt:lpstr>
      <vt:lpstr>Library Class Blue with Drop Shadow</vt:lpstr>
      <vt:lpstr>Personal Comfort Unit </vt:lpstr>
      <vt:lpstr>Growing Old Ain’t Easy</vt:lpstr>
      <vt:lpstr>My Initial Solution</vt:lpstr>
      <vt:lpstr>Current Prototype $28.49</vt:lpstr>
      <vt:lpstr>PowerPoint Presentation</vt:lpstr>
      <vt:lpstr>PowerPoint Presentation</vt:lpstr>
      <vt:lpstr>PowerPoint Presentation</vt:lpstr>
      <vt:lpstr>PowerPoint Presentation</vt:lpstr>
      <vt:lpstr>The Bad News about Prototype</vt:lpstr>
      <vt:lpstr>The Good News about Prototype</vt:lpstr>
      <vt:lpstr>Capstone Project Proposal Personal Comfort Unit</vt:lpstr>
      <vt:lpstr>Base</vt:lpstr>
      <vt:lpstr>Universal Controller</vt:lpstr>
      <vt:lpstr>Core</vt:lpstr>
      <vt:lpstr>Advantages of Doing Project</vt:lpstr>
      <vt:lpstr>Our Next Step if Project Done</vt:lpstr>
      <vt:lpstr>Contact information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Thermal Comfort Unit (PTCU)</dc:title>
  <dc:creator>Richard Small</dc:creator>
  <cp:lastModifiedBy>Far Etesami</cp:lastModifiedBy>
  <cp:revision>37</cp:revision>
  <dcterms:created xsi:type="dcterms:W3CDTF">2015-09-29T21:04:40Z</dcterms:created>
  <dcterms:modified xsi:type="dcterms:W3CDTF">2015-10-01T22:29:01Z</dcterms:modified>
</cp:coreProperties>
</file>