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1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0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1CCE7-EE9F-4A74-8E23-94A017A8DFB3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978A0-CBBD-4529-B54F-D8D3BA004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44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has been an increase</a:t>
            </a:r>
            <a:r>
              <a:rPr lang="en-US" baseline="0" dirty="0" smtClean="0"/>
              <a:t> in the use of offshore wind farms world wide.</a:t>
            </a:r>
          </a:p>
          <a:p>
            <a:r>
              <a:rPr lang="en-US" baseline="0" dirty="0" smtClean="0"/>
              <a:t>These images show the arrangement of the wind turbines near the shore as well as far out in the ocean.</a:t>
            </a:r>
          </a:p>
          <a:p>
            <a:r>
              <a:rPr lang="en-US" baseline="0" dirty="0" smtClean="0"/>
              <a:t>Are these arrangements optimal?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978A0-CBBD-4529-B54F-D8D3BA004F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answering the question ‘are these arrangements optimal’ we can assume from</a:t>
            </a:r>
            <a:r>
              <a:rPr lang="en-US" baseline="0" dirty="0" smtClean="0"/>
              <a:t> this image that perhaps they are not.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978A0-CBBD-4529-B54F-D8D3BA004F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90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entire closed</a:t>
            </a:r>
            <a:r>
              <a:rPr lang="en-US" baseline="0" dirty="0" smtClean="0"/>
              <a:t> loop wind tunnel, jammed into laboratory space on the ground floor of this building.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978A0-CBBD-4529-B54F-D8D3BA004F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6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F8462BA-E1F7-4DDB-85AE-450E867CD766}" type="datetimeFigureOut">
              <a:rPr lang="en-US" smtClean="0"/>
              <a:t>6/5/2013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FC39557-44BA-47BF-8C4E-1AA8C219C0D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789508"/>
          </a:xfrm>
        </p:spPr>
        <p:txBody>
          <a:bodyPr/>
          <a:lstStyle/>
          <a:p>
            <a:r>
              <a:rPr lang="en-US" dirty="0" smtClean="0"/>
              <a:t>Wind </a:t>
            </a:r>
            <a:r>
              <a:rPr lang="en-US" dirty="0" smtClean="0"/>
              <a:t>Tunnel </a:t>
            </a:r>
            <a:r>
              <a:rPr lang="en-US" dirty="0" smtClean="0"/>
              <a:t>Wave </a:t>
            </a:r>
            <a:r>
              <a:rPr lang="en-US" dirty="0" smtClean="0"/>
              <a:t>Tank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71600"/>
            <a:ext cx="6400800" cy="281940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/>
              <a:t>Team members:</a:t>
            </a:r>
          </a:p>
          <a:p>
            <a:pPr algn="l"/>
            <a:r>
              <a:rPr lang="en-US" dirty="0" smtClean="0"/>
              <a:t>Kirk Hansen</a:t>
            </a:r>
          </a:p>
          <a:p>
            <a:pPr algn="l"/>
            <a:r>
              <a:rPr lang="en-US" dirty="0" smtClean="0"/>
              <a:t>Devin Knowles</a:t>
            </a:r>
          </a:p>
          <a:p>
            <a:pPr algn="l"/>
            <a:r>
              <a:rPr lang="en-US" dirty="0" smtClean="0"/>
              <a:t>Corey Rosenfeld</a:t>
            </a:r>
          </a:p>
          <a:p>
            <a:pPr algn="l"/>
            <a:r>
              <a:rPr lang="en-US" dirty="0" smtClean="0"/>
              <a:t>Matthew </a:t>
            </a:r>
            <a:r>
              <a:rPr lang="en-US" dirty="0" err="1" smtClean="0"/>
              <a:t>Schultheis</a:t>
            </a:r>
            <a:endParaRPr lang="en-US" dirty="0" smtClean="0"/>
          </a:p>
          <a:p>
            <a:pPr algn="l"/>
            <a:r>
              <a:rPr lang="en-US" dirty="0" err="1" smtClean="0"/>
              <a:t>Mondell</a:t>
            </a:r>
            <a:r>
              <a:rPr lang="en-US" dirty="0" smtClean="0"/>
              <a:t> Wells</a:t>
            </a:r>
          </a:p>
          <a:p>
            <a:pPr algn="l"/>
            <a:endParaRPr lang="en-US" dirty="0"/>
          </a:p>
          <a:p>
            <a:pPr algn="r"/>
            <a:r>
              <a:rPr lang="en-US" dirty="0" smtClean="0"/>
              <a:t>Faculty Adviser/Industry Sponsor</a:t>
            </a:r>
          </a:p>
          <a:p>
            <a:pPr algn="r"/>
            <a:r>
              <a:rPr lang="en-US" dirty="0" smtClean="0"/>
              <a:t>Dr. Raul 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4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057400"/>
            <a:ext cx="3395133" cy="3450696"/>
          </a:xfrm>
        </p:spPr>
        <p:txBody>
          <a:bodyPr/>
          <a:lstStyle/>
          <a:p>
            <a:r>
              <a:rPr lang="en-US" dirty="0" smtClean="0"/>
              <a:t>Composed of three interlocking sections </a:t>
            </a:r>
          </a:p>
          <a:p>
            <a:r>
              <a:rPr lang="en-US" dirty="0" smtClean="0"/>
              <a:t>Glass tank with aluminum frame</a:t>
            </a:r>
          </a:p>
          <a:p>
            <a:r>
              <a:rPr lang="en-US" dirty="0" smtClean="0"/>
              <a:t>Water depth 25 cm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Design Elements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1" r="14342" b="15154"/>
          <a:stretch/>
        </p:blipFill>
        <p:spPr>
          <a:xfrm>
            <a:off x="3228316" y="2819400"/>
            <a:ext cx="4349434" cy="375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19903" r="4711" b="22182"/>
          <a:stretch/>
        </p:blipFill>
        <p:spPr>
          <a:xfrm>
            <a:off x="488887" y="2625504"/>
            <a:ext cx="8148119" cy="409216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Design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981200"/>
            <a:ext cx="4157133" cy="3450696"/>
          </a:xfrm>
        </p:spPr>
        <p:txBody>
          <a:bodyPr/>
          <a:lstStyle/>
          <a:p>
            <a:r>
              <a:rPr lang="en-US" dirty="0" smtClean="0"/>
              <a:t>Waterproofing: RTV Silicone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Design Elements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90800"/>
            <a:ext cx="5410200" cy="41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981200"/>
            <a:ext cx="4157133" cy="3450696"/>
          </a:xfrm>
        </p:spPr>
        <p:txBody>
          <a:bodyPr/>
          <a:lstStyle/>
          <a:p>
            <a:r>
              <a:rPr lang="en-US" dirty="0" smtClean="0"/>
              <a:t>Waterproofing: RTV Silicone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Design Elements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90800"/>
            <a:ext cx="5410199" cy="41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981200"/>
            <a:ext cx="4157133" cy="3450696"/>
          </a:xfrm>
        </p:spPr>
        <p:txBody>
          <a:bodyPr/>
          <a:lstStyle/>
          <a:p>
            <a:r>
              <a:rPr lang="en-US" dirty="0" smtClean="0"/>
              <a:t>Waterproofing: RTV Silicone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Design Elements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90800"/>
            <a:ext cx="5410199" cy="41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981200"/>
            <a:ext cx="4157133" cy="3450696"/>
          </a:xfrm>
        </p:spPr>
        <p:txBody>
          <a:bodyPr/>
          <a:lstStyle/>
          <a:p>
            <a:r>
              <a:rPr lang="en-US" dirty="0" smtClean="0"/>
              <a:t>Waterproofing: RTV Silicone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Design Elements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90800"/>
            <a:ext cx="5410198" cy="41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9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42" y="1905000"/>
            <a:ext cx="7408333" cy="3450696"/>
          </a:xfrm>
        </p:spPr>
        <p:txBody>
          <a:bodyPr/>
          <a:lstStyle/>
          <a:p>
            <a:r>
              <a:rPr lang="en-US" dirty="0" smtClean="0"/>
              <a:t>Mechanically driven waves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Design Elements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5313"/>
            <a:ext cx="5105400" cy="3945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5"/>
          <a:stretch/>
        </p:blipFill>
        <p:spPr>
          <a:xfrm>
            <a:off x="4952999" y="3146079"/>
            <a:ext cx="4191001" cy="3733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33400" y="2635313"/>
            <a:ext cx="685800" cy="1840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74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676400"/>
            <a:ext cx="7408333" cy="3450696"/>
          </a:xfrm>
        </p:spPr>
        <p:txBody>
          <a:bodyPr/>
          <a:lstStyle/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Design Elements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4" b="17492"/>
          <a:stretch/>
        </p:blipFill>
        <p:spPr>
          <a:xfrm>
            <a:off x="685800" y="2057401"/>
            <a:ext cx="78486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0" y="20574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2" b="24488"/>
          <a:stretch/>
        </p:blipFill>
        <p:spPr>
          <a:xfrm>
            <a:off x="134469" y="2514600"/>
            <a:ext cx="8875059" cy="377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lap_animatio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447800"/>
            <a:ext cx="6046788" cy="4671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Paddle </a:t>
            </a:r>
            <a:r>
              <a:rPr lang="en-US" dirty="0" err="1" smtClean="0"/>
              <a:t>Wavemaker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91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of Project</a:t>
            </a:r>
          </a:p>
          <a:p>
            <a:r>
              <a:rPr lang="en-US" dirty="0" smtClean="0"/>
              <a:t>Motivation for design</a:t>
            </a:r>
          </a:p>
          <a:p>
            <a:r>
              <a:rPr lang="en-US" dirty="0" smtClean="0"/>
              <a:t>Current wind tunnel layout</a:t>
            </a:r>
          </a:p>
          <a:p>
            <a:r>
              <a:rPr lang="en-US" dirty="0" smtClean="0"/>
              <a:t>Plan for wave tank installation</a:t>
            </a:r>
          </a:p>
          <a:p>
            <a:r>
              <a:rPr lang="en-US" dirty="0" smtClean="0"/>
              <a:t>Major design elements</a:t>
            </a:r>
          </a:p>
          <a:p>
            <a:r>
              <a:rPr lang="en-US" dirty="0" smtClean="0"/>
              <a:t>Question and answer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885" y="3077721"/>
            <a:ext cx="4080933" cy="3450696"/>
          </a:xfrm>
        </p:spPr>
        <p:txBody>
          <a:bodyPr/>
          <a:lstStyle/>
          <a:p>
            <a:r>
              <a:rPr lang="en-US" dirty="0" smtClean="0"/>
              <a:t>Objective: Design a wave tank which can be installed in the floor of the wind tunnel at Portland State University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67000"/>
            <a:ext cx="4598946" cy="3838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0181" y="6516346"/>
            <a:ext cx="5308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http</a:t>
            </a:r>
            <a:r>
              <a:rPr lang="en-US" sz="1200" dirty="0"/>
              <a:t>://en.wikipedia.org/wiki/File:JACOEL-Wave_Tow_Tank-Image16.png</a:t>
            </a:r>
          </a:p>
        </p:txBody>
      </p:sp>
    </p:spTree>
    <p:extLst>
      <p:ext uri="{BB962C8B-B14F-4D97-AF65-F5344CB8AC3E}">
        <p14:creationId xmlns:p14="http://schemas.microsoft.com/office/powerpoint/2010/main" val="31550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057400"/>
            <a:ext cx="7408333" cy="3450696"/>
          </a:xfrm>
        </p:spPr>
        <p:txBody>
          <a:bodyPr/>
          <a:lstStyle/>
          <a:p>
            <a:r>
              <a:rPr lang="en-US" dirty="0" smtClean="0"/>
              <a:t>Why build a wave tank?</a:t>
            </a:r>
          </a:p>
          <a:p>
            <a:r>
              <a:rPr lang="en-US" dirty="0" smtClean="0"/>
              <a:t>Major motivation is the study of wind energy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Design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048000"/>
            <a:ext cx="5029200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6437944"/>
            <a:ext cx="54312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http</a:t>
            </a:r>
            <a:r>
              <a:rPr lang="en-US" sz="1100" dirty="0"/>
              <a:t>://www.earthtimes.org/newsimage/wwf-backs-scottish-wind-farms_9312.jpg</a:t>
            </a:r>
          </a:p>
        </p:txBody>
      </p:sp>
    </p:spTree>
    <p:extLst>
      <p:ext uri="{BB962C8B-B14F-4D97-AF65-F5344CB8AC3E}">
        <p14:creationId xmlns:p14="http://schemas.microsoft.com/office/powerpoint/2010/main" val="110512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389452"/>
            <a:ext cx="7408333" cy="3450696"/>
          </a:xfrm>
        </p:spPr>
        <p:txBody>
          <a:bodyPr/>
          <a:lstStyle/>
          <a:p>
            <a:r>
              <a:rPr lang="en-US" dirty="0" smtClean="0"/>
              <a:t>Tunnel currently configured for studying land based wind farms</a:t>
            </a:r>
          </a:p>
          <a:p>
            <a:r>
              <a:rPr lang="en-US" dirty="0" smtClean="0"/>
              <a:t>Increased interest in offshore wind farms -&gt; need to understand fluid dynamics of the system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114800"/>
            <a:ext cx="4122881" cy="26349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14800"/>
            <a:ext cx="3991228" cy="263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362200"/>
            <a:ext cx="7408333" cy="3450696"/>
          </a:xfrm>
        </p:spPr>
        <p:txBody>
          <a:bodyPr/>
          <a:lstStyle/>
          <a:p>
            <a:r>
              <a:rPr lang="en-US" dirty="0" smtClean="0"/>
              <a:t>Why we need to study offshore wind farms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for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8956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Wind Tunnel Layout</a:t>
            </a:r>
            <a:endParaRPr lang="en-US" dirty="0"/>
          </a:p>
        </p:txBody>
      </p:sp>
      <p:pic>
        <p:nvPicPr>
          <p:cNvPr id="4" name="Picture 3" descr="Macintosh HD:Users:SlavedByTheDell:Downloads:tunnel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839200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9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2133600"/>
            <a:ext cx="3491756" cy="3450696"/>
          </a:xfrm>
        </p:spPr>
        <p:txBody>
          <a:bodyPr/>
          <a:lstStyle/>
          <a:p>
            <a:r>
              <a:rPr lang="en-US" dirty="0" smtClean="0"/>
              <a:t>Test section</a:t>
            </a:r>
          </a:p>
          <a:p>
            <a:r>
              <a:rPr lang="en-US" dirty="0" smtClean="0"/>
              <a:t>Goal to replace highlighted portion with wave tank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Wind </a:t>
            </a:r>
            <a:r>
              <a:rPr lang="en-US" dirty="0"/>
              <a:t>T</a:t>
            </a:r>
            <a:r>
              <a:rPr lang="en-US" dirty="0" smtClean="0"/>
              <a:t>unnel </a:t>
            </a:r>
            <a:r>
              <a:rPr lang="en-US" dirty="0"/>
              <a:t>L</a:t>
            </a:r>
            <a:r>
              <a:rPr lang="en-US" dirty="0" smtClean="0"/>
              <a:t>ayout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56" y="2667000"/>
            <a:ext cx="5423644" cy="419099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003895" y="5410200"/>
            <a:ext cx="3860549" cy="12192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429000" y="4267200"/>
            <a:ext cx="685800" cy="49228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27822" y="4082534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</a:t>
            </a:r>
            <a:r>
              <a:rPr lang="en-US" dirty="0" err="1" smtClean="0"/>
              <a:t>ft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48677" y="606373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</a:t>
            </a:r>
            <a:r>
              <a:rPr lang="en-US" dirty="0" err="1" smtClean="0"/>
              <a:t>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9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828800"/>
            <a:ext cx="3090333" cy="3450696"/>
          </a:xfrm>
        </p:spPr>
        <p:txBody>
          <a:bodyPr/>
          <a:lstStyle/>
          <a:p>
            <a:r>
              <a:rPr lang="en-US" dirty="0" smtClean="0"/>
              <a:t>Solid floor removed for wave tank</a:t>
            </a:r>
          </a:p>
          <a:p>
            <a:r>
              <a:rPr lang="en-US" dirty="0" smtClean="0"/>
              <a:t>Wave tank must be removable – a modular design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Wave Tank Installation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518" y="2418030"/>
            <a:ext cx="571948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98</TotalTime>
  <Words>325</Words>
  <Application>Microsoft Office PowerPoint</Application>
  <PresentationFormat>On-screen Show (4:3)</PresentationFormat>
  <Paragraphs>65</Paragraphs>
  <Slides>19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Waveform</vt:lpstr>
      <vt:lpstr>Wind Tunnel Wave Tank</vt:lpstr>
      <vt:lpstr>Agenda</vt:lpstr>
      <vt:lpstr>Overview of Project</vt:lpstr>
      <vt:lpstr>Motivation for Design</vt:lpstr>
      <vt:lpstr>Motivation for Design</vt:lpstr>
      <vt:lpstr>Motivation for Design</vt:lpstr>
      <vt:lpstr>Current Wind Tunnel Layout</vt:lpstr>
      <vt:lpstr>Current Wind Tunnel Layout</vt:lpstr>
      <vt:lpstr>Plan for Wave Tank Installation</vt:lpstr>
      <vt:lpstr>Major Design Elements</vt:lpstr>
      <vt:lpstr>Major Design Elements</vt:lpstr>
      <vt:lpstr>Major Design Elements</vt:lpstr>
      <vt:lpstr>Major Design Elements</vt:lpstr>
      <vt:lpstr>Major Design Elements</vt:lpstr>
      <vt:lpstr>Major Design Elements</vt:lpstr>
      <vt:lpstr>Major Design Elements</vt:lpstr>
      <vt:lpstr>Major Design Elements</vt:lpstr>
      <vt:lpstr>Questions</vt:lpstr>
      <vt:lpstr>Paddle Wavemaker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 Tank</dc:title>
  <dc:creator>Devin</dc:creator>
  <cp:lastModifiedBy>Devin</cp:lastModifiedBy>
  <cp:revision>11</cp:revision>
  <dcterms:created xsi:type="dcterms:W3CDTF">2013-04-30T04:30:28Z</dcterms:created>
  <dcterms:modified xsi:type="dcterms:W3CDTF">2013-06-06T06:57:52Z</dcterms:modified>
</cp:coreProperties>
</file>