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5" r:id="rId7"/>
    <p:sldId id="259" r:id="rId8"/>
    <p:sldId id="262" r:id="rId9"/>
    <p:sldId id="264" r:id="rId10"/>
    <p:sldId id="268" r:id="rId11"/>
    <p:sldId id="270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11" autoAdjust="0"/>
  </p:normalViewPr>
  <p:slideViewPr>
    <p:cSldViewPr snapToGrid="0" snapToObjects="1">
      <p:cViewPr varScale="1">
        <p:scale>
          <a:sx n="83" d="100"/>
          <a:sy n="83" d="100"/>
        </p:scale>
        <p:origin x="-6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291" y="646330"/>
            <a:ext cx="7504551" cy="1470025"/>
          </a:xfrm>
        </p:spPr>
        <p:txBody>
          <a:bodyPr/>
          <a:lstStyle/>
          <a:p>
            <a:r>
              <a:rPr lang="en-US" dirty="0" smtClean="0"/>
              <a:t>VGO CABINET CYCLE TESTER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HANNY SELBAK</a:t>
            </a:r>
          </a:p>
          <a:p>
            <a:r>
              <a:rPr lang="en-US" dirty="0" smtClean="0"/>
              <a:t>AMMAR AL SALMAN</a:t>
            </a:r>
          </a:p>
          <a:p>
            <a:r>
              <a:rPr lang="en-US" dirty="0" smtClean="0"/>
              <a:t>DRAGAN ULEMEK</a:t>
            </a:r>
          </a:p>
          <a:p>
            <a:r>
              <a:rPr lang="en-US" dirty="0" smtClean="0"/>
              <a:t>JOHN GEILE</a:t>
            </a:r>
            <a:endParaRPr lang="en-US" dirty="0"/>
          </a:p>
        </p:txBody>
      </p:sp>
      <p:pic>
        <p:nvPicPr>
          <p:cNvPr id="6" name="Picture 5" descr="VGO 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09" y="5719482"/>
            <a:ext cx="5692497" cy="97482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875" y="2380721"/>
            <a:ext cx="3045364" cy="303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0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DERIVED MOTION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54" y="2711574"/>
            <a:ext cx="4041774" cy="361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9463" y="1597981"/>
            <a:ext cx="34742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Maximum displacement, velocity, acceleration, and force of the </a:t>
            </a:r>
            <a:r>
              <a:rPr lang="en-US" dirty="0" smtClean="0"/>
              <a:t>system.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40057" y="1597981"/>
            <a:ext cx="3893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Rotary motion of the worm drive with respect to the linear position of the drawer. </a:t>
            </a:r>
            <a:endParaRPr lang="en-US" dirty="0"/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489" y="2711573"/>
            <a:ext cx="4671034" cy="361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10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SYSTEM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Test = 1.8 million revolutions maximum</a:t>
            </a:r>
          </a:p>
          <a:p>
            <a:r>
              <a:rPr lang="en-US" dirty="0" smtClean="0"/>
              <a:t>40 Tests/year for 5 years = 360 million revolutions</a:t>
            </a:r>
          </a:p>
          <a:p>
            <a:r>
              <a:rPr lang="en-US" dirty="0" smtClean="0"/>
              <a:t>Maximum torque required to open drawer = 15 </a:t>
            </a:r>
            <a:r>
              <a:rPr lang="en-US" dirty="0" err="1" smtClean="0"/>
              <a:t>oz</a:t>
            </a:r>
            <a:r>
              <a:rPr lang="en-US" dirty="0" smtClean="0"/>
              <a:t>-in</a:t>
            </a:r>
          </a:p>
          <a:p>
            <a:r>
              <a:rPr lang="en-US" dirty="0" smtClean="0"/>
              <a:t>Maximum axial force = 10 </a:t>
            </a:r>
            <a:r>
              <a:rPr lang="en-US" dirty="0" err="1" smtClean="0"/>
              <a:t>lb</a:t>
            </a:r>
            <a:endParaRPr lang="en-US" dirty="0" smtClean="0"/>
          </a:p>
          <a:p>
            <a:r>
              <a:rPr lang="en-US" dirty="0" smtClean="0"/>
              <a:t>The system design is meant to outlast this with minimal maintenance/replacement parts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3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ENGINEERING THEORETICAL DESIGN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79463" y="2116292"/>
                <a:ext cx="7583487" cy="521511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FS MAX TOURQE  7	</a:t>
                </a:r>
              </a:p>
              <a:p>
                <a:pPr marL="2124075" lvl="1" indent="0" algn="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𝑅</m:t>
                        </m:r>
                      </m:sub>
                    </m:sSub>
                    <m:r>
                      <a:rPr lang="en-US" i="1">
                        <a:solidFill>
                          <a:schemeClr val="bg1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𝐹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𝑙</m:t>
                            </m:r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𝜋</m:t>
                            </m:r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𝑓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𝑚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𝑚</m:t>
                                </m:r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𝑓𝑙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  <a:effectLst/>
                    <a:latin typeface="Calibri"/>
                    <a:ea typeface="MS Mincho"/>
                    <a:cs typeface="Times New Roman"/>
                  </a:rPr>
                  <a:t>				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FS BUCKLING  32   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ea typeface="Calibri"/>
                    <a:cs typeface="Times New Roman"/>
                  </a:rPr>
                  <a:t>	</a:t>
                </a:r>
                <a:r>
                  <a:rPr lang="en-US" dirty="0" smtClean="0">
                    <a:solidFill>
                      <a:schemeClr val="tx1"/>
                    </a:solidFill>
                    <a:ea typeface="Calibri"/>
                    <a:cs typeface="Times New Roman"/>
                  </a:rPr>
                  <a:t>	</a:t>
                </a:r>
                <a:r>
                  <a:rPr lang="en-US" dirty="0" smtClean="0">
                    <a:solidFill>
                      <a:schemeClr val="bg1"/>
                    </a:solidFill>
                    <a:ea typeface="Calibri"/>
                    <a:cs typeface="Times New Roman"/>
                  </a:rPr>
                  <a:t>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  <a:ea typeface="Calibri"/>
                        <a:cs typeface="Times New Roman"/>
                      </a:rPr>
                      <m:t>𝑃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𝐶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𝜋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chemeClr val="bg1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𝐸𝐼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𝐿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FS FATIGUE LIFE  411   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9463" y="2116292"/>
                <a:ext cx="7583487" cy="5215110"/>
              </a:xfrm>
              <a:blipFill rotWithShape="1">
                <a:blip r:embed="rId2"/>
                <a:stretch>
                  <a:fillRect l="-804" t="-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46" y="2860365"/>
            <a:ext cx="2172164" cy="2661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848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DESIGN COMPLETED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CONSTRUCTION COMPLETED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FINAL TESTING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	FUTURE ACTIONS</a:t>
            </a:r>
          </a:p>
          <a:p>
            <a:pPr lvl="5"/>
            <a:r>
              <a:rPr lang="en-US" dirty="0" smtClean="0">
                <a:solidFill>
                  <a:schemeClr val="tx1"/>
                </a:solidFill>
              </a:rPr>
              <a:t>DELIVER TO CUSTOMER </a:t>
            </a:r>
            <a:endParaRPr lang="en-US" dirty="0" smtClean="0">
              <a:solidFill>
                <a:schemeClr val="tx1"/>
              </a:solidFill>
            </a:endParaRPr>
          </a:p>
          <a:p>
            <a:pPr lvl="5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77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khensu\Home04\geilej\Downloads\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143"/>
            <a:ext cx="729741" cy="6693763"/>
          </a:xfrm>
        </p:spPr>
        <p:txBody>
          <a:bodyPr vert="wordArtVert"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QUESTIONS?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57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able to run a 25000 cycle test</a:t>
            </a:r>
          </a:p>
          <a:p>
            <a:r>
              <a:rPr lang="en-US" dirty="0" smtClean="0"/>
              <a:t>Adjustable length settings for varying drawer/cabinet set-ups</a:t>
            </a:r>
          </a:p>
          <a:p>
            <a:r>
              <a:rPr lang="en-US" dirty="0" smtClean="0"/>
              <a:t>Able to support a load of 15 </a:t>
            </a:r>
            <a:r>
              <a:rPr lang="en-US" dirty="0" err="1" smtClean="0"/>
              <a:t>lbs</a:t>
            </a:r>
            <a:r>
              <a:rPr lang="en-US" dirty="0" smtClean="0"/>
              <a:t>/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r>
              <a:rPr lang="en-US" dirty="0" smtClean="0"/>
              <a:t> drawer area</a:t>
            </a:r>
          </a:p>
          <a:p>
            <a:r>
              <a:rPr lang="en-US" dirty="0" smtClean="0"/>
              <a:t>3-5 year life-time (depending on frequency of usage)</a:t>
            </a:r>
          </a:p>
          <a:p>
            <a:r>
              <a:rPr lang="en-US" dirty="0" smtClean="0"/>
              <a:t>3 second cycle time</a:t>
            </a:r>
          </a:p>
          <a:p>
            <a:r>
              <a:rPr lang="en-US" dirty="0" smtClean="0"/>
              <a:t>Smooth open and close motion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6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MOTION DEVICE SELECTION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7758" y="2015602"/>
            <a:ext cx="7888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criteria for motor selection was organized as shown below. VGO currently uses a pneumatic actuator. We have chosen to go with a </a:t>
            </a:r>
          </a:p>
          <a:p>
            <a:pPr algn="ctr"/>
            <a:r>
              <a:rPr lang="en-US" sz="2400" b="1" dirty="0" smtClean="0"/>
              <a:t>DC MOTOR</a:t>
            </a:r>
            <a:r>
              <a:rPr lang="en-US" dirty="0" smtClean="0"/>
              <a:t>.</a:t>
            </a:r>
            <a:endParaRPr lang="en-US" sz="2400" b="1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65" y="3622091"/>
            <a:ext cx="7033671" cy="15130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20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596" y="742115"/>
            <a:ext cx="7904355" cy="1044388"/>
          </a:xfrm>
        </p:spPr>
        <p:txBody>
          <a:bodyPr/>
          <a:lstStyle/>
          <a:p>
            <a:pPr algn="ctr"/>
            <a:r>
              <a:rPr lang="en-US" dirty="0" smtClean="0"/>
              <a:t>POSSIBLE DESIGNS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Need to translate rotational motion (DC Motor) to linear motion.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1216" y="5324453"/>
            <a:ext cx="851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 to Right: scotch yoke, rack and pinion, </a:t>
            </a:r>
            <a:r>
              <a:rPr lang="en-US" sz="2400" b="1" dirty="0" smtClean="0"/>
              <a:t>worm drive</a:t>
            </a:r>
            <a:endParaRPr lang="en-US" sz="24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3" y="2742595"/>
            <a:ext cx="7583488" cy="1805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8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LINEAR DRIVER SELECTION</a:t>
            </a:r>
            <a:endParaRPr lang="en-US" dirty="0"/>
          </a:p>
        </p:txBody>
      </p:sp>
      <p:pic>
        <p:nvPicPr>
          <p:cNvPr id="9" name="Content Placeholder 8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9463" y="3164990"/>
            <a:ext cx="7583487" cy="223263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655428" y="1790173"/>
            <a:ext cx="78331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criteria for </a:t>
            </a:r>
            <a:r>
              <a:rPr lang="en-US" dirty="0" smtClean="0"/>
              <a:t>driver selection </a:t>
            </a:r>
            <a:r>
              <a:rPr lang="en-US" dirty="0"/>
              <a:t>was organized as shown below. VGO currently uses a </a:t>
            </a:r>
            <a:r>
              <a:rPr lang="en-US" dirty="0" smtClean="0"/>
              <a:t>piston in conjunction with the pneumatic actuator. </a:t>
            </a:r>
            <a:r>
              <a:rPr lang="en-US" dirty="0"/>
              <a:t>We have chosen to go with a </a:t>
            </a:r>
            <a:r>
              <a:rPr lang="en-US" sz="2400" b="1" dirty="0" smtClean="0"/>
              <a:t>WORM GEAR</a:t>
            </a:r>
            <a:r>
              <a:rPr lang="en-US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777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WORM DRIVE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POWER SCREW</a:t>
            </a:r>
          </a:p>
          <a:p>
            <a:r>
              <a:rPr lang="en-US" sz="2000" dirty="0" smtClean="0"/>
              <a:t>Higher friction</a:t>
            </a:r>
            <a:endParaRPr lang="en-US" sz="2000" dirty="0"/>
          </a:p>
          <a:p>
            <a:r>
              <a:rPr lang="en-US" sz="2000" dirty="0" smtClean="0"/>
              <a:t>Lower max speeds</a:t>
            </a:r>
          </a:p>
          <a:p>
            <a:r>
              <a:rPr lang="en-US" sz="2000" dirty="0" smtClean="0"/>
              <a:t>Lifetime </a:t>
            </a:r>
            <a:r>
              <a:rPr lang="en-US" sz="2000" smtClean="0"/>
              <a:t>is inconsistent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BALL SCREW</a:t>
            </a:r>
          </a:p>
          <a:p>
            <a:r>
              <a:rPr lang="en-US" sz="2000" dirty="0" smtClean="0"/>
              <a:t>Quiet motion</a:t>
            </a:r>
          </a:p>
          <a:p>
            <a:r>
              <a:rPr lang="en-US" sz="2000" dirty="0" smtClean="0"/>
              <a:t>High speeds</a:t>
            </a:r>
          </a:p>
          <a:p>
            <a:r>
              <a:rPr lang="en-US" sz="2000" dirty="0" smtClean="0"/>
              <a:t>Very low friction</a:t>
            </a:r>
          </a:p>
          <a:p>
            <a:r>
              <a:rPr lang="en-US" sz="2000" dirty="0" smtClean="0"/>
              <a:t>Not self-locking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390" y="4700653"/>
            <a:ext cx="2416498" cy="1567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048" y="4674547"/>
            <a:ext cx="2254928" cy="159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08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982" y="376432"/>
            <a:ext cx="8170177" cy="1044388"/>
          </a:xfrm>
        </p:spPr>
        <p:txBody>
          <a:bodyPr/>
          <a:lstStyle/>
          <a:p>
            <a:pPr algn="ctr"/>
            <a:r>
              <a:rPr lang="en-US" dirty="0" smtClean="0"/>
              <a:t>WORM GEAR WITH BALL SCREW</a:t>
            </a:r>
            <a:endParaRPr lang="en-US" dirty="0"/>
          </a:p>
        </p:txBody>
      </p:sp>
      <p:pic>
        <p:nvPicPr>
          <p:cNvPr id="6148" name="Picture 4" descr="Nook-ball-screw.jpg (1339×429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3" y="2673628"/>
            <a:ext cx="7583487" cy="24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64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SYSTEM CONTROLLER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6888" y="2188663"/>
            <a:ext cx="8289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 Arduino Due was chosen to control the system. It is easily programmable, low-cost ($40-$50), and can support multiple inputs/outputs.</a:t>
            </a:r>
          </a:p>
        </p:txBody>
      </p:sp>
      <p:pic>
        <p:nvPicPr>
          <p:cNvPr id="5" name="Picture 4" descr="ArduinoDue_Front_450px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270" y="2974012"/>
            <a:ext cx="4227460" cy="22574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06860" y="5534029"/>
            <a:ext cx="5795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32-bit, 84 MHz processor, 54 digital input/output pins 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78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CONTROL SYSTEM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12284" y="4694852"/>
            <a:ext cx="907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8088" y="4415684"/>
            <a:ext cx="71278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Used a proportional controller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Feedback is from rotary encoder on worm screw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400 pulses per rev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Encoder senses any outside interaction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Motor voltage is varied to match desired position</a:t>
            </a:r>
            <a:endParaRPr lang="en-US" dirty="0"/>
          </a:p>
          <a:p>
            <a:pPr algn="ctr"/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2" y="2086252"/>
            <a:ext cx="7583488" cy="1837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47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337</Words>
  <Application>Microsoft Office PowerPoint</Application>
  <PresentationFormat>On-screen Show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Revolution</vt:lpstr>
      <vt:lpstr>VGO CABINET CYCLE TESTER</vt:lpstr>
      <vt:lpstr>PDS</vt:lpstr>
      <vt:lpstr>MOTION DEVICE SELECTION</vt:lpstr>
      <vt:lpstr>POSSIBLE DESIGNS  Need to translate rotational motion (DC Motor) to linear motion.</vt:lpstr>
      <vt:lpstr>LINEAR DRIVER SELECTION</vt:lpstr>
      <vt:lpstr>WORM DRIVE SELECTION</vt:lpstr>
      <vt:lpstr>WORM GEAR WITH BALL SCREW</vt:lpstr>
      <vt:lpstr>SYSTEM CONTROLLER</vt:lpstr>
      <vt:lpstr>CONTROL SYSTEM</vt:lpstr>
      <vt:lpstr>DERIVED MOTION</vt:lpstr>
      <vt:lpstr>SYSTEM PROPERTIES</vt:lpstr>
      <vt:lpstr>ENGINEERING THEORETICAL DESIGN </vt:lpstr>
      <vt:lpstr>CURRENT STATUS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VGO CABINET CYCLE TESTER</dc:title>
  <dc:creator>Hanny Selbak</dc:creator>
  <cp:lastModifiedBy>geilej</cp:lastModifiedBy>
  <cp:revision>46</cp:revision>
  <dcterms:created xsi:type="dcterms:W3CDTF">2013-06-06T11:04:17Z</dcterms:created>
  <dcterms:modified xsi:type="dcterms:W3CDTF">2013-06-06T20:06:32Z</dcterms:modified>
</cp:coreProperties>
</file>