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8"/>
  </p:handoutMasterIdLst>
  <p:sldIdLst>
    <p:sldId id="256" r:id="rId2"/>
    <p:sldId id="257" r:id="rId3"/>
    <p:sldId id="258" r:id="rId4"/>
    <p:sldId id="271" r:id="rId5"/>
    <p:sldId id="260" r:id="rId6"/>
    <p:sldId id="259" r:id="rId7"/>
    <p:sldId id="261" r:id="rId8"/>
    <p:sldId id="270" r:id="rId9"/>
    <p:sldId id="272" r:id="rId10"/>
    <p:sldId id="262" r:id="rId11"/>
    <p:sldId id="269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1CCC3-A014-4732-8A15-7126ECC7214A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B250A-DFF6-43B8-B0FA-411DD94BB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BBCB94-DB25-41E5-BA3F-F307E2A8099B}" type="datetimeFigureOut">
              <a:rPr lang="en-US" smtClean="0"/>
              <a:pPr/>
              <a:t>6/6/2008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9FD734-E00A-4C36-839D-D7A7DCFC1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7724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Ryan Ernst</a:t>
            </a:r>
          </a:p>
          <a:p>
            <a:r>
              <a:rPr lang="en-US" dirty="0" smtClean="0"/>
              <a:t>Jeff Bennett</a:t>
            </a:r>
          </a:p>
          <a:p>
            <a:r>
              <a:rPr lang="en-US" dirty="0" err="1" smtClean="0"/>
              <a:t>Kiehl</a:t>
            </a:r>
            <a:r>
              <a:rPr lang="en-US" dirty="0" smtClean="0"/>
              <a:t> McIntyre</a:t>
            </a:r>
          </a:p>
          <a:p>
            <a:r>
              <a:rPr lang="en-US" dirty="0" smtClean="0"/>
              <a:t>Jonathan </a:t>
            </a:r>
            <a:r>
              <a:rPr lang="en-US" smtClean="0"/>
              <a:t>boschiero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Advisor: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Turcic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 Engineer: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Cifuni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Portland State university</a:t>
            </a:r>
            <a:br>
              <a:rPr lang="en-US" dirty="0" smtClean="0"/>
            </a:br>
            <a:r>
              <a:rPr lang="en-US" dirty="0" smtClean="0"/>
              <a:t>Me 493 2008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PECO Capstone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Insert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Truth tables formulated</a:t>
            </a:r>
          </a:p>
          <a:p>
            <a:r>
              <a:rPr lang="en-US" dirty="0" smtClean="0"/>
              <a:t>Prototype constructed and tested</a:t>
            </a:r>
          </a:p>
          <a:p>
            <a:r>
              <a:rPr lang="en-US" dirty="0" smtClean="0"/>
              <a:t>Performance was consistent with expectations</a:t>
            </a:r>
          </a:p>
        </p:txBody>
      </p:sp>
      <p:pic>
        <p:nvPicPr>
          <p:cNvPr id="10" name="Content Placeholder 9" descr="id truth table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4314201" cy="4038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mtClean="0"/>
              <a:t>Aluminum Trial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Steel Trial</a:t>
            </a:r>
            <a:endParaRPr lang="en-US" dirty="0"/>
          </a:p>
        </p:txBody>
      </p:sp>
      <p:pic>
        <p:nvPicPr>
          <p:cNvPr id="7" name="Content Placeholder 6" descr="Al Verification Plo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4800" y="2286000"/>
            <a:ext cx="4139521" cy="3050580"/>
          </a:xfrm>
        </p:spPr>
      </p:pic>
      <p:pic>
        <p:nvPicPr>
          <p:cNvPr id="8" name="Content Placeholder 7" descr="SS Verification Plo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2286000"/>
            <a:ext cx="4292176" cy="299491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 Heating Tube Improvements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743200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 °F</a:t>
            </a:r>
          </a:p>
          <a:p>
            <a:r>
              <a:rPr lang="en-US" dirty="0" smtClean="0"/>
              <a:t>Gain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97180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16°F</a:t>
            </a:r>
          </a:p>
          <a:p>
            <a:r>
              <a:rPr lang="en-US" smtClean="0"/>
              <a:t>Gain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1721890" y="2667000"/>
            <a:ext cx="1707110" cy="399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 flipV="1">
            <a:off x="1721890" y="3048000"/>
            <a:ext cx="1554710" cy="18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</p:cNvCxnSpPr>
          <p:nvPr/>
        </p:nvCxnSpPr>
        <p:spPr>
          <a:xfrm flipV="1">
            <a:off x="6082179" y="2971800"/>
            <a:ext cx="1766421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>
            <a:off x="6082179" y="3294966"/>
            <a:ext cx="1537821" cy="5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" y="5334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5000"/>
              <a:buFont typeface="Georgia" pitchFamily="18" charset="0"/>
              <a:buChar char="●"/>
            </a:pPr>
            <a:r>
              <a:rPr lang="en-US" sz="2400" dirty="0" smtClean="0"/>
              <a:t> Experimental data was 	analyzed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5334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5000"/>
              <a:buFont typeface="Georgia" pitchFamily="18" charset="0"/>
              <a:buChar char="●"/>
            </a:pPr>
            <a:r>
              <a:rPr lang="en-US" sz="2400" dirty="0" smtClean="0"/>
              <a:t> Heating tube performance 	improved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Heating Tube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Redesign compared with existing system</a:t>
            </a:r>
          </a:p>
          <a:p>
            <a:r>
              <a:rPr lang="en-US" dirty="0" smtClean="0"/>
              <a:t>Shuttle slides inserts along stop rail currently</a:t>
            </a:r>
          </a:p>
          <a:p>
            <a:r>
              <a:rPr lang="en-US" dirty="0" smtClean="0"/>
              <a:t>No foreseeable reason for failure of new system</a:t>
            </a:r>
            <a:endParaRPr lang="en-US" dirty="0"/>
          </a:p>
        </p:txBody>
      </p:sp>
      <p:pic>
        <p:nvPicPr>
          <p:cNvPr id="5" name="Content Placeholder 4" descr="shuttle pic crop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36586" y="2286000"/>
            <a:ext cx="4325836" cy="2675111"/>
          </a:xfrm>
        </p:spPr>
      </p:pic>
      <p:sp>
        <p:nvSpPr>
          <p:cNvPr id="6" name="TextBox 5"/>
          <p:cNvSpPr txBox="1"/>
          <p:nvPr/>
        </p:nvSpPr>
        <p:spPr>
          <a:xfrm>
            <a:off x="5791200" y="160020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Shuttle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2578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 Rail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821957" y="2328423"/>
            <a:ext cx="773667" cy="79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rot="5400000" flipH="1" flipV="1">
            <a:off x="5118504" y="3975505"/>
            <a:ext cx="1676400" cy="888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team performed numerous experiments to gather relevant data.</a:t>
            </a:r>
          </a:p>
          <a:p>
            <a:r>
              <a:rPr lang="en-US" dirty="0" smtClean="0"/>
              <a:t>We feel that we correctly diagnosed the cause of the inconsistent insert temperatures.</a:t>
            </a:r>
          </a:p>
          <a:p>
            <a:r>
              <a:rPr lang="en-US" dirty="0" smtClean="0"/>
              <a:t>We designed effective solutions to satisfy our customer’s desires.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Real world problems are not necessarily well defined.</a:t>
            </a:r>
          </a:p>
          <a:p>
            <a:r>
              <a:rPr lang="en-US" dirty="0" smtClean="0"/>
              <a:t>Experiments should be well prepared and documented to avoid unnecessary repetition.</a:t>
            </a:r>
          </a:p>
          <a:p>
            <a:r>
              <a:rPr lang="en-US" dirty="0" smtClean="0"/>
              <a:t>Sometimes a solution costs more than the problem.</a:t>
            </a:r>
          </a:p>
          <a:p>
            <a:r>
              <a:rPr lang="en-US" dirty="0" smtClean="0"/>
              <a:t>Collaborating with a second party entails not only benefits but also many complications.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group undertook a project to address certain inadequacies in Lola’s current design.</a:t>
            </a:r>
          </a:p>
          <a:p>
            <a:r>
              <a:rPr lang="en-US" dirty="0" smtClean="0"/>
              <a:t>We conducted experiments to characterize the heating tube performance.</a:t>
            </a:r>
            <a:endParaRPr lang="en-US" dirty="0"/>
          </a:p>
          <a:p>
            <a:r>
              <a:rPr lang="en-US" dirty="0" smtClean="0"/>
              <a:t>Three major improvements to Lola’s system were designed and we feel confident that they will work.</a:t>
            </a:r>
          </a:p>
          <a:p>
            <a:r>
              <a:rPr lang="en-US" dirty="0" smtClean="0"/>
              <a:t>Every member of our team gained valuable experience in real-world engineering.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We will be happy to answer any questions.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Lola is a manufacturing device that presses metal inserts into nylon doors.</a:t>
            </a:r>
            <a:endParaRPr lang="en-US" sz="2400" dirty="0"/>
          </a:p>
        </p:txBody>
      </p:sp>
      <p:pic>
        <p:nvPicPr>
          <p:cNvPr id="7" name="Content Placeholder 6" descr="IMG_0387 crop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0965" y="838200"/>
            <a:ext cx="2842995" cy="4800600"/>
          </a:xfrm>
          <a:ln>
            <a:solidFill>
              <a:schemeClr val="accent1"/>
            </a:solidFill>
          </a:ln>
        </p:spPr>
      </p:pic>
      <p:pic>
        <p:nvPicPr>
          <p:cNvPr id="8" name="Picture 7" descr="panel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76600"/>
            <a:ext cx="2512306" cy="236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insert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811697"/>
            <a:ext cx="1840088" cy="21601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types of inserts are used and Lola cannot tell them apart.</a:t>
            </a:r>
          </a:p>
          <a:p>
            <a:r>
              <a:rPr lang="en-US" dirty="0" smtClean="0"/>
              <a:t>The inserts are not consistently heated to the target temperature.</a:t>
            </a:r>
          </a:p>
          <a:p>
            <a:r>
              <a:rPr lang="en-US" dirty="0" smtClean="0"/>
              <a:t>Removing inserts from the heating tube is time-consuming and unsafe.</a:t>
            </a:r>
          </a:p>
          <a:p>
            <a:r>
              <a:rPr lang="en-US" dirty="0" smtClean="0"/>
              <a:t>Inserts are oftentimes not pressed to a sufficient depth.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 solution for each problem.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Proximity sensor detects presence of insert</a:t>
            </a:r>
          </a:p>
          <a:p>
            <a:r>
              <a:rPr lang="en-US" dirty="0" smtClean="0"/>
              <a:t>Aluminum selective proximity sensor detects presence of aluminum</a:t>
            </a:r>
          </a:p>
          <a:p>
            <a:r>
              <a:rPr lang="en-US" dirty="0" smtClean="0"/>
              <a:t>If insert type is incorrect alarm is triggered and feeding </a:t>
            </a:r>
            <a:r>
              <a:rPr lang="en-US" dirty="0" err="1" smtClean="0"/>
              <a:t>haulted</a:t>
            </a:r>
            <a:endParaRPr lang="en-US" dirty="0"/>
          </a:p>
        </p:txBody>
      </p:sp>
      <p:pic>
        <p:nvPicPr>
          <p:cNvPr id="11" name="Content Placeholder 10" descr="insert ID channel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898857"/>
            <a:ext cx="4038600" cy="3627023"/>
          </a:xfrm>
        </p:spPr>
      </p:pic>
      <p:sp>
        <p:nvSpPr>
          <p:cNvPr id="12" name="TextBox 11"/>
          <p:cNvSpPr txBox="1"/>
          <p:nvPr/>
        </p:nvSpPr>
        <p:spPr>
          <a:xfrm>
            <a:off x="4876800" y="3810000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Proximity Sensor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4800600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Aluminum Selective</a:t>
            </a:r>
          </a:p>
          <a:p>
            <a:pPr algn="ctr"/>
            <a:r>
              <a:rPr lang="en-US" dirty="0" smtClean="0"/>
              <a:t>Proximity Sensor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324600" y="3505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248400" y="41910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Tube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Significant heat loss due to free convection</a:t>
            </a:r>
          </a:p>
          <a:p>
            <a:r>
              <a:rPr lang="en-US" dirty="0" smtClean="0"/>
              <a:t>Inserts at the bottom are actually cooling off</a:t>
            </a:r>
          </a:p>
          <a:p>
            <a:r>
              <a:rPr lang="en-US" dirty="0" smtClean="0"/>
              <a:t>Two doors prevent air flow through the tube</a:t>
            </a:r>
          </a:p>
          <a:p>
            <a:r>
              <a:rPr lang="en-US" dirty="0" smtClean="0"/>
              <a:t>Photoelectric sensor controls feeding of inserts</a:t>
            </a:r>
            <a:endParaRPr lang="en-US" dirty="0"/>
          </a:p>
        </p:txBody>
      </p:sp>
      <p:pic>
        <p:nvPicPr>
          <p:cNvPr id="5" name="Content Placeholder 4" descr="heating tube with doors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3935" y="1609720"/>
            <a:ext cx="4235265" cy="4410079"/>
          </a:xfrm>
        </p:spPr>
      </p:pic>
      <p:sp>
        <p:nvSpPr>
          <p:cNvPr id="6" name="TextBox 5"/>
          <p:cNvSpPr txBox="1"/>
          <p:nvPr/>
        </p:nvSpPr>
        <p:spPr>
          <a:xfrm>
            <a:off x="4495800" y="1676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Photoelectric</a:t>
            </a:r>
          </a:p>
          <a:p>
            <a:pPr algn="ctr"/>
            <a:r>
              <a:rPr lang="en-US" sz="1600" dirty="0" smtClean="0"/>
              <a:t>Sensor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5512088" y="2006887"/>
            <a:ext cx="253427" cy="76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3429000"/>
            <a:ext cx="1332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Door </a:t>
            </a:r>
          </a:p>
          <a:p>
            <a:pPr algn="ctr"/>
            <a:r>
              <a:rPr lang="en-US" sz="1600" dirty="0" smtClean="0"/>
              <a:t>Assemblies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7086600" y="2895600"/>
            <a:ext cx="457200" cy="825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rot="10800000" flipV="1">
            <a:off x="7162800" y="3721388"/>
            <a:ext cx="381000" cy="1231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Tube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Existing system has stop rail and rear hole in shuttle</a:t>
            </a:r>
          </a:p>
          <a:p>
            <a:r>
              <a:rPr lang="en-US" dirty="0" smtClean="0"/>
              <a:t>Widen rails supporting shuttle</a:t>
            </a:r>
          </a:p>
          <a:p>
            <a:r>
              <a:rPr lang="en-US" dirty="0" smtClean="0"/>
              <a:t>Install tube allowing inserts to fall through</a:t>
            </a:r>
          </a:p>
          <a:p>
            <a:r>
              <a:rPr lang="en-US" dirty="0" smtClean="0"/>
              <a:t>Redesign stop rail to extend to evacuation tube</a:t>
            </a:r>
          </a:p>
          <a:p>
            <a:endParaRPr lang="en-US" dirty="0"/>
          </a:p>
        </p:txBody>
      </p:sp>
      <p:pic>
        <p:nvPicPr>
          <p:cNvPr id="5" name="Content Placeholder 4" descr="tube evacuation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0491" y="1676400"/>
            <a:ext cx="4204115" cy="4038599"/>
          </a:xfrm>
        </p:spPr>
      </p:pic>
      <p:sp>
        <p:nvSpPr>
          <p:cNvPr id="6" name="TextBox 5"/>
          <p:cNvSpPr txBox="1"/>
          <p:nvPr/>
        </p:nvSpPr>
        <p:spPr>
          <a:xfrm>
            <a:off x="7239000" y="23622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Heating Tube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80060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Shuttle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4800600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Evacuation Tube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rot="10800000" flipV="1">
            <a:off x="6781800" y="2546866"/>
            <a:ext cx="457200" cy="43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rot="16200000" flipV="1">
            <a:off x="4764012" y="4303788"/>
            <a:ext cx="990600" cy="30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rot="5400000" flipH="1" flipV="1">
            <a:off x="7257972" y="4057573"/>
            <a:ext cx="1371600" cy="1144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Pressing Depth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Install pair of displacement sensors</a:t>
            </a:r>
          </a:p>
          <a:p>
            <a:r>
              <a:rPr lang="en-US" dirty="0" smtClean="0"/>
              <a:t>Measure piston travel relative to door surface</a:t>
            </a:r>
          </a:p>
          <a:p>
            <a:r>
              <a:rPr lang="en-US" dirty="0" smtClean="0"/>
              <a:t>Control system alerts when piston travel is insufficient</a:t>
            </a:r>
            <a:endParaRPr lang="en-US" dirty="0"/>
          </a:p>
        </p:txBody>
      </p:sp>
      <p:pic>
        <p:nvPicPr>
          <p:cNvPr id="6" name="Content Placeholder 5" descr="depth system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057400"/>
            <a:ext cx="2800350" cy="3362325"/>
          </a:xfrm>
        </p:spPr>
      </p:pic>
      <p:sp>
        <p:nvSpPr>
          <p:cNvPr id="7" name="TextBox 6"/>
          <p:cNvSpPr txBox="1"/>
          <p:nvPr/>
        </p:nvSpPr>
        <p:spPr>
          <a:xfrm>
            <a:off x="4572000" y="2743200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Displacement</a:t>
            </a:r>
          </a:p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6159294" y="3066366"/>
            <a:ext cx="1308306" cy="3626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6159294" y="2743200"/>
            <a:ext cx="1613106" cy="323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Installation could not be completed before the project deadline so alternate verification methods were used.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369</TotalTime>
  <Words>456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PECO Capstone Project</vt:lpstr>
      <vt:lpstr>Introduction </vt:lpstr>
      <vt:lpstr>Existing Problems</vt:lpstr>
      <vt:lpstr>Design Solutions</vt:lpstr>
      <vt:lpstr>Insert Identification</vt:lpstr>
      <vt:lpstr>Heating Tube Improvements</vt:lpstr>
      <vt:lpstr>Heating Tube Evacuation</vt:lpstr>
      <vt:lpstr>Pressing Depth Monitoring</vt:lpstr>
      <vt:lpstr>Concept Verification</vt:lpstr>
      <vt:lpstr>Verification of Insert Identification</vt:lpstr>
      <vt:lpstr>Verification of  Heating Tube Improvements</vt:lpstr>
      <vt:lpstr>Verification of Heating Tube Evacuation</vt:lpstr>
      <vt:lpstr>Accomplishments</vt:lpstr>
      <vt:lpstr>Lessons Learned</vt:lpstr>
      <vt:lpstr>Summary</vt:lpstr>
      <vt:lpstr>Thank you.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PECO Retrofit Project   </dc:title>
  <dc:creator>jbosch</dc:creator>
  <cp:lastModifiedBy>jbosch</cp:lastModifiedBy>
  <cp:revision>38</cp:revision>
  <dcterms:created xsi:type="dcterms:W3CDTF">2008-06-06T01:11:51Z</dcterms:created>
  <dcterms:modified xsi:type="dcterms:W3CDTF">2008-06-06T20:03:16Z</dcterms:modified>
</cp:coreProperties>
</file>