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7" r:id="rId2"/>
    <p:sldId id="289" r:id="rId3"/>
    <p:sldId id="259" r:id="rId4"/>
    <p:sldId id="286" r:id="rId5"/>
    <p:sldId id="265" r:id="rId6"/>
    <p:sldId id="292" r:id="rId7"/>
    <p:sldId id="279" r:id="rId8"/>
    <p:sldId id="280" r:id="rId9"/>
    <p:sldId id="293" r:id="rId10"/>
    <p:sldId id="288" r:id="rId11"/>
    <p:sldId id="281" r:id="rId12"/>
    <p:sldId id="271" r:id="rId13"/>
    <p:sldId id="285" r:id="rId14"/>
    <p:sldId id="268" r:id="rId15"/>
    <p:sldId id="291"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7622" autoAdjust="0"/>
  </p:normalViewPr>
  <p:slideViewPr>
    <p:cSldViewPr>
      <p:cViewPr>
        <p:scale>
          <a:sx n="67" d="100"/>
          <a:sy n="67" d="100"/>
        </p:scale>
        <p:origin x="-1362" y="-7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hoi2\AppData\Local\Temp\Temp1_Attachments_2012_04_5%20from%20Paul.zip\Copy%20of%20Boeing_RH_T_1_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85320277667046E-2"/>
          <c:y val="3.2113960113960116E-2"/>
          <c:w val="0.89236889749744919"/>
          <c:h val="0.85896511653991969"/>
        </c:manualLayout>
      </c:layout>
      <c:scatterChart>
        <c:scatterStyle val="smoothMarker"/>
        <c:varyColors val="0"/>
        <c:ser>
          <c:idx val="0"/>
          <c:order val="0"/>
          <c:tx>
            <c:v>RH</c:v>
          </c:tx>
          <c:spPr>
            <a:ln>
              <a:solidFill>
                <a:schemeClr val="bg2"/>
              </a:solidFill>
            </a:ln>
          </c:spPr>
          <c:marker>
            <c:symbol val="none"/>
          </c:marker>
          <c:xVal>
            <c:strRef>
              <c:f>Boeing_RH_T_1_0!$B$2:$B$1048576</c:f>
              <c:strCache>
                <c:ptCount val="1367"/>
                <c:pt idx="0">
                  <c:v>  07:02 PM</c:v>
                </c:pt>
                <c:pt idx="1">
                  <c:v>  07:03 PM</c:v>
                </c:pt>
                <c:pt idx="2">
                  <c:v>  07:04 PM</c:v>
                </c:pt>
                <c:pt idx="3">
                  <c:v>  07:05 PM</c:v>
                </c:pt>
                <c:pt idx="4">
                  <c:v>  07:06 PM</c:v>
                </c:pt>
                <c:pt idx="5">
                  <c:v>  07:07 PM</c:v>
                </c:pt>
                <c:pt idx="6">
                  <c:v>  07:08 PM</c:v>
                </c:pt>
                <c:pt idx="7">
                  <c:v>  07:09 PM</c:v>
                </c:pt>
                <c:pt idx="8">
                  <c:v>  07:10 PM</c:v>
                </c:pt>
                <c:pt idx="9">
                  <c:v>  07:11 PM</c:v>
                </c:pt>
                <c:pt idx="10">
                  <c:v>  07:12 PM</c:v>
                </c:pt>
                <c:pt idx="11">
                  <c:v>  07:13 PM</c:v>
                </c:pt>
                <c:pt idx="12">
                  <c:v>  07:14 PM</c:v>
                </c:pt>
                <c:pt idx="13">
                  <c:v>  07:15 PM</c:v>
                </c:pt>
                <c:pt idx="14">
                  <c:v>  07:16 PM</c:v>
                </c:pt>
                <c:pt idx="15">
                  <c:v>  07:17 PM</c:v>
                </c:pt>
                <c:pt idx="16">
                  <c:v>  07:18 PM</c:v>
                </c:pt>
                <c:pt idx="17">
                  <c:v>  07:19 PM</c:v>
                </c:pt>
                <c:pt idx="18">
                  <c:v>  07:20 PM</c:v>
                </c:pt>
                <c:pt idx="19">
                  <c:v>  07:21 PM</c:v>
                </c:pt>
                <c:pt idx="20">
                  <c:v>  07:22 PM</c:v>
                </c:pt>
                <c:pt idx="21">
                  <c:v>  07:23 PM</c:v>
                </c:pt>
                <c:pt idx="22">
                  <c:v>  07:24 PM</c:v>
                </c:pt>
                <c:pt idx="23">
                  <c:v>  07:25 PM</c:v>
                </c:pt>
                <c:pt idx="24">
                  <c:v>  07:26 PM</c:v>
                </c:pt>
                <c:pt idx="25">
                  <c:v>  07:27 PM</c:v>
                </c:pt>
                <c:pt idx="26">
                  <c:v>  07:28 PM</c:v>
                </c:pt>
                <c:pt idx="27">
                  <c:v>  07:29 PM</c:v>
                </c:pt>
                <c:pt idx="28">
                  <c:v>  07:30 PM</c:v>
                </c:pt>
                <c:pt idx="29">
                  <c:v>  07:31 PM</c:v>
                </c:pt>
                <c:pt idx="30">
                  <c:v>  07:32 PM</c:v>
                </c:pt>
                <c:pt idx="31">
                  <c:v>  07:33 PM</c:v>
                </c:pt>
                <c:pt idx="32">
                  <c:v>  07:34 PM</c:v>
                </c:pt>
                <c:pt idx="33">
                  <c:v>  07:35 PM</c:v>
                </c:pt>
                <c:pt idx="34">
                  <c:v>  07:36 PM</c:v>
                </c:pt>
                <c:pt idx="35">
                  <c:v>  07:37 PM</c:v>
                </c:pt>
                <c:pt idx="36">
                  <c:v>  07:38 PM</c:v>
                </c:pt>
                <c:pt idx="37">
                  <c:v>  07:39 PM</c:v>
                </c:pt>
                <c:pt idx="38">
                  <c:v>  07:40 PM</c:v>
                </c:pt>
                <c:pt idx="39">
                  <c:v>  07:41 PM</c:v>
                </c:pt>
                <c:pt idx="40">
                  <c:v>  07:42 PM</c:v>
                </c:pt>
                <c:pt idx="41">
                  <c:v>  07:43 PM</c:v>
                </c:pt>
                <c:pt idx="42">
                  <c:v>  07:44 PM</c:v>
                </c:pt>
                <c:pt idx="43">
                  <c:v>  07:45 PM</c:v>
                </c:pt>
                <c:pt idx="44">
                  <c:v>  07:46 PM</c:v>
                </c:pt>
                <c:pt idx="45">
                  <c:v>  07:47 PM</c:v>
                </c:pt>
                <c:pt idx="46">
                  <c:v>  07:48 PM</c:v>
                </c:pt>
                <c:pt idx="47">
                  <c:v>  07:49 PM</c:v>
                </c:pt>
                <c:pt idx="48">
                  <c:v>  07:50 PM</c:v>
                </c:pt>
                <c:pt idx="49">
                  <c:v>  07:51 PM</c:v>
                </c:pt>
                <c:pt idx="50">
                  <c:v>  07:52 PM</c:v>
                </c:pt>
                <c:pt idx="51">
                  <c:v>  07:53 PM</c:v>
                </c:pt>
                <c:pt idx="52">
                  <c:v>  07:54 PM</c:v>
                </c:pt>
                <c:pt idx="53">
                  <c:v>  07:55 PM</c:v>
                </c:pt>
                <c:pt idx="54">
                  <c:v>  07:56 PM</c:v>
                </c:pt>
                <c:pt idx="55">
                  <c:v>  07:57 PM</c:v>
                </c:pt>
                <c:pt idx="56">
                  <c:v>  07:58 PM</c:v>
                </c:pt>
                <c:pt idx="57">
                  <c:v>  07:59 PM</c:v>
                </c:pt>
                <c:pt idx="58">
                  <c:v>  08:00 PM</c:v>
                </c:pt>
                <c:pt idx="59">
                  <c:v>  08:01 PM</c:v>
                </c:pt>
                <c:pt idx="60">
                  <c:v>  08:02 PM</c:v>
                </c:pt>
                <c:pt idx="61">
                  <c:v>  08:03 PM</c:v>
                </c:pt>
                <c:pt idx="62">
                  <c:v>  08:04 PM</c:v>
                </c:pt>
                <c:pt idx="63">
                  <c:v>  08:05 PM</c:v>
                </c:pt>
                <c:pt idx="64">
                  <c:v>  08:06 PM</c:v>
                </c:pt>
                <c:pt idx="65">
                  <c:v>  08:07 PM</c:v>
                </c:pt>
                <c:pt idx="66">
                  <c:v>  08:08 PM</c:v>
                </c:pt>
                <c:pt idx="67">
                  <c:v>  08:09 PM</c:v>
                </c:pt>
                <c:pt idx="68">
                  <c:v>  08:10 PM</c:v>
                </c:pt>
                <c:pt idx="69">
                  <c:v>  08:11 PM</c:v>
                </c:pt>
                <c:pt idx="70">
                  <c:v>  08:12 PM</c:v>
                </c:pt>
                <c:pt idx="71">
                  <c:v>  08:13 PM</c:v>
                </c:pt>
                <c:pt idx="72">
                  <c:v>  08:14 PM</c:v>
                </c:pt>
                <c:pt idx="73">
                  <c:v>  08:15 PM</c:v>
                </c:pt>
                <c:pt idx="74">
                  <c:v>  08:16 PM</c:v>
                </c:pt>
                <c:pt idx="75">
                  <c:v>  08:17 PM</c:v>
                </c:pt>
                <c:pt idx="76">
                  <c:v>  08:18 PM</c:v>
                </c:pt>
                <c:pt idx="77">
                  <c:v>  08:19 PM</c:v>
                </c:pt>
                <c:pt idx="78">
                  <c:v>  08:20 PM</c:v>
                </c:pt>
                <c:pt idx="79">
                  <c:v>  08:21 PM</c:v>
                </c:pt>
                <c:pt idx="80">
                  <c:v>  08:22 PM</c:v>
                </c:pt>
                <c:pt idx="81">
                  <c:v>  08:23 PM</c:v>
                </c:pt>
                <c:pt idx="82">
                  <c:v>  08:24 PM</c:v>
                </c:pt>
                <c:pt idx="83">
                  <c:v>  08:25 PM</c:v>
                </c:pt>
                <c:pt idx="84">
                  <c:v>  08:26 PM</c:v>
                </c:pt>
                <c:pt idx="85">
                  <c:v>  08:27 PM</c:v>
                </c:pt>
                <c:pt idx="86">
                  <c:v>  08:28 PM</c:v>
                </c:pt>
                <c:pt idx="87">
                  <c:v>  08:29 PM</c:v>
                </c:pt>
                <c:pt idx="88">
                  <c:v>  08:30 PM</c:v>
                </c:pt>
                <c:pt idx="89">
                  <c:v>  08:31 PM</c:v>
                </c:pt>
                <c:pt idx="90">
                  <c:v>  08:32 PM</c:v>
                </c:pt>
                <c:pt idx="91">
                  <c:v>  08:33 PM</c:v>
                </c:pt>
                <c:pt idx="92">
                  <c:v>  08:34 PM</c:v>
                </c:pt>
                <c:pt idx="93">
                  <c:v>  08:35 PM</c:v>
                </c:pt>
                <c:pt idx="94">
                  <c:v>  08:36 PM</c:v>
                </c:pt>
                <c:pt idx="95">
                  <c:v>  08:37 PM</c:v>
                </c:pt>
                <c:pt idx="96">
                  <c:v>  08:38 PM</c:v>
                </c:pt>
                <c:pt idx="97">
                  <c:v>  08:39 PM</c:v>
                </c:pt>
                <c:pt idx="98">
                  <c:v>  08:40 PM</c:v>
                </c:pt>
                <c:pt idx="99">
                  <c:v>  08:41 PM</c:v>
                </c:pt>
                <c:pt idx="100">
                  <c:v>  08:42 PM</c:v>
                </c:pt>
                <c:pt idx="101">
                  <c:v>  08:43 PM</c:v>
                </c:pt>
                <c:pt idx="102">
                  <c:v>  08:44 PM</c:v>
                </c:pt>
                <c:pt idx="103">
                  <c:v>  08:45 PM</c:v>
                </c:pt>
                <c:pt idx="104">
                  <c:v>  08:46 PM</c:v>
                </c:pt>
                <c:pt idx="105">
                  <c:v>  08:47 PM</c:v>
                </c:pt>
                <c:pt idx="106">
                  <c:v>  08:48 PM</c:v>
                </c:pt>
                <c:pt idx="107">
                  <c:v>  08:49 PM</c:v>
                </c:pt>
                <c:pt idx="108">
                  <c:v>  08:50 PM</c:v>
                </c:pt>
                <c:pt idx="109">
                  <c:v>  08:51 PM</c:v>
                </c:pt>
                <c:pt idx="110">
                  <c:v>  08:52 PM</c:v>
                </c:pt>
                <c:pt idx="111">
                  <c:v>  08:53 PM</c:v>
                </c:pt>
                <c:pt idx="112">
                  <c:v>  08:54 PM</c:v>
                </c:pt>
                <c:pt idx="113">
                  <c:v>  08:55 PM</c:v>
                </c:pt>
                <c:pt idx="114">
                  <c:v>  08:56 PM</c:v>
                </c:pt>
                <c:pt idx="115">
                  <c:v>  08:57 PM</c:v>
                </c:pt>
                <c:pt idx="116">
                  <c:v>  08:58 PM</c:v>
                </c:pt>
                <c:pt idx="117">
                  <c:v>  08:59 PM</c:v>
                </c:pt>
                <c:pt idx="118">
                  <c:v>  09:00 PM</c:v>
                </c:pt>
                <c:pt idx="119">
                  <c:v>  09:01 PM</c:v>
                </c:pt>
                <c:pt idx="120">
                  <c:v>  09:02 PM</c:v>
                </c:pt>
                <c:pt idx="121">
                  <c:v>  09:03 PM</c:v>
                </c:pt>
                <c:pt idx="122">
                  <c:v>  09:04 PM</c:v>
                </c:pt>
                <c:pt idx="123">
                  <c:v>  09:05 PM</c:v>
                </c:pt>
                <c:pt idx="124">
                  <c:v>  09:06 PM</c:v>
                </c:pt>
                <c:pt idx="125">
                  <c:v>  09:07 PM</c:v>
                </c:pt>
                <c:pt idx="126">
                  <c:v>  09:08 PM</c:v>
                </c:pt>
                <c:pt idx="127">
                  <c:v>  09:09 PM</c:v>
                </c:pt>
                <c:pt idx="128">
                  <c:v>  09:10 PM</c:v>
                </c:pt>
                <c:pt idx="129">
                  <c:v>  09:11 PM</c:v>
                </c:pt>
                <c:pt idx="130">
                  <c:v>  09:12 PM</c:v>
                </c:pt>
                <c:pt idx="131">
                  <c:v>  09:13 PM</c:v>
                </c:pt>
                <c:pt idx="132">
                  <c:v>  09:14 PM</c:v>
                </c:pt>
                <c:pt idx="133">
                  <c:v>  09:15 PM</c:v>
                </c:pt>
                <c:pt idx="134">
                  <c:v>  09:16 PM</c:v>
                </c:pt>
                <c:pt idx="135">
                  <c:v>  09:17 PM</c:v>
                </c:pt>
                <c:pt idx="136">
                  <c:v>  09:18 PM</c:v>
                </c:pt>
                <c:pt idx="137">
                  <c:v>  09:19 PM</c:v>
                </c:pt>
                <c:pt idx="138">
                  <c:v>  09:20 PM</c:v>
                </c:pt>
                <c:pt idx="139">
                  <c:v>  09:21 PM</c:v>
                </c:pt>
                <c:pt idx="140">
                  <c:v>  09:22 PM</c:v>
                </c:pt>
                <c:pt idx="141">
                  <c:v>  09:23 PM</c:v>
                </c:pt>
                <c:pt idx="142">
                  <c:v>  09:24 PM</c:v>
                </c:pt>
                <c:pt idx="143">
                  <c:v>  09:25 PM</c:v>
                </c:pt>
                <c:pt idx="144">
                  <c:v>  09:26 PM</c:v>
                </c:pt>
                <c:pt idx="145">
                  <c:v>  09:27 PM</c:v>
                </c:pt>
                <c:pt idx="146">
                  <c:v>  09:28 PM</c:v>
                </c:pt>
                <c:pt idx="147">
                  <c:v>  09:29 PM</c:v>
                </c:pt>
                <c:pt idx="148">
                  <c:v>  09:30 PM</c:v>
                </c:pt>
                <c:pt idx="149">
                  <c:v>  09:31 PM</c:v>
                </c:pt>
                <c:pt idx="150">
                  <c:v>  09:32 PM</c:v>
                </c:pt>
                <c:pt idx="151">
                  <c:v>  09:33 PM</c:v>
                </c:pt>
                <c:pt idx="152">
                  <c:v>  09:34 PM</c:v>
                </c:pt>
                <c:pt idx="153">
                  <c:v>  09:35 PM</c:v>
                </c:pt>
                <c:pt idx="154">
                  <c:v>  09:36 PM</c:v>
                </c:pt>
                <c:pt idx="155">
                  <c:v>  09:37 PM</c:v>
                </c:pt>
                <c:pt idx="156">
                  <c:v>  09:38 PM</c:v>
                </c:pt>
                <c:pt idx="157">
                  <c:v>  09:39 PM</c:v>
                </c:pt>
                <c:pt idx="158">
                  <c:v>  09:40 PM</c:v>
                </c:pt>
                <c:pt idx="159">
                  <c:v>  09:41 PM</c:v>
                </c:pt>
                <c:pt idx="160">
                  <c:v>  09:42 PM</c:v>
                </c:pt>
                <c:pt idx="161">
                  <c:v>  09:43 PM</c:v>
                </c:pt>
                <c:pt idx="162">
                  <c:v>  09:44 PM</c:v>
                </c:pt>
                <c:pt idx="163">
                  <c:v>  09:45 PM</c:v>
                </c:pt>
                <c:pt idx="164">
                  <c:v>  09:46 PM</c:v>
                </c:pt>
                <c:pt idx="165">
                  <c:v>  09:47 PM</c:v>
                </c:pt>
                <c:pt idx="166">
                  <c:v>  09:48 PM</c:v>
                </c:pt>
                <c:pt idx="167">
                  <c:v>  09:49 PM</c:v>
                </c:pt>
                <c:pt idx="168">
                  <c:v>  09:50 PM</c:v>
                </c:pt>
                <c:pt idx="169">
                  <c:v>  09:51 PM</c:v>
                </c:pt>
                <c:pt idx="170">
                  <c:v>  09:52 PM</c:v>
                </c:pt>
                <c:pt idx="171">
                  <c:v>  09:53 PM</c:v>
                </c:pt>
                <c:pt idx="172">
                  <c:v>  09:54 PM</c:v>
                </c:pt>
                <c:pt idx="173">
                  <c:v>  09:55 PM</c:v>
                </c:pt>
                <c:pt idx="174">
                  <c:v>  09:56 PM</c:v>
                </c:pt>
                <c:pt idx="175">
                  <c:v>  09:57 PM</c:v>
                </c:pt>
                <c:pt idx="176">
                  <c:v>  09:58 PM</c:v>
                </c:pt>
                <c:pt idx="177">
                  <c:v>  09:59 PM</c:v>
                </c:pt>
                <c:pt idx="178">
                  <c:v>  10:00 PM</c:v>
                </c:pt>
                <c:pt idx="179">
                  <c:v>  10:01 PM</c:v>
                </c:pt>
                <c:pt idx="180">
                  <c:v>  10:02 PM</c:v>
                </c:pt>
                <c:pt idx="181">
                  <c:v>  10:03 PM</c:v>
                </c:pt>
                <c:pt idx="182">
                  <c:v>  10:04 PM</c:v>
                </c:pt>
                <c:pt idx="183">
                  <c:v>  10:05 PM</c:v>
                </c:pt>
                <c:pt idx="184">
                  <c:v>  10:06 PM</c:v>
                </c:pt>
                <c:pt idx="185">
                  <c:v>  10:07 PM</c:v>
                </c:pt>
                <c:pt idx="186">
                  <c:v>  10:08 PM</c:v>
                </c:pt>
                <c:pt idx="187">
                  <c:v>  10:09 PM</c:v>
                </c:pt>
                <c:pt idx="188">
                  <c:v>  10:10 PM</c:v>
                </c:pt>
                <c:pt idx="189">
                  <c:v>  10:11 PM</c:v>
                </c:pt>
                <c:pt idx="190">
                  <c:v>  10:12 PM</c:v>
                </c:pt>
                <c:pt idx="191">
                  <c:v>  10:13 PM</c:v>
                </c:pt>
                <c:pt idx="192">
                  <c:v>  10:14 PM</c:v>
                </c:pt>
                <c:pt idx="193">
                  <c:v>  10:15 PM</c:v>
                </c:pt>
                <c:pt idx="194">
                  <c:v>  10:16 PM</c:v>
                </c:pt>
                <c:pt idx="195">
                  <c:v>  10:17 PM</c:v>
                </c:pt>
                <c:pt idx="196">
                  <c:v>  10:18 PM</c:v>
                </c:pt>
                <c:pt idx="197">
                  <c:v>  10:19 PM</c:v>
                </c:pt>
                <c:pt idx="198">
                  <c:v>  10:20 PM</c:v>
                </c:pt>
                <c:pt idx="199">
                  <c:v>  10:21 PM</c:v>
                </c:pt>
                <c:pt idx="200">
                  <c:v>  10:22 PM</c:v>
                </c:pt>
                <c:pt idx="201">
                  <c:v>  10:23 PM</c:v>
                </c:pt>
                <c:pt idx="202">
                  <c:v>  10:24 PM</c:v>
                </c:pt>
                <c:pt idx="203">
                  <c:v>  10:25 PM</c:v>
                </c:pt>
                <c:pt idx="204">
                  <c:v>  10:26 PM</c:v>
                </c:pt>
                <c:pt idx="205">
                  <c:v>  10:27 PM</c:v>
                </c:pt>
                <c:pt idx="206">
                  <c:v>  10:28 PM</c:v>
                </c:pt>
                <c:pt idx="207">
                  <c:v>  10:29 PM</c:v>
                </c:pt>
                <c:pt idx="208">
                  <c:v>  10:30 PM</c:v>
                </c:pt>
                <c:pt idx="209">
                  <c:v>  10:31 PM</c:v>
                </c:pt>
                <c:pt idx="210">
                  <c:v>  10:32 PM</c:v>
                </c:pt>
                <c:pt idx="211">
                  <c:v>  10:33 PM</c:v>
                </c:pt>
                <c:pt idx="212">
                  <c:v>  10:34 PM</c:v>
                </c:pt>
                <c:pt idx="213">
                  <c:v>  10:35 PM</c:v>
                </c:pt>
                <c:pt idx="214">
                  <c:v>  10:36 PM</c:v>
                </c:pt>
                <c:pt idx="215">
                  <c:v>  10:37 PM</c:v>
                </c:pt>
                <c:pt idx="216">
                  <c:v>  10:38 PM</c:v>
                </c:pt>
                <c:pt idx="217">
                  <c:v>  10:39 PM</c:v>
                </c:pt>
                <c:pt idx="218">
                  <c:v>  10:40 PM</c:v>
                </c:pt>
                <c:pt idx="219">
                  <c:v>  10:41 PM</c:v>
                </c:pt>
                <c:pt idx="220">
                  <c:v>  10:42 PM</c:v>
                </c:pt>
                <c:pt idx="221">
                  <c:v>  10:43 PM</c:v>
                </c:pt>
                <c:pt idx="222">
                  <c:v>  10:44 PM</c:v>
                </c:pt>
                <c:pt idx="223">
                  <c:v>  10:45 PM</c:v>
                </c:pt>
                <c:pt idx="224">
                  <c:v>  10:46 PM</c:v>
                </c:pt>
                <c:pt idx="225">
                  <c:v>  10:47 PM</c:v>
                </c:pt>
                <c:pt idx="226">
                  <c:v>  10:48 PM</c:v>
                </c:pt>
                <c:pt idx="227">
                  <c:v>  10:49 PM</c:v>
                </c:pt>
                <c:pt idx="228">
                  <c:v>  10:50 PM</c:v>
                </c:pt>
                <c:pt idx="229">
                  <c:v>  10:51 PM</c:v>
                </c:pt>
                <c:pt idx="230">
                  <c:v>  10:52 PM</c:v>
                </c:pt>
                <c:pt idx="231">
                  <c:v>  10:53 PM</c:v>
                </c:pt>
                <c:pt idx="232">
                  <c:v>  10:54 PM</c:v>
                </c:pt>
                <c:pt idx="233">
                  <c:v>  10:55 PM</c:v>
                </c:pt>
                <c:pt idx="234">
                  <c:v>  10:56 PM</c:v>
                </c:pt>
                <c:pt idx="235">
                  <c:v>  10:57 PM</c:v>
                </c:pt>
                <c:pt idx="236">
                  <c:v>  10:58 PM</c:v>
                </c:pt>
                <c:pt idx="237">
                  <c:v>  10:59 PM</c:v>
                </c:pt>
                <c:pt idx="238">
                  <c:v>  11:00 PM</c:v>
                </c:pt>
                <c:pt idx="239">
                  <c:v>  11:01 PM</c:v>
                </c:pt>
                <c:pt idx="240">
                  <c:v>  11:02 PM</c:v>
                </c:pt>
                <c:pt idx="241">
                  <c:v>  11:03 PM</c:v>
                </c:pt>
                <c:pt idx="242">
                  <c:v>  11:04 PM</c:v>
                </c:pt>
                <c:pt idx="243">
                  <c:v>  11:05 PM</c:v>
                </c:pt>
                <c:pt idx="244">
                  <c:v>  11:06 PM</c:v>
                </c:pt>
                <c:pt idx="245">
                  <c:v>  11:07 PM</c:v>
                </c:pt>
                <c:pt idx="246">
                  <c:v>  11:08 PM</c:v>
                </c:pt>
                <c:pt idx="247">
                  <c:v>  11:09 PM</c:v>
                </c:pt>
                <c:pt idx="248">
                  <c:v>  11:10 PM</c:v>
                </c:pt>
                <c:pt idx="249">
                  <c:v>  11:11 PM</c:v>
                </c:pt>
                <c:pt idx="250">
                  <c:v>  11:12 PM</c:v>
                </c:pt>
                <c:pt idx="251">
                  <c:v>  11:13 PM</c:v>
                </c:pt>
                <c:pt idx="252">
                  <c:v>  11:14 PM</c:v>
                </c:pt>
                <c:pt idx="253">
                  <c:v>  11:15 PM</c:v>
                </c:pt>
                <c:pt idx="254">
                  <c:v>  11:16 PM</c:v>
                </c:pt>
                <c:pt idx="255">
                  <c:v>  11:17 PM</c:v>
                </c:pt>
                <c:pt idx="256">
                  <c:v>  11:18 PM</c:v>
                </c:pt>
                <c:pt idx="257">
                  <c:v>  11:19 PM</c:v>
                </c:pt>
                <c:pt idx="258">
                  <c:v>  11:20 PM</c:v>
                </c:pt>
                <c:pt idx="259">
                  <c:v>  11:21 PM</c:v>
                </c:pt>
                <c:pt idx="260">
                  <c:v>  11:22 PM</c:v>
                </c:pt>
                <c:pt idx="261">
                  <c:v>  11:23 PM</c:v>
                </c:pt>
                <c:pt idx="262">
                  <c:v>  11:24 PM</c:v>
                </c:pt>
                <c:pt idx="263">
                  <c:v>  11:25 PM</c:v>
                </c:pt>
                <c:pt idx="264">
                  <c:v>  11:26 PM</c:v>
                </c:pt>
                <c:pt idx="265">
                  <c:v>  11:27 PM</c:v>
                </c:pt>
                <c:pt idx="266">
                  <c:v>  11:28 PM</c:v>
                </c:pt>
                <c:pt idx="267">
                  <c:v>  11:29 PM</c:v>
                </c:pt>
                <c:pt idx="268">
                  <c:v>  11:30 PM</c:v>
                </c:pt>
                <c:pt idx="269">
                  <c:v>  11:31 PM</c:v>
                </c:pt>
                <c:pt idx="270">
                  <c:v>  11:32 PM</c:v>
                </c:pt>
                <c:pt idx="271">
                  <c:v>  11:33 PM</c:v>
                </c:pt>
                <c:pt idx="272">
                  <c:v>  11:34 PM</c:v>
                </c:pt>
                <c:pt idx="273">
                  <c:v>  11:35 PM</c:v>
                </c:pt>
                <c:pt idx="274">
                  <c:v>  11:36 PM</c:v>
                </c:pt>
                <c:pt idx="275">
                  <c:v>  11:37 PM</c:v>
                </c:pt>
                <c:pt idx="276">
                  <c:v>  11:38 PM</c:v>
                </c:pt>
                <c:pt idx="277">
                  <c:v>  11:39 PM</c:v>
                </c:pt>
                <c:pt idx="278">
                  <c:v>  11:40 PM</c:v>
                </c:pt>
                <c:pt idx="279">
                  <c:v>  11:41 PM</c:v>
                </c:pt>
                <c:pt idx="280">
                  <c:v>  11:42 PM</c:v>
                </c:pt>
                <c:pt idx="281">
                  <c:v>  11:43 PM</c:v>
                </c:pt>
                <c:pt idx="282">
                  <c:v>  11:44 PM</c:v>
                </c:pt>
                <c:pt idx="283">
                  <c:v>  11:45 PM</c:v>
                </c:pt>
                <c:pt idx="284">
                  <c:v>  11:46 PM</c:v>
                </c:pt>
                <c:pt idx="285">
                  <c:v>  11:47 PM</c:v>
                </c:pt>
                <c:pt idx="286">
                  <c:v>  11:48 PM</c:v>
                </c:pt>
                <c:pt idx="287">
                  <c:v>  11:49 PM</c:v>
                </c:pt>
                <c:pt idx="288">
                  <c:v>  11:50 PM</c:v>
                </c:pt>
                <c:pt idx="289">
                  <c:v>  11:51 PM</c:v>
                </c:pt>
                <c:pt idx="290">
                  <c:v>  11:52 PM</c:v>
                </c:pt>
                <c:pt idx="291">
                  <c:v>  11:53 PM</c:v>
                </c:pt>
                <c:pt idx="292">
                  <c:v>  11:54 PM</c:v>
                </c:pt>
                <c:pt idx="293">
                  <c:v>  11:55 PM</c:v>
                </c:pt>
                <c:pt idx="294">
                  <c:v>  11:56 PM</c:v>
                </c:pt>
                <c:pt idx="295">
                  <c:v>  11:57 PM</c:v>
                </c:pt>
                <c:pt idx="296">
                  <c:v>  11:58 PM</c:v>
                </c:pt>
                <c:pt idx="297">
                  <c:v>  11:59 PM</c:v>
                </c:pt>
                <c:pt idx="298">
                  <c:v>  12:00 PM</c:v>
                </c:pt>
                <c:pt idx="299">
                  <c:v>  12:01 PM</c:v>
                </c:pt>
                <c:pt idx="300">
                  <c:v>  12:02 PM</c:v>
                </c:pt>
                <c:pt idx="301">
                  <c:v>  12:03 PM</c:v>
                </c:pt>
                <c:pt idx="302">
                  <c:v>  12:04 PM</c:v>
                </c:pt>
                <c:pt idx="303">
                  <c:v>  12:05 PM</c:v>
                </c:pt>
                <c:pt idx="304">
                  <c:v>  12:06 PM</c:v>
                </c:pt>
                <c:pt idx="305">
                  <c:v>  12:07 PM</c:v>
                </c:pt>
                <c:pt idx="306">
                  <c:v>  12:08 PM</c:v>
                </c:pt>
                <c:pt idx="307">
                  <c:v>  12:09 PM</c:v>
                </c:pt>
                <c:pt idx="308">
                  <c:v>  12:10 PM</c:v>
                </c:pt>
                <c:pt idx="309">
                  <c:v>  12:11 PM</c:v>
                </c:pt>
                <c:pt idx="310">
                  <c:v>  12:12 PM</c:v>
                </c:pt>
                <c:pt idx="311">
                  <c:v>  12:13 PM</c:v>
                </c:pt>
                <c:pt idx="312">
                  <c:v>  12:14 PM</c:v>
                </c:pt>
                <c:pt idx="313">
                  <c:v>  12:15 PM</c:v>
                </c:pt>
                <c:pt idx="314">
                  <c:v>  12:16 PM</c:v>
                </c:pt>
                <c:pt idx="315">
                  <c:v>  12:17 PM</c:v>
                </c:pt>
                <c:pt idx="316">
                  <c:v>  12:18 PM</c:v>
                </c:pt>
                <c:pt idx="317">
                  <c:v>  12:19 PM</c:v>
                </c:pt>
                <c:pt idx="318">
                  <c:v>  12:20 PM</c:v>
                </c:pt>
                <c:pt idx="319">
                  <c:v>  12:21 PM</c:v>
                </c:pt>
                <c:pt idx="320">
                  <c:v>  12:22 PM</c:v>
                </c:pt>
                <c:pt idx="321">
                  <c:v>  12:23 PM</c:v>
                </c:pt>
                <c:pt idx="322">
                  <c:v>  12:24 PM</c:v>
                </c:pt>
                <c:pt idx="323">
                  <c:v>  12:25 PM</c:v>
                </c:pt>
                <c:pt idx="324">
                  <c:v>  12:26 PM</c:v>
                </c:pt>
                <c:pt idx="325">
                  <c:v>  12:27 PM</c:v>
                </c:pt>
                <c:pt idx="326">
                  <c:v>  12:28 PM</c:v>
                </c:pt>
                <c:pt idx="327">
                  <c:v>  12:29 PM</c:v>
                </c:pt>
                <c:pt idx="328">
                  <c:v>  12:30 PM</c:v>
                </c:pt>
                <c:pt idx="329">
                  <c:v>  12:31 PM</c:v>
                </c:pt>
                <c:pt idx="330">
                  <c:v>  12:32 PM</c:v>
                </c:pt>
                <c:pt idx="331">
                  <c:v>  12:33 PM</c:v>
                </c:pt>
                <c:pt idx="332">
                  <c:v>  12:34 PM</c:v>
                </c:pt>
                <c:pt idx="333">
                  <c:v>  12:35 PM</c:v>
                </c:pt>
                <c:pt idx="334">
                  <c:v>  12:36 PM</c:v>
                </c:pt>
                <c:pt idx="335">
                  <c:v>  12:37 PM</c:v>
                </c:pt>
                <c:pt idx="336">
                  <c:v>  12:38 PM</c:v>
                </c:pt>
                <c:pt idx="337">
                  <c:v>  12:39 PM</c:v>
                </c:pt>
                <c:pt idx="338">
                  <c:v>  12:40 PM</c:v>
                </c:pt>
                <c:pt idx="339">
                  <c:v>  12:41 PM</c:v>
                </c:pt>
                <c:pt idx="340">
                  <c:v>  12:42 PM</c:v>
                </c:pt>
                <c:pt idx="341">
                  <c:v>  12:43 PM</c:v>
                </c:pt>
                <c:pt idx="342">
                  <c:v>  12:44 PM</c:v>
                </c:pt>
                <c:pt idx="343">
                  <c:v>  12:45 PM</c:v>
                </c:pt>
                <c:pt idx="344">
                  <c:v>  12:46 PM</c:v>
                </c:pt>
                <c:pt idx="345">
                  <c:v>  12:47 PM</c:v>
                </c:pt>
                <c:pt idx="346">
                  <c:v>  12:48 PM</c:v>
                </c:pt>
                <c:pt idx="347">
                  <c:v>  12:49 PM</c:v>
                </c:pt>
                <c:pt idx="348">
                  <c:v>  12:50 PM</c:v>
                </c:pt>
                <c:pt idx="349">
                  <c:v>  12:51 PM</c:v>
                </c:pt>
                <c:pt idx="350">
                  <c:v>  12:52 PM</c:v>
                </c:pt>
                <c:pt idx="351">
                  <c:v>  12:53 PM</c:v>
                </c:pt>
                <c:pt idx="352">
                  <c:v>  12:54 PM</c:v>
                </c:pt>
                <c:pt idx="353">
                  <c:v>  12:55 PM</c:v>
                </c:pt>
                <c:pt idx="354">
                  <c:v>  12:56 PM</c:v>
                </c:pt>
                <c:pt idx="355">
                  <c:v>  12:57 PM</c:v>
                </c:pt>
                <c:pt idx="356">
                  <c:v>  12:58 PM</c:v>
                </c:pt>
                <c:pt idx="357">
                  <c:v>  12:59 PM</c:v>
                </c:pt>
                <c:pt idx="358">
                  <c:v>  13:00 PM</c:v>
                </c:pt>
                <c:pt idx="359">
                  <c:v>  13:01 PM</c:v>
                </c:pt>
                <c:pt idx="360">
                  <c:v>  13:02 PM</c:v>
                </c:pt>
                <c:pt idx="361">
                  <c:v>  13:03 PM</c:v>
                </c:pt>
                <c:pt idx="362">
                  <c:v>  13:04 PM</c:v>
                </c:pt>
                <c:pt idx="363">
                  <c:v>  13:05 PM</c:v>
                </c:pt>
                <c:pt idx="364">
                  <c:v>  13:06 PM</c:v>
                </c:pt>
                <c:pt idx="365">
                  <c:v>  13:07 PM</c:v>
                </c:pt>
                <c:pt idx="366">
                  <c:v>  13:08 PM</c:v>
                </c:pt>
                <c:pt idx="367">
                  <c:v>  13:09 PM</c:v>
                </c:pt>
                <c:pt idx="368">
                  <c:v>  13:10 PM</c:v>
                </c:pt>
                <c:pt idx="369">
                  <c:v>  13:11 PM</c:v>
                </c:pt>
                <c:pt idx="370">
                  <c:v>  13:12 PM</c:v>
                </c:pt>
                <c:pt idx="371">
                  <c:v>  13:13 PM</c:v>
                </c:pt>
                <c:pt idx="372">
                  <c:v>  13:14 PM</c:v>
                </c:pt>
                <c:pt idx="373">
                  <c:v>  13:15 PM</c:v>
                </c:pt>
                <c:pt idx="374">
                  <c:v>  13:16 PM</c:v>
                </c:pt>
                <c:pt idx="375">
                  <c:v>  13:17 PM</c:v>
                </c:pt>
                <c:pt idx="376">
                  <c:v>  13:18 PM</c:v>
                </c:pt>
                <c:pt idx="377">
                  <c:v>  13:19 PM</c:v>
                </c:pt>
                <c:pt idx="378">
                  <c:v>  13:20 PM</c:v>
                </c:pt>
                <c:pt idx="379">
                  <c:v>  13:21 PM</c:v>
                </c:pt>
                <c:pt idx="380">
                  <c:v>  13:22 PM</c:v>
                </c:pt>
                <c:pt idx="381">
                  <c:v>  13:23 PM</c:v>
                </c:pt>
                <c:pt idx="382">
                  <c:v>  13:24 PM</c:v>
                </c:pt>
                <c:pt idx="383">
                  <c:v>  13:25 PM</c:v>
                </c:pt>
                <c:pt idx="384">
                  <c:v>  13:26 PM</c:v>
                </c:pt>
                <c:pt idx="385">
                  <c:v>  13:27 PM</c:v>
                </c:pt>
                <c:pt idx="386">
                  <c:v>  13:28 PM</c:v>
                </c:pt>
                <c:pt idx="387">
                  <c:v>  13:29 PM</c:v>
                </c:pt>
                <c:pt idx="388">
                  <c:v>  13:30 PM</c:v>
                </c:pt>
                <c:pt idx="389">
                  <c:v>  13:31 PM</c:v>
                </c:pt>
                <c:pt idx="390">
                  <c:v>  13:32 PM</c:v>
                </c:pt>
                <c:pt idx="391">
                  <c:v>  13:33 PM</c:v>
                </c:pt>
                <c:pt idx="392">
                  <c:v>  13:34 PM</c:v>
                </c:pt>
                <c:pt idx="393">
                  <c:v>  13:35 PM</c:v>
                </c:pt>
                <c:pt idx="394">
                  <c:v>  13:36 PM</c:v>
                </c:pt>
                <c:pt idx="395">
                  <c:v>  13:37 PM</c:v>
                </c:pt>
                <c:pt idx="396">
                  <c:v>  13:38 PM</c:v>
                </c:pt>
                <c:pt idx="397">
                  <c:v>  13:39 PM</c:v>
                </c:pt>
                <c:pt idx="398">
                  <c:v>  13:40 PM</c:v>
                </c:pt>
                <c:pt idx="399">
                  <c:v>  13:41 PM</c:v>
                </c:pt>
                <c:pt idx="400">
                  <c:v>  13:42 PM</c:v>
                </c:pt>
                <c:pt idx="401">
                  <c:v>  13:43 PM</c:v>
                </c:pt>
                <c:pt idx="402">
                  <c:v>  13:44 PM</c:v>
                </c:pt>
                <c:pt idx="403">
                  <c:v>  13:45 PM</c:v>
                </c:pt>
                <c:pt idx="404">
                  <c:v>  13:46 PM</c:v>
                </c:pt>
                <c:pt idx="405">
                  <c:v>  13:47 PM</c:v>
                </c:pt>
                <c:pt idx="406">
                  <c:v>  13:48 PM</c:v>
                </c:pt>
                <c:pt idx="407">
                  <c:v>  13:49 PM</c:v>
                </c:pt>
                <c:pt idx="408">
                  <c:v>  13:50 PM</c:v>
                </c:pt>
                <c:pt idx="409">
                  <c:v>  13:51 PM</c:v>
                </c:pt>
                <c:pt idx="410">
                  <c:v>  13:52 PM</c:v>
                </c:pt>
                <c:pt idx="411">
                  <c:v>  13:53 PM</c:v>
                </c:pt>
                <c:pt idx="412">
                  <c:v>  13:54 PM</c:v>
                </c:pt>
                <c:pt idx="413">
                  <c:v>  13:55 PM</c:v>
                </c:pt>
                <c:pt idx="414">
                  <c:v>  13:56 PM</c:v>
                </c:pt>
                <c:pt idx="415">
                  <c:v>  13:57 PM</c:v>
                </c:pt>
                <c:pt idx="416">
                  <c:v>  13:58 PM</c:v>
                </c:pt>
                <c:pt idx="417">
                  <c:v>  13:59 PM</c:v>
                </c:pt>
                <c:pt idx="418">
                  <c:v>  14:00 PM</c:v>
                </c:pt>
                <c:pt idx="419">
                  <c:v>  14:01 PM</c:v>
                </c:pt>
                <c:pt idx="420">
                  <c:v>  14:02 PM</c:v>
                </c:pt>
                <c:pt idx="421">
                  <c:v>  14:03 PM</c:v>
                </c:pt>
                <c:pt idx="422">
                  <c:v>  14:04 PM</c:v>
                </c:pt>
                <c:pt idx="423">
                  <c:v>  14:05 PM</c:v>
                </c:pt>
                <c:pt idx="424">
                  <c:v>  14:06 PM</c:v>
                </c:pt>
                <c:pt idx="425">
                  <c:v>  14:07 PM</c:v>
                </c:pt>
                <c:pt idx="426">
                  <c:v>  14:08 PM</c:v>
                </c:pt>
                <c:pt idx="427">
                  <c:v>  14:09 PM</c:v>
                </c:pt>
                <c:pt idx="428">
                  <c:v>  14:10 PM</c:v>
                </c:pt>
                <c:pt idx="429">
                  <c:v>  14:11 PM</c:v>
                </c:pt>
                <c:pt idx="430">
                  <c:v>  14:12 PM</c:v>
                </c:pt>
                <c:pt idx="431">
                  <c:v>  14:13 PM</c:v>
                </c:pt>
                <c:pt idx="432">
                  <c:v>  14:14 PM</c:v>
                </c:pt>
                <c:pt idx="433">
                  <c:v>  14:15 PM</c:v>
                </c:pt>
                <c:pt idx="434">
                  <c:v>  14:16 PM</c:v>
                </c:pt>
                <c:pt idx="435">
                  <c:v>  14:17 PM</c:v>
                </c:pt>
                <c:pt idx="436">
                  <c:v>  14:18 PM</c:v>
                </c:pt>
                <c:pt idx="437">
                  <c:v>  14:19 PM</c:v>
                </c:pt>
                <c:pt idx="438">
                  <c:v>  14:20 PM</c:v>
                </c:pt>
                <c:pt idx="439">
                  <c:v>  14:21 PM</c:v>
                </c:pt>
                <c:pt idx="440">
                  <c:v>  14:22 PM</c:v>
                </c:pt>
                <c:pt idx="441">
                  <c:v>  14:23 PM</c:v>
                </c:pt>
                <c:pt idx="442">
                  <c:v>  14:24 PM</c:v>
                </c:pt>
                <c:pt idx="443">
                  <c:v>  14:25 PM</c:v>
                </c:pt>
                <c:pt idx="444">
                  <c:v>  14:26 PM</c:v>
                </c:pt>
                <c:pt idx="445">
                  <c:v>  14:27 PM</c:v>
                </c:pt>
                <c:pt idx="446">
                  <c:v>  14:28 PM</c:v>
                </c:pt>
                <c:pt idx="447">
                  <c:v>  14:29 PM</c:v>
                </c:pt>
                <c:pt idx="448">
                  <c:v>  14:30 PM</c:v>
                </c:pt>
                <c:pt idx="449">
                  <c:v>  14:31 PM</c:v>
                </c:pt>
                <c:pt idx="450">
                  <c:v>  14:32 PM</c:v>
                </c:pt>
                <c:pt idx="451">
                  <c:v>  14:33 PM</c:v>
                </c:pt>
                <c:pt idx="452">
                  <c:v>  14:34 PM</c:v>
                </c:pt>
                <c:pt idx="453">
                  <c:v>  14:35 PM</c:v>
                </c:pt>
                <c:pt idx="454">
                  <c:v>  14:36 PM</c:v>
                </c:pt>
                <c:pt idx="455">
                  <c:v>  14:37 PM</c:v>
                </c:pt>
                <c:pt idx="456">
                  <c:v>  14:38 PM</c:v>
                </c:pt>
                <c:pt idx="457">
                  <c:v>  14:39 PM</c:v>
                </c:pt>
                <c:pt idx="458">
                  <c:v>  14:40 PM</c:v>
                </c:pt>
                <c:pt idx="459">
                  <c:v>  14:41 PM</c:v>
                </c:pt>
                <c:pt idx="460">
                  <c:v>  14:42 PM</c:v>
                </c:pt>
                <c:pt idx="461">
                  <c:v>  14:43 PM</c:v>
                </c:pt>
                <c:pt idx="462">
                  <c:v>  14:44 PM</c:v>
                </c:pt>
                <c:pt idx="463">
                  <c:v>  14:45 PM</c:v>
                </c:pt>
                <c:pt idx="464">
                  <c:v>  14:46 PM</c:v>
                </c:pt>
                <c:pt idx="465">
                  <c:v>  14:47 PM</c:v>
                </c:pt>
                <c:pt idx="466">
                  <c:v>  14:48 PM</c:v>
                </c:pt>
                <c:pt idx="467">
                  <c:v>  14:49 PM</c:v>
                </c:pt>
                <c:pt idx="468">
                  <c:v>  14:50 PM</c:v>
                </c:pt>
                <c:pt idx="469">
                  <c:v>  14:51 PM</c:v>
                </c:pt>
                <c:pt idx="470">
                  <c:v>  14:52 PM</c:v>
                </c:pt>
                <c:pt idx="471">
                  <c:v>  14:53 PM</c:v>
                </c:pt>
                <c:pt idx="472">
                  <c:v>  14:54 PM</c:v>
                </c:pt>
                <c:pt idx="473">
                  <c:v>  14:55 PM</c:v>
                </c:pt>
                <c:pt idx="474">
                  <c:v>  14:56 PM</c:v>
                </c:pt>
                <c:pt idx="475">
                  <c:v>  14:57 PM</c:v>
                </c:pt>
                <c:pt idx="476">
                  <c:v>  14:58 PM</c:v>
                </c:pt>
                <c:pt idx="477">
                  <c:v>  14:59 PM</c:v>
                </c:pt>
                <c:pt idx="478">
                  <c:v>  15:00 PM</c:v>
                </c:pt>
                <c:pt idx="479">
                  <c:v>  15:01 PM</c:v>
                </c:pt>
                <c:pt idx="480">
                  <c:v>  15:02 PM</c:v>
                </c:pt>
                <c:pt idx="481">
                  <c:v>  15:03 PM</c:v>
                </c:pt>
                <c:pt idx="482">
                  <c:v>  15:04 PM</c:v>
                </c:pt>
                <c:pt idx="483">
                  <c:v>  15:05 PM</c:v>
                </c:pt>
                <c:pt idx="484">
                  <c:v>  15:06 PM</c:v>
                </c:pt>
                <c:pt idx="485">
                  <c:v>  15:07 PM</c:v>
                </c:pt>
                <c:pt idx="486">
                  <c:v>  15:08 PM</c:v>
                </c:pt>
                <c:pt idx="487">
                  <c:v>  15:09 PM</c:v>
                </c:pt>
                <c:pt idx="488">
                  <c:v>  15:10 PM</c:v>
                </c:pt>
                <c:pt idx="489">
                  <c:v>  15:11 PM</c:v>
                </c:pt>
                <c:pt idx="490">
                  <c:v>  15:12 PM</c:v>
                </c:pt>
                <c:pt idx="491">
                  <c:v>  15:13 PM</c:v>
                </c:pt>
                <c:pt idx="492">
                  <c:v>  15:14 PM</c:v>
                </c:pt>
                <c:pt idx="493">
                  <c:v>  15:15 PM</c:v>
                </c:pt>
                <c:pt idx="494">
                  <c:v>  15:16 PM</c:v>
                </c:pt>
                <c:pt idx="495">
                  <c:v>  15:17 PM</c:v>
                </c:pt>
                <c:pt idx="496">
                  <c:v>  15:18 PM</c:v>
                </c:pt>
                <c:pt idx="497">
                  <c:v>  15:19 PM</c:v>
                </c:pt>
                <c:pt idx="498">
                  <c:v>  15:20 PM</c:v>
                </c:pt>
                <c:pt idx="499">
                  <c:v>  15:21 PM</c:v>
                </c:pt>
                <c:pt idx="500">
                  <c:v>  15:22 PM</c:v>
                </c:pt>
                <c:pt idx="501">
                  <c:v>  15:23 PM</c:v>
                </c:pt>
                <c:pt idx="502">
                  <c:v>  15:24 PM</c:v>
                </c:pt>
                <c:pt idx="503">
                  <c:v>  15:25 PM</c:v>
                </c:pt>
                <c:pt idx="504">
                  <c:v>  15:26 PM</c:v>
                </c:pt>
                <c:pt idx="505">
                  <c:v>  15:27 PM</c:v>
                </c:pt>
                <c:pt idx="506">
                  <c:v>  15:28 PM</c:v>
                </c:pt>
                <c:pt idx="507">
                  <c:v>  15:29 PM</c:v>
                </c:pt>
                <c:pt idx="508">
                  <c:v>  15:30 PM</c:v>
                </c:pt>
                <c:pt idx="509">
                  <c:v>  15:31 PM</c:v>
                </c:pt>
                <c:pt idx="510">
                  <c:v>  15:32 PM</c:v>
                </c:pt>
                <c:pt idx="511">
                  <c:v>  15:33 PM</c:v>
                </c:pt>
                <c:pt idx="512">
                  <c:v>  15:34 PM</c:v>
                </c:pt>
                <c:pt idx="513">
                  <c:v>  15:35 PM</c:v>
                </c:pt>
                <c:pt idx="514">
                  <c:v>  15:36 PM</c:v>
                </c:pt>
                <c:pt idx="515">
                  <c:v>  15:37 PM</c:v>
                </c:pt>
                <c:pt idx="516">
                  <c:v>  15:38 PM</c:v>
                </c:pt>
                <c:pt idx="517">
                  <c:v>  15:39 PM</c:v>
                </c:pt>
                <c:pt idx="518">
                  <c:v>  15:40 PM</c:v>
                </c:pt>
                <c:pt idx="519">
                  <c:v>  15:41 PM</c:v>
                </c:pt>
                <c:pt idx="520">
                  <c:v>  15:42 PM</c:v>
                </c:pt>
                <c:pt idx="521">
                  <c:v>  15:43 PM</c:v>
                </c:pt>
                <c:pt idx="522">
                  <c:v>  15:44 PM</c:v>
                </c:pt>
                <c:pt idx="523">
                  <c:v>  15:45 PM</c:v>
                </c:pt>
                <c:pt idx="524">
                  <c:v>  15:46 PM</c:v>
                </c:pt>
                <c:pt idx="525">
                  <c:v>  15:47 PM</c:v>
                </c:pt>
                <c:pt idx="526">
                  <c:v>  15:48 PM</c:v>
                </c:pt>
                <c:pt idx="527">
                  <c:v>  15:49 PM</c:v>
                </c:pt>
                <c:pt idx="528">
                  <c:v>  15:50 PM</c:v>
                </c:pt>
                <c:pt idx="529">
                  <c:v>  15:51 PM</c:v>
                </c:pt>
                <c:pt idx="530">
                  <c:v>  15:52 PM</c:v>
                </c:pt>
                <c:pt idx="531">
                  <c:v>  15:53 PM</c:v>
                </c:pt>
                <c:pt idx="532">
                  <c:v>  15:54 PM</c:v>
                </c:pt>
                <c:pt idx="533">
                  <c:v>  15:55 PM</c:v>
                </c:pt>
                <c:pt idx="534">
                  <c:v>  15:56 PM</c:v>
                </c:pt>
                <c:pt idx="535">
                  <c:v>  15:57 PM</c:v>
                </c:pt>
                <c:pt idx="536">
                  <c:v>  15:58 PM</c:v>
                </c:pt>
                <c:pt idx="537">
                  <c:v>  15:59 PM</c:v>
                </c:pt>
                <c:pt idx="538">
                  <c:v>  100 PM</c:v>
                </c:pt>
                <c:pt idx="539">
                  <c:v>  101 PM</c:v>
                </c:pt>
                <c:pt idx="540">
                  <c:v>  102 PM</c:v>
                </c:pt>
                <c:pt idx="541">
                  <c:v>  103 PM</c:v>
                </c:pt>
                <c:pt idx="542">
                  <c:v>  104 PM</c:v>
                </c:pt>
                <c:pt idx="543">
                  <c:v>  105 PM</c:v>
                </c:pt>
                <c:pt idx="544">
                  <c:v>  106 PM</c:v>
                </c:pt>
                <c:pt idx="545">
                  <c:v>  107 PM</c:v>
                </c:pt>
                <c:pt idx="546">
                  <c:v>  108 PM</c:v>
                </c:pt>
                <c:pt idx="547">
                  <c:v>  109 PM</c:v>
                </c:pt>
                <c:pt idx="548">
                  <c:v>  110 PM</c:v>
                </c:pt>
                <c:pt idx="549">
                  <c:v>  111 PM</c:v>
                </c:pt>
                <c:pt idx="550">
                  <c:v>  112 PM</c:v>
                </c:pt>
                <c:pt idx="551">
                  <c:v>  113 PM</c:v>
                </c:pt>
                <c:pt idx="552">
                  <c:v>  114 PM</c:v>
                </c:pt>
                <c:pt idx="553">
                  <c:v>  115 PM</c:v>
                </c:pt>
                <c:pt idx="554">
                  <c:v>  116 PM</c:v>
                </c:pt>
                <c:pt idx="555">
                  <c:v>  117 PM</c:v>
                </c:pt>
                <c:pt idx="556">
                  <c:v>  118 PM</c:v>
                </c:pt>
                <c:pt idx="557">
                  <c:v>  119 PM</c:v>
                </c:pt>
                <c:pt idx="558">
                  <c:v>  120 PM</c:v>
                </c:pt>
                <c:pt idx="559">
                  <c:v>  121 PM</c:v>
                </c:pt>
                <c:pt idx="560">
                  <c:v>  122 PM</c:v>
                </c:pt>
                <c:pt idx="561">
                  <c:v>  123 PM</c:v>
                </c:pt>
                <c:pt idx="562">
                  <c:v>  124 PM</c:v>
                </c:pt>
                <c:pt idx="563">
                  <c:v>  125 PM</c:v>
                </c:pt>
                <c:pt idx="564">
                  <c:v>  126 PM</c:v>
                </c:pt>
                <c:pt idx="565">
                  <c:v>  127 PM</c:v>
                </c:pt>
                <c:pt idx="566">
                  <c:v>  128 PM</c:v>
                </c:pt>
                <c:pt idx="567">
                  <c:v>  129 PM</c:v>
                </c:pt>
                <c:pt idx="568">
                  <c:v>  130 PM</c:v>
                </c:pt>
                <c:pt idx="569">
                  <c:v>  131 PM</c:v>
                </c:pt>
                <c:pt idx="570">
                  <c:v>  132 PM</c:v>
                </c:pt>
                <c:pt idx="571">
                  <c:v>  133 PM</c:v>
                </c:pt>
                <c:pt idx="572">
                  <c:v>  134 PM</c:v>
                </c:pt>
                <c:pt idx="573">
                  <c:v>  135 PM</c:v>
                </c:pt>
                <c:pt idx="574">
                  <c:v>  136 PM</c:v>
                </c:pt>
                <c:pt idx="575">
                  <c:v>  137 PM</c:v>
                </c:pt>
                <c:pt idx="576">
                  <c:v>  138 PM</c:v>
                </c:pt>
                <c:pt idx="577">
                  <c:v>  139 PM</c:v>
                </c:pt>
                <c:pt idx="578">
                  <c:v>  140 PM</c:v>
                </c:pt>
                <c:pt idx="579">
                  <c:v>  141 PM</c:v>
                </c:pt>
                <c:pt idx="580">
                  <c:v>  142 PM</c:v>
                </c:pt>
                <c:pt idx="581">
                  <c:v>  143 PM</c:v>
                </c:pt>
                <c:pt idx="582">
                  <c:v>  144 PM</c:v>
                </c:pt>
                <c:pt idx="583">
                  <c:v>  145 PM</c:v>
                </c:pt>
                <c:pt idx="584">
                  <c:v>  146 PM</c:v>
                </c:pt>
                <c:pt idx="585">
                  <c:v>  147 PM</c:v>
                </c:pt>
                <c:pt idx="586">
                  <c:v>  148 PM</c:v>
                </c:pt>
                <c:pt idx="587">
                  <c:v>  149 PM</c:v>
                </c:pt>
                <c:pt idx="588">
                  <c:v>  150 PM</c:v>
                </c:pt>
                <c:pt idx="589">
                  <c:v>  151 PM</c:v>
                </c:pt>
                <c:pt idx="590">
                  <c:v>  152 PM</c:v>
                </c:pt>
                <c:pt idx="591">
                  <c:v>  153 PM</c:v>
                </c:pt>
                <c:pt idx="592">
                  <c:v>  154 PM</c:v>
                </c:pt>
                <c:pt idx="593">
                  <c:v>  155 PM</c:v>
                </c:pt>
                <c:pt idx="594">
                  <c:v>  156 PM</c:v>
                </c:pt>
                <c:pt idx="595">
                  <c:v>  157 PM</c:v>
                </c:pt>
                <c:pt idx="596">
                  <c:v>  158 PM</c:v>
                </c:pt>
                <c:pt idx="597">
                  <c:v>  159 PM</c:v>
                </c:pt>
                <c:pt idx="598">
                  <c:v>  17:00 PM</c:v>
                </c:pt>
                <c:pt idx="599">
                  <c:v>  17:01 PM</c:v>
                </c:pt>
                <c:pt idx="600">
                  <c:v>  17:02 PM</c:v>
                </c:pt>
                <c:pt idx="601">
                  <c:v>  17:03 PM</c:v>
                </c:pt>
                <c:pt idx="602">
                  <c:v>  17:04 PM</c:v>
                </c:pt>
                <c:pt idx="603">
                  <c:v>  17:05 PM</c:v>
                </c:pt>
                <c:pt idx="604">
                  <c:v>  17:06 PM</c:v>
                </c:pt>
                <c:pt idx="605">
                  <c:v>  17:07 PM</c:v>
                </c:pt>
                <c:pt idx="606">
                  <c:v>  17:08 PM</c:v>
                </c:pt>
                <c:pt idx="607">
                  <c:v>  17:09 PM</c:v>
                </c:pt>
                <c:pt idx="608">
                  <c:v>  17:10 PM</c:v>
                </c:pt>
                <c:pt idx="609">
                  <c:v>  17:11 PM</c:v>
                </c:pt>
                <c:pt idx="610">
                  <c:v>  17:12 PM</c:v>
                </c:pt>
                <c:pt idx="611">
                  <c:v>  17:13 PM</c:v>
                </c:pt>
                <c:pt idx="612">
                  <c:v>  17:14 PM</c:v>
                </c:pt>
                <c:pt idx="613">
                  <c:v>  17:15 PM</c:v>
                </c:pt>
                <c:pt idx="614">
                  <c:v>  17:16 PM</c:v>
                </c:pt>
                <c:pt idx="615">
                  <c:v>  17:17 PM</c:v>
                </c:pt>
                <c:pt idx="616">
                  <c:v>  17:18 PM</c:v>
                </c:pt>
                <c:pt idx="617">
                  <c:v>  17:19 PM</c:v>
                </c:pt>
                <c:pt idx="618">
                  <c:v>  17:20 PM</c:v>
                </c:pt>
                <c:pt idx="619">
                  <c:v>  17:21 PM</c:v>
                </c:pt>
                <c:pt idx="620">
                  <c:v>  17:22 PM</c:v>
                </c:pt>
                <c:pt idx="621">
                  <c:v>  17:23 PM</c:v>
                </c:pt>
                <c:pt idx="622">
                  <c:v>  17:24 PM</c:v>
                </c:pt>
                <c:pt idx="623">
                  <c:v>  17:25 PM</c:v>
                </c:pt>
                <c:pt idx="624">
                  <c:v>  17:26 PM</c:v>
                </c:pt>
                <c:pt idx="625">
                  <c:v>  17:27 PM</c:v>
                </c:pt>
                <c:pt idx="626">
                  <c:v>  17:28 PM</c:v>
                </c:pt>
                <c:pt idx="627">
                  <c:v>  17:29 PM</c:v>
                </c:pt>
                <c:pt idx="628">
                  <c:v>  17:30 PM</c:v>
                </c:pt>
                <c:pt idx="629">
                  <c:v>  17:31 PM</c:v>
                </c:pt>
                <c:pt idx="630">
                  <c:v>  17:32 PM</c:v>
                </c:pt>
                <c:pt idx="631">
                  <c:v>  17:33 PM</c:v>
                </c:pt>
                <c:pt idx="632">
                  <c:v>  17:34 PM</c:v>
                </c:pt>
                <c:pt idx="633">
                  <c:v>  17:35 PM</c:v>
                </c:pt>
                <c:pt idx="634">
                  <c:v>  17:36 PM</c:v>
                </c:pt>
                <c:pt idx="635">
                  <c:v>  17:37 PM</c:v>
                </c:pt>
                <c:pt idx="636">
                  <c:v>  17:38 PM</c:v>
                </c:pt>
                <c:pt idx="637">
                  <c:v>  17:39 PM</c:v>
                </c:pt>
                <c:pt idx="638">
                  <c:v>  17:40 PM</c:v>
                </c:pt>
                <c:pt idx="639">
                  <c:v>  17:41 PM</c:v>
                </c:pt>
                <c:pt idx="640">
                  <c:v>  17:42 PM</c:v>
                </c:pt>
                <c:pt idx="641">
                  <c:v>  17:43 PM</c:v>
                </c:pt>
                <c:pt idx="642">
                  <c:v>  17:44 PM</c:v>
                </c:pt>
                <c:pt idx="643">
                  <c:v>  17:45 PM</c:v>
                </c:pt>
                <c:pt idx="644">
                  <c:v>  17:46 PM</c:v>
                </c:pt>
                <c:pt idx="645">
                  <c:v>  17:47 PM</c:v>
                </c:pt>
                <c:pt idx="646">
                  <c:v>  17:48 PM</c:v>
                </c:pt>
                <c:pt idx="647">
                  <c:v>  17:49 PM</c:v>
                </c:pt>
                <c:pt idx="648">
                  <c:v>  17:50 PM</c:v>
                </c:pt>
                <c:pt idx="649">
                  <c:v>  17:51 PM</c:v>
                </c:pt>
                <c:pt idx="650">
                  <c:v>  17:52 PM</c:v>
                </c:pt>
                <c:pt idx="651">
                  <c:v>  17:53 PM</c:v>
                </c:pt>
                <c:pt idx="652">
                  <c:v>  17:54 PM</c:v>
                </c:pt>
                <c:pt idx="653">
                  <c:v>  17:55 PM</c:v>
                </c:pt>
                <c:pt idx="654">
                  <c:v>  17:56 PM</c:v>
                </c:pt>
                <c:pt idx="655">
                  <c:v>  17:57 PM</c:v>
                </c:pt>
                <c:pt idx="656">
                  <c:v>  17:58 PM</c:v>
                </c:pt>
                <c:pt idx="657">
                  <c:v>  17:59 PM</c:v>
                </c:pt>
                <c:pt idx="658">
                  <c:v>  18:00 PM</c:v>
                </c:pt>
                <c:pt idx="659">
                  <c:v>  18:01 PM</c:v>
                </c:pt>
                <c:pt idx="660">
                  <c:v>  18:02 PM</c:v>
                </c:pt>
                <c:pt idx="661">
                  <c:v>  18:03 PM</c:v>
                </c:pt>
                <c:pt idx="662">
                  <c:v>  18:04 PM</c:v>
                </c:pt>
                <c:pt idx="663">
                  <c:v>  18:05 PM</c:v>
                </c:pt>
                <c:pt idx="664">
                  <c:v>  18:06 PM</c:v>
                </c:pt>
                <c:pt idx="665">
                  <c:v>  18:07 PM</c:v>
                </c:pt>
                <c:pt idx="666">
                  <c:v>  18:08 PM</c:v>
                </c:pt>
                <c:pt idx="667">
                  <c:v>  18:09 PM</c:v>
                </c:pt>
                <c:pt idx="668">
                  <c:v>  18:10 PM</c:v>
                </c:pt>
                <c:pt idx="669">
                  <c:v>  18:11 PM</c:v>
                </c:pt>
                <c:pt idx="670">
                  <c:v>  18:12 PM</c:v>
                </c:pt>
                <c:pt idx="671">
                  <c:v>  18:13 PM</c:v>
                </c:pt>
                <c:pt idx="672">
                  <c:v>  18:14 PM</c:v>
                </c:pt>
                <c:pt idx="673">
                  <c:v>  18:15 PM</c:v>
                </c:pt>
                <c:pt idx="674">
                  <c:v>  18:16 PM</c:v>
                </c:pt>
                <c:pt idx="675">
                  <c:v>  18:17 PM</c:v>
                </c:pt>
                <c:pt idx="676">
                  <c:v>  18:18 PM</c:v>
                </c:pt>
                <c:pt idx="677">
                  <c:v>  18:19 PM</c:v>
                </c:pt>
                <c:pt idx="678">
                  <c:v>  18:20 PM</c:v>
                </c:pt>
                <c:pt idx="679">
                  <c:v>  18:21 PM</c:v>
                </c:pt>
                <c:pt idx="680">
                  <c:v>  18:22 PM</c:v>
                </c:pt>
                <c:pt idx="681">
                  <c:v>  18:23 PM</c:v>
                </c:pt>
                <c:pt idx="682">
                  <c:v>  18:24 PM</c:v>
                </c:pt>
                <c:pt idx="683">
                  <c:v>  18:25 PM</c:v>
                </c:pt>
                <c:pt idx="684">
                  <c:v>  18:26 PM</c:v>
                </c:pt>
                <c:pt idx="685">
                  <c:v>  18:27 PM</c:v>
                </c:pt>
                <c:pt idx="686">
                  <c:v>  18:28 PM</c:v>
                </c:pt>
                <c:pt idx="687">
                  <c:v>  18:29 PM</c:v>
                </c:pt>
                <c:pt idx="688">
                  <c:v>  18:30 PM</c:v>
                </c:pt>
                <c:pt idx="689">
                  <c:v>  18:31 PM</c:v>
                </c:pt>
                <c:pt idx="690">
                  <c:v>  18:32 PM</c:v>
                </c:pt>
                <c:pt idx="691">
                  <c:v>  18:33 PM</c:v>
                </c:pt>
                <c:pt idx="692">
                  <c:v>  18:34 PM</c:v>
                </c:pt>
                <c:pt idx="693">
                  <c:v>  18:35 PM</c:v>
                </c:pt>
                <c:pt idx="694">
                  <c:v>  18:36 PM</c:v>
                </c:pt>
                <c:pt idx="695">
                  <c:v>  18:37 PM</c:v>
                </c:pt>
                <c:pt idx="696">
                  <c:v>  18:38 PM</c:v>
                </c:pt>
                <c:pt idx="697">
                  <c:v>  18:39 PM</c:v>
                </c:pt>
                <c:pt idx="698">
                  <c:v>  18:40 PM</c:v>
                </c:pt>
                <c:pt idx="699">
                  <c:v>  18:41 PM</c:v>
                </c:pt>
                <c:pt idx="700">
                  <c:v>  18:42 PM</c:v>
                </c:pt>
                <c:pt idx="701">
                  <c:v>  18:43 PM</c:v>
                </c:pt>
                <c:pt idx="702">
                  <c:v>  18:44 PM</c:v>
                </c:pt>
                <c:pt idx="703">
                  <c:v>  18:45 PM</c:v>
                </c:pt>
                <c:pt idx="704">
                  <c:v>  18:46 PM</c:v>
                </c:pt>
                <c:pt idx="705">
                  <c:v>  18:47 PM</c:v>
                </c:pt>
                <c:pt idx="706">
                  <c:v>  18:48 PM</c:v>
                </c:pt>
                <c:pt idx="707">
                  <c:v>  18:49 PM</c:v>
                </c:pt>
                <c:pt idx="708">
                  <c:v>  18:50 PM</c:v>
                </c:pt>
                <c:pt idx="709">
                  <c:v>  18:51 PM</c:v>
                </c:pt>
                <c:pt idx="710">
                  <c:v>  18:52 PM</c:v>
                </c:pt>
                <c:pt idx="711">
                  <c:v>  18:53 PM</c:v>
                </c:pt>
                <c:pt idx="712">
                  <c:v>  18:54 PM</c:v>
                </c:pt>
                <c:pt idx="713">
                  <c:v>  18:55 PM</c:v>
                </c:pt>
                <c:pt idx="714">
                  <c:v>  18:56 PM</c:v>
                </c:pt>
                <c:pt idx="715">
                  <c:v>  18:57 PM</c:v>
                </c:pt>
                <c:pt idx="716">
                  <c:v>  18:58 PM</c:v>
                </c:pt>
                <c:pt idx="717">
                  <c:v>  18:59 PM</c:v>
                </c:pt>
                <c:pt idx="718">
                  <c:v>  19:00 PM</c:v>
                </c:pt>
                <c:pt idx="719">
                  <c:v>  19:01 PM</c:v>
                </c:pt>
                <c:pt idx="720">
                  <c:v>  19:02 PM</c:v>
                </c:pt>
                <c:pt idx="721">
                  <c:v>  19:03 PM</c:v>
                </c:pt>
                <c:pt idx="722">
                  <c:v>  19:04 PM</c:v>
                </c:pt>
                <c:pt idx="723">
                  <c:v>  19:05 PM</c:v>
                </c:pt>
                <c:pt idx="724">
                  <c:v>  19:06 PM</c:v>
                </c:pt>
                <c:pt idx="725">
                  <c:v>  19:07 PM</c:v>
                </c:pt>
                <c:pt idx="726">
                  <c:v>  19:08 PM</c:v>
                </c:pt>
                <c:pt idx="727">
                  <c:v>  19:09 PM</c:v>
                </c:pt>
                <c:pt idx="728">
                  <c:v>  19:10 PM</c:v>
                </c:pt>
                <c:pt idx="729">
                  <c:v>  19:11 PM</c:v>
                </c:pt>
                <c:pt idx="730">
                  <c:v>  19:12 PM</c:v>
                </c:pt>
                <c:pt idx="731">
                  <c:v>  19:13 PM</c:v>
                </c:pt>
                <c:pt idx="732">
                  <c:v>  19:14 PM</c:v>
                </c:pt>
                <c:pt idx="733">
                  <c:v>  19:15 PM</c:v>
                </c:pt>
                <c:pt idx="734">
                  <c:v>  19:16 PM</c:v>
                </c:pt>
                <c:pt idx="735">
                  <c:v>  19:17 PM</c:v>
                </c:pt>
                <c:pt idx="736">
                  <c:v>  19:18 PM</c:v>
                </c:pt>
                <c:pt idx="737">
                  <c:v>  19:19 PM</c:v>
                </c:pt>
                <c:pt idx="738">
                  <c:v>  19:20 PM</c:v>
                </c:pt>
                <c:pt idx="739">
                  <c:v>  19:21 PM</c:v>
                </c:pt>
                <c:pt idx="740">
                  <c:v>  19:22 PM</c:v>
                </c:pt>
                <c:pt idx="741">
                  <c:v>  19:23 PM</c:v>
                </c:pt>
                <c:pt idx="742">
                  <c:v>  19:24 PM</c:v>
                </c:pt>
                <c:pt idx="743">
                  <c:v>  19:25 PM</c:v>
                </c:pt>
                <c:pt idx="744">
                  <c:v>  19:26 PM</c:v>
                </c:pt>
                <c:pt idx="745">
                  <c:v>  19:27 PM</c:v>
                </c:pt>
                <c:pt idx="746">
                  <c:v>  19:28 PM</c:v>
                </c:pt>
                <c:pt idx="747">
                  <c:v>  19:29 PM</c:v>
                </c:pt>
                <c:pt idx="748">
                  <c:v>  19:30 PM</c:v>
                </c:pt>
                <c:pt idx="749">
                  <c:v>  19:31 PM</c:v>
                </c:pt>
                <c:pt idx="750">
                  <c:v>  19:32 PM</c:v>
                </c:pt>
                <c:pt idx="751">
                  <c:v>  19:33 PM</c:v>
                </c:pt>
                <c:pt idx="752">
                  <c:v>  19:34 PM</c:v>
                </c:pt>
                <c:pt idx="753">
                  <c:v>  19:35 PM</c:v>
                </c:pt>
                <c:pt idx="754">
                  <c:v>  19:36 PM</c:v>
                </c:pt>
                <c:pt idx="755">
                  <c:v>  19:37 PM</c:v>
                </c:pt>
                <c:pt idx="756">
                  <c:v>  19:38 PM</c:v>
                </c:pt>
                <c:pt idx="757">
                  <c:v>  19:39 PM</c:v>
                </c:pt>
                <c:pt idx="758">
                  <c:v>  19:40 PM</c:v>
                </c:pt>
                <c:pt idx="759">
                  <c:v>  19:41 PM</c:v>
                </c:pt>
                <c:pt idx="760">
                  <c:v>  19:42 PM</c:v>
                </c:pt>
                <c:pt idx="761">
                  <c:v>  19:43 PM</c:v>
                </c:pt>
                <c:pt idx="762">
                  <c:v>  19:44 PM</c:v>
                </c:pt>
                <c:pt idx="763">
                  <c:v>  19:45 PM</c:v>
                </c:pt>
                <c:pt idx="764">
                  <c:v>  19:46 PM</c:v>
                </c:pt>
                <c:pt idx="765">
                  <c:v>  19:47 PM</c:v>
                </c:pt>
                <c:pt idx="766">
                  <c:v>  19:48 PM</c:v>
                </c:pt>
                <c:pt idx="767">
                  <c:v>  19:49 PM</c:v>
                </c:pt>
                <c:pt idx="768">
                  <c:v>  19:50 PM</c:v>
                </c:pt>
                <c:pt idx="769">
                  <c:v>  19:51 PM</c:v>
                </c:pt>
                <c:pt idx="770">
                  <c:v>  19:52 PM</c:v>
                </c:pt>
                <c:pt idx="771">
                  <c:v>  19:53 PM</c:v>
                </c:pt>
                <c:pt idx="772">
                  <c:v>  19:54 PM</c:v>
                </c:pt>
                <c:pt idx="773">
                  <c:v>  19:55 PM</c:v>
                </c:pt>
                <c:pt idx="774">
                  <c:v>  19:56 PM</c:v>
                </c:pt>
                <c:pt idx="775">
                  <c:v>  19:57 PM</c:v>
                </c:pt>
                <c:pt idx="776">
                  <c:v>  19:58 PM</c:v>
                </c:pt>
                <c:pt idx="777">
                  <c:v>  19:59 PM</c:v>
                </c:pt>
                <c:pt idx="778">
                  <c:v>  20:00 PM</c:v>
                </c:pt>
                <c:pt idx="779">
                  <c:v>  20:01 PM</c:v>
                </c:pt>
                <c:pt idx="780">
                  <c:v>  20:02 PM</c:v>
                </c:pt>
                <c:pt idx="781">
                  <c:v>  20:03 PM</c:v>
                </c:pt>
                <c:pt idx="782">
                  <c:v>  20:04 PM</c:v>
                </c:pt>
                <c:pt idx="783">
                  <c:v>  20:05 PM</c:v>
                </c:pt>
                <c:pt idx="784">
                  <c:v>  20:06 PM</c:v>
                </c:pt>
                <c:pt idx="785">
                  <c:v>  20:07 PM</c:v>
                </c:pt>
                <c:pt idx="786">
                  <c:v>  20:08 PM</c:v>
                </c:pt>
                <c:pt idx="787">
                  <c:v>  20:09 PM</c:v>
                </c:pt>
                <c:pt idx="788">
                  <c:v>  20:10 PM</c:v>
                </c:pt>
                <c:pt idx="789">
                  <c:v>  20:11 PM</c:v>
                </c:pt>
                <c:pt idx="790">
                  <c:v>  20:12 PM</c:v>
                </c:pt>
                <c:pt idx="791">
                  <c:v>  20:13 PM</c:v>
                </c:pt>
                <c:pt idx="792">
                  <c:v>  20:14 PM</c:v>
                </c:pt>
                <c:pt idx="793">
                  <c:v>  20:15 PM</c:v>
                </c:pt>
                <c:pt idx="794">
                  <c:v>  20:16 PM</c:v>
                </c:pt>
                <c:pt idx="795">
                  <c:v>  20:17 PM</c:v>
                </c:pt>
                <c:pt idx="796">
                  <c:v>  20:18 PM</c:v>
                </c:pt>
                <c:pt idx="797">
                  <c:v>  20:19 PM</c:v>
                </c:pt>
                <c:pt idx="798">
                  <c:v>  20:20 PM</c:v>
                </c:pt>
                <c:pt idx="799">
                  <c:v>  20:21 PM</c:v>
                </c:pt>
                <c:pt idx="800">
                  <c:v>  20:22 PM</c:v>
                </c:pt>
                <c:pt idx="801">
                  <c:v>  20:23 PM</c:v>
                </c:pt>
                <c:pt idx="802">
                  <c:v>  20:24 PM</c:v>
                </c:pt>
                <c:pt idx="803">
                  <c:v>  20:25 PM</c:v>
                </c:pt>
                <c:pt idx="804">
                  <c:v>  20:26 PM</c:v>
                </c:pt>
                <c:pt idx="805">
                  <c:v>  20:27 PM</c:v>
                </c:pt>
                <c:pt idx="806">
                  <c:v>  20:28 PM</c:v>
                </c:pt>
                <c:pt idx="807">
                  <c:v>  20:29 PM</c:v>
                </c:pt>
                <c:pt idx="808">
                  <c:v>  20:30 PM</c:v>
                </c:pt>
                <c:pt idx="809">
                  <c:v>  20:31 PM</c:v>
                </c:pt>
                <c:pt idx="810">
                  <c:v>  20:32 PM</c:v>
                </c:pt>
                <c:pt idx="811">
                  <c:v>  20:33 PM</c:v>
                </c:pt>
                <c:pt idx="812">
                  <c:v>  20:34 PM</c:v>
                </c:pt>
                <c:pt idx="813">
                  <c:v>  20:35 PM</c:v>
                </c:pt>
                <c:pt idx="814">
                  <c:v>  20:36 PM</c:v>
                </c:pt>
                <c:pt idx="815">
                  <c:v>  20:37 PM</c:v>
                </c:pt>
                <c:pt idx="816">
                  <c:v>  20:38 PM</c:v>
                </c:pt>
                <c:pt idx="817">
                  <c:v>  20:39 PM</c:v>
                </c:pt>
                <c:pt idx="818">
                  <c:v>  20:40 PM</c:v>
                </c:pt>
                <c:pt idx="819">
                  <c:v>  20:41 PM</c:v>
                </c:pt>
                <c:pt idx="820">
                  <c:v>  20:42 PM</c:v>
                </c:pt>
                <c:pt idx="821">
                  <c:v>  20:43 PM</c:v>
                </c:pt>
                <c:pt idx="822">
                  <c:v>  20:44 PM</c:v>
                </c:pt>
                <c:pt idx="823">
                  <c:v>  20:45 PM</c:v>
                </c:pt>
                <c:pt idx="824">
                  <c:v>  20:46 PM</c:v>
                </c:pt>
                <c:pt idx="825">
                  <c:v>  20:47 PM</c:v>
                </c:pt>
                <c:pt idx="826">
                  <c:v>  20:48 PM</c:v>
                </c:pt>
                <c:pt idx="827">
                  <c:v>  20:49 PM</c:v>
                </c:pt>
                <c:pt idx="828">
                  <c:v>  20:50 PM</c:v>
                </c:pt>
                <c:pt idx="829">
                  <c:v>  20:51 PM</c:v>
                </c:pt>
                <c:pt idx="830">
                  <c:v>  20:52 PM</c:v>
                </c:pt>
                <c:pt idx="831">
                  <c:v>  20:53 PM</c:v>
                </c:pt>
                <c:pt idx="832">
                  <c:v>  20:54 PM</c:v>
                </c:pt>
                <c:pt idx="833">
                  <c:v>  20:55 PM</c:v>
                </c:pt>
                <c:pt idx="834">
                  <c:v>  20:56 PM</c:v>
                </c:pt>
                <c:pt idx="835">
                  <c:v>  20:57 PM</c:v>
                </c:pt>
                <c:pt idx="836">
                  <c:v>  20:58 PM</c:v>
                </c:pt>
                <c:pt idx="837">
                  <c:v>  20:59 PM</c:v>
                </c:pt>
                <c:pt idx="838">
                  <c:v>  21:00 PM</c:v>
                </c:pt>
                <c:pt idx="839">
                  <c:v>  21:01 PM</c:v>
                </c:pt>
                <c:pt idx="840">
                  <c:v>  21:02 PM</c:v>
                </c:pt>
                <c:pt idx="841">
                  <c:v>  21:03 PM</c:v>
                </c:pt>
                <c:pt idx="842">
                  <c:v>  21:04 PM</c:v>
                </c:pt>
                <c:pt idx="843">
                  <c:v>  21:05 PM</c:v>
                </c:pt>
                <c:pt idx="844">
                  <c:v>  21:06 PM</c:v>
                </c:pt>
                <c:pt idx="845">
                  <c:v>  21:07 PM</c:v>
                </c:pt>
                <c:pt idx="846">
                  <c:v>  21:08 PM</c:v>
                </c:pt>
                <c:pt idx="847">
                  <c:v>  21:09 PM</c:v>
                </c:pt>
                <c:pt idx="848">
                  <c:v>  21:10 PM</c:v>
                </c:pt>
                <c:pt idx="849">
                  <c:v>  21:11 PM</c:v>
                </c:pt>
                <c:pt idx="850">
                  <c:v>  21:12 PM</c:v>
                </c:pt>
                <c:pt idx="851">
                  <c:v>  21:13 PM</c:v>
                </c:pt>
                <c:pt idx="852">
                  <c:v>  21:14 PM</c:v>
                </c:pt>
                <c:pt idx="853">
                  <c:v>  21:15 PM</c:v>
                </c:pt>
                <c:pt idx="854">
                  <c:v>  21:16 PM</c:v>
                </c:pt>
                <c:pt idx="855">
                  <c:v>  21:17 PM</c:v>
                </c:pt>
                <c:pt idx="856">
                  <c:v>  21:18 PM</c:v>
                </c:pt>
                <c:pt idx="857">
                  <c:v>  21:19 PM</c:v>
                </c:pt>
                <c:pt idx="858">
                  <c:v>  21:20 PM</c:v>
                </c:pt>
                <c:pt idx="859">
                  <c:v>  21:21 PM</c:v>
                </c:pt>
                <c:pt idx="860">
                  <c:v>  21:22 PM</c:v>
                </c:pt>
                <c:pt idx="861">
                  <c:v>  21:23 PM</c:v>
                </c:pt>
                <c:pt idx="862">
                  <c:v>  21:24 PM</c:v>
                </c:pt>
                <c:pt idx="863">
                  <c:v>  21:25 PM</c:v>
                </c:pt>
                <c:pt idx="864">
                  <c:v>  21:26 PM</c:v>
                </c:pt>
                <c:pt idx="865">
                  <c:v>  21:27 PM</c:v>
                </c:pt>
                <c:pt idx="866">
                  <c:v>  21:28 PM</c:v>
                </c:pt>
                <c:pt idx="867">
                  <c:v>  21:29 PM</c:v>
                </c:pt>
                <c:pt idx="868">
                  <c:v>  21:30 PM</c:v>
                </c:pt>
                <c:pt idx="869">
                  <c:v>  21:31 PM</c:v>
                </c:pt>
                <c:pt idx="870">
                  <c:v>  21:32 PM</c:v>
                </c:pt>
                <c:pt idx="871">
                  <c:v>  21:33 PM</c:v>
                </c:pt>
                <c:pt idx="872">
                  <c:v>  21:34 PM</c:v>
                </c:pt>
                <c:pt idx="873">
                  <c:v>  21:35 PM</c:v>
                </c:pt>
                <c:pt idx="874">
                  <c:v>  21:36 PM</c:v>
                </c:pt>
                <c:pt idx="875">
                  <c:v>  21:37 PM</c:v>
                </c:pt>
                <c:pt idx="876">
                  <c:v>  21:38 PM</c:v>
                </c:pt>
                <c:pt idx="877">
                  <c:v>  21:39 PM</c:v>
                </c:pt>
                <c:pt idx="878">
                  <c:v>  21:40 PM</c:v>
                </c:pt>
                <c:pt idx="879">
                  <c:v>  21:41 PM</c:v>
                </c:pt>
                <c:pt idx="880">
                  <c:v>  21:42 PM</c:v>
                </c:pt>
                <c:pt idx="881">
                  <c:v>  21:43 PM</c:v>
                </c:pt>
                <c:pt idx="882">
                  <c:v>  21:44 PM</c:v>
                </c:pt>
                <c:pt idx="883">
                  <c:v>  21:45 PM</c:v>
                </c:pt>
                <c:pt idx="884">
                  <c:v>  21:46 PM</c:v>
                </c:pt>
                <c:pt idx="885">
                  <c:v>  21:47 PM</c:v>
                </c:pt>
                <c:pt idx="886">
                  <c:v>  21:48 PM</c:v>
                </c:pt>
                <c:pt idx="887">
                  <c:v>  21:49 PM</c:v>
                </c:pt>
                <c:pt idx="888">
                  <c:v>  21:50 PM</c:v>
                </c:pt>
                <c:pt idx="889">
                  <c:v>  21:51 PM</c:v>
                </c:pt>
                <c:pt idx="890">
                  <c:v>  21:52 PM</c:v>
                </c:pt>
                <c:pt idx="891">
                  <c:v>  21:53 PM</c:v>
                </c:pt>
                <c:pt idx="892">
                  <c:v>  21:54 PM</c:v>
                </c:pt>
                <c:pt idx="893">
                  <c:v>  21:55 PM</c:v>
                </c:pt>
                <c:pt idx="894">
                  <c:v>  21:56 PM</c:v>
                </c:pt>
                <c:pt idx="895">
                  <c:v>  21:57 PM</c:v>
                </c:pt>
                <c:pt idx="896">
                  <c:v>  21:58 PM</c:v>
                </c:pt>
                <c:pt idx="897">
                  <c:v>  21:59 PM</c:v>
                </c:pt>
                <c:pt idx="898">
                  <c:v>  22:00 PM</c:v>
                </c:pt>
                <c:pt idx="899">
                  <c:v>  22:01 PM</c:v>
                </c:pt>
                <c:pt idx="900">
                  <c:v>  22:02 PM</c:v>
                </c:pt>
                <c:pt idx="901">
                  <c:v>  22:03 PM</c:v>
                </c:pt>
                <c:pt idx="902">
                  <c:v>  22:04 PM</c:v>
                </c:pt>
                <c:pt idx="903">
                  <c:v>  22:05 PM</c:v>
                </c:pt>
                <c:pt idx="904">
                  <c:v>  22:06 PM</c:v>
                </c:pt>
                <c:pt idx="905">
                  <c:v>  22:07 PM</c:v>
                </c:pt>
                <c:pt idx="906">
                  <c:v>  22:08 PM</c:v>
                </c:pt>
                <c:pt idx="907">
                  <c:v>  22:09 PM</c:v>
                </c:pt>
                <c:pt idx="908">
                  <c:v>  22:10 PM</c:v>
                </c:pt>
                <c:pt idx="909">
                  <c:v>  22:11 PM</c:v>
                </c:pt>
                <c:pt idx="910">
                  <c:v>  22:12 PM</c:v>
                </c:pt>
                <c:pt idx="911">
                  <c:v>  22:13 PM</c:v>
                </c:pt>
                <c:pt idx="912">
                  <c:v>  22:14 PM</c:v>
                </c:pt>
                <c:pt idx="913">
                  <c:v>  22:15 PM</c:v>
                </c:pt>
                <c:pt idx="914">
                  <c:v>  22:16 PM</c:v>
                </c:pt>
                <c:pt idx="915">
                  <c:v>  22:17 PM</c:v>
                </c:pt>
                <c:pt idx="916">
                  <c:v>  22:18 PM</c:v>
                </c:pt>
                <c:pt idx="917">
                  <c:v>  22:19 PM</c:v>
                </c:pt>
                <c:pt idx="918">
                  <c:v>  22:20 PM</c:v>
                </c:pt>
                <c:pt idx="919">
                  <c:v>  22:21 PM</c:v>
                </c:pt>
                <c:pt idx="920">
                  <c:v>  22:22 PM</c:v>
                </c:pt>
                <c:pt idx="921">
                  <c:v>  22:23 PM</c:v>
                </c:pt>
                <c:pt idx="922">
                  <c:v>  22:24 PM</c:v>
                </c:pt>
                <c:pt idx="923">
                  <c:v>  22:25 PM</c:v>
                </c:pt>
                <c:pt idx="924">
                  <c:v>  22:26 PM</c:v>
                </c:pt>
                <c:pt idx="925">
                  <c:v>  22:27 PM</c:v>
                </c:pt>
                <c:pt idx="926">
                  <c:v>  22:28 PM</c:v>
                </c:pt>
                <c:pt idx="927">
                  <c:v>  22:29 PM</c:v>
                </c:pt>
                <c:pt idx="928">
                  <c:v>  22:30 PM</c:v>
                </c:pt>
                <c:pt idx="929">
                  <c:v>  22:31 PM</c:v>
                </c:pt>
                <c:pt idx="930">
                  <c:v>  22:32 PM</c:v>
                </c:pt>
                <c:pt idx="931">
                  <c:v>  22:33 PM</c:v>
                </c:pt>
                <c:pt idx="932">
                  <c:v>  22:34 PM</c:v>
                </c:pt>
                <c:pt idx="933">
                  <c:v>  22:35 PM</c:v>
                </c:pt>
                <c:pt idx="934">
                  <c:v>  22:36 PM</c:v>
                </c:pt>
                <c:pt idx="935">
                  <c:v>  22:37 PM</c:v>
                </c:pt>
                <c:pt idx="936">
                  <c:v>  22:38 PM</c:v>
                </c:pt>
                <c:pt idx="937">
                  <c:v>  22:39 PM</c:v>
                </c:pt>
                <c:pt idx="938">
                  <c:v>  22:40 PM</c:v>
                </c:pt>
                <c:pt idx="939">
                  <c:v>  22:41 PM</c:v>
                </c:pt>
                <c:pt idx="940">
                  <c:v>  22:42 PM</c:v>
                </c:pt>
                <c:pt idx="941">
                  <c:v>  22:43 PM</c:v>
                </c:pt>
                <c:pt idx="942">
                  <c:v>  22:44 PM</c:v>
                </c:pt>
                <c:pt idx="943">
                  <c:v>  22:45 PM</c:v>
                </c:pt>
                <c:pt idx="944">
                  <c:v>  22:46 PM</c:v>
                </c:pt>
                <c:pt idx="945">
                  <c:v>  22:47 PM</c:v>
                </c:pt>
                <c:pt idx="946">
                  <c:v>  22:48 PM</c:v>
                </c:pt>
                <c:pt idx="947">
                  <c:v>  22:49 PM</c:v>
                </c:pt>
                <c:pt idx="948">
                  <c:v>  22:50 PM</c:v>
                </c:pt>
                <c:pt idx="949">
                  <c:v>  22:51 PM</c:v>
                </c:pt>
                <c:pt idx="950">
                  <c:v>  22:52 PM</c:v>
                </c:pt>
                <c:pt idx="951">
                  <c:v>  22:53 PM</c:v>
                </c:pt>
                <c:pt idx="952">
                  <c:v>  22:54 PM</c:v>
                </c:pt>
                <c:pt idx="953">
                  <c:v>  22:55 PM</c:v>
                </c:pt>
                <c:pt idx="954">
                  <c:v>  22:56 PM</c:v>
                </c:pt>
                <c:pt idx="955">
                  <c:v>  22:57 PM</c:v>
                </c:pt>
                <c:pt idx="956">
                  <c:v>  22:58 PM</c:v>
                </c:pt>
                <c:pt idx="957">
                  <c:v>  22:59 PM</c:v>
                </c:pt>
                <c:pt idx="958">
                  <c:v>  23:00 PM</c:v>
                </c:pt>
                <c:pt idx="959">
                  <c:v>  23:01 PM</c:v>
                </c:pt>
                <c:pt idx="960">
                  <c:v>  23:02 PM</c:v>
                </c:pt>
                <c:pt idx="961">
                  <c:v>  23:03 PM</c:v>
                </c:pt>
                <c:pt idx="962">
                  <c:v>  23:04 PM</c:v>
                </c:pt>
                <c:pt idx="963">
                  <c:v>  23:05 PM</c:v>
                </c:pt>
                <c:pt idx="964">
                  <c:v>  23:06 PM</c:v>
                </c:pt>
                <c:pt idx="965">
                  <c:v>  23:07 PM</c:v>
                </c:pt>
                <c:pt idx="966">
                  <c:v>  23:08 PM</c:v>
                </c:pt>
                <c:pt idx="967">
                  <c:v>  23:09 PM</c:v>
                </c:pt>
                <c:pt idx="968">
                  <c:v>  23:10 PM</c:v>
                </c:pt>
                <c:pt idx="969">
                  <c:v>  23:11 PM</c:v>
                </c:pt>
                <c:pt idx="970">
                  <c:v>  23:12 PM</c:v>
                </c:pt>
                <c:pt idx="971">
                  <c:v>  23:13 PM</c:v>
                </c:pt>
                <c:pt idx="972">
                  <c:v>  23:14 PM</c:v>
                </c:pt>
                <c:pt idx="973">
                  <c:v>  23:15 PM</c:v>
                </c:pt>
                <c:pt idx="974">
                  <c:v>  23:16 PM</c:v>
                </c:pt>
                <c:pt idx="975">
                  <c:v>  23:17 PM</c:v>
                </c:pt>
                <c:pt idx="976">
                  <c:v>  23:18 PM</c:v>
                </c:pt>
                <c:pt idx="977">
                  <c:v>  23:19 PM</c:v>
                </c:pt>
                <c:pt idx="978">
                  <c:v>  23:20 PM</c:v>
                </c:pt>
                <c:pt idx="979">
                  <c:v>  23:21 PM</c:v>
                </c:pt>
                <c:pt idx="980">
                  <c:v>  23:22 PM</c:v>
                </c:pt>
                <c:pt idx="981">
                  <c:v>  23:23 PM</c:v>
                </c:pt>
                <c:pt idx="982">
                  <c:v>  23:24 PM</c:v>
                </c:pt>
                <c:pt idx="983">
                  <c:v>  23:25 PM</c:v>
                </c:pt>
                <c:pt idx="984">
                  <c:v>  23:26 PM</c:v>
                </c:pt>
                <c:pt idx="985">
                  <c:v>  23:27 PM</c:v>
                </c:pt>
                <c:pt idx="986">
                  <c:v>  23:28 PM</c:v>
                </c:pt>
                <c:pt idx="987">
                  <c:v>  23:29 PM</c:v>
                </c:pt>
                <c:pt idx="988">
                  <c:v>  23:30 PM</c:v>
                </c:pt>
                <c:pt idx="989">
                  <c:v>  23:31 PM</c:v>
                </c:pt>
                <c:pt idx="990">
                  <c:v>  23:32 PM</c:v>
                </c:pt>
                <c:pt idx="991">
                  <c:v>  23:33 PM</c:v>
                </c:pt>
                <c:pt idx="992">
                  <c:v>  23:34 PM</c:v>
                </c:pt>
                <c:pt idx="993">
                  <c:v>  23:35 PM</c:v>
                </c:pt>
                <c:pt idx="994">
                  <c:v>  23:36 PM</c:v>
                </c:pt>
                <c:pt idx="995">
                  <c:v>  23:37 PM</c:v>
                </c:pt>
                <c:pt idx="996">
                  <c:v>  23:38 PM</c:v>
                </c:pt>
                <c:pt idx="997">
                  <c:v>  23:39 PM</c:v>
                </c:pt>
                <c:pt idx="998">
                  <c:v>  23:40 PM</c:v>
                </c:pt>
                <c:pt idx="999">
                  <c:v>  23:41 PM</c:v>
                </c:pt>
                <c:pt idx="1000">
                  <c:v>  23:42 PM</c:v>
                </c:pt>
                <c:pt idx="1001">
                  <c:v>  23:43 PM</c:v>
                </c:pt>
                <c:pt idx="1002">
                  <c:v>  23:44 PM</c:v>
                </c:pt>
                <c:pt idx="1003">
                  <c:v>  23:45 PM</c:v>
                </c:pt>
                <c:pt idx="1004">
                  <c:v>  23:46 PM</c:v>
                </c:pt>
                <c:pt idx="1005">
                  <c:v>  23:47 PM</c:v>
                </c:pt>
                <c:pt idx="1006">
                  <c:v>  23:48 PM</c:v>
                </c:pt>
                <c:pt idx="1007">
                  <c:v>  23:49 PM</c:v>
                </c:pt>
                <c:pt idx="1008">
                  <c:v>  23:50 PM</c:v>
                </c:pt>
                <c:pt idx="1009">
                  <c:v>  23:51 PM</c:v>
                </c:pt>
                <c:pt idx="1010">
                  <c:v>  23:52 PM</c:v>
                </c:pt>
                <c:pt idx="1011">
                  <c:v>  23:53 PM</c:v>
                </c:pt>
                <c:pt idx="1012">
                  <c:v>  23:54 PM</c:v>
                </c:pt>
                <c:pt idx="1013">
                  <c:v>  23:55 PM</c:v>
                </c:pt>
                <c:pt idx="1014">
                  <c:v>  23:56 PM</c:v>
                </c:pt>
                <c:pt idx="1015">
                  <c:v>  23:57 PM</c:v>
                </c:pt>
                <c:pt idx="1016">
                  <c:v>  23:58 PM</c:v>
                </c:pt>
                <c:pt idx="1017">
                  <c:v>  23:59 PM</c:v>
                </c:pt>
                <c:pt idx="1018">
                  <c:v>  24:00 PM</c:v>
                </c:pt>
                <c:pt idx="1019">
                  <c:v>  24:01 PM</c:v>
                </c:pt>
                <c:pt idx="1020">
                  <c:v>  24:02 PM</c:v>
                </c:pt>
                <c:pt idx="1021">
                  <c:v>  24:03 PM</c:v>
                </c:pt>
                <c:pt idx="1022">
                  <c:v>  24:04 PM</c:v>
                </c:pt>
                <c:pt idx="1023">
                  <c:v>  24:05 PM</c:v>
                </c:pt>
                <c:pt idx="1024">
                  <c:v>  24:06 PM</c:v>
                </c:pt>
                <c:pt idx="1025">
                  <c:v>  24:07 PM</c:v>
                </c:pt>
                <c:pt idx="1026">
                  <c:v>  24:08 PM</c:v>
                </c:pt>
                <c:pt idx="1027">
                  <c:v>  24:09 PM</c:v>
                </c:pt>
                <c:pt idx="1028">
                  <c:v>  24:10 PM</c:v>
                </c:pt>
                <c:pt idx="1029">
                  <c:v>  24:11 PM</c:v>
                </c:pt>
                <c:pt idx="1030">
                  <c:v>  24:12 PM</c:v>
                </c:pt>
                <c:pt idx="1031">
                  <c:v>  24:13 PM</c:v>
                </c:pt>
                <c:pt idx="1032">
                  <c:v>  24:14 PM</c:v>
                </c:pt>
                <c:pt idx="1033">
                  <c:v>  24:15 PM</c:v>
                </c:pt>
                <c:pt idx="1034">
                  <c:v>  24:16 PM</c:v>
                </c:pt>
                <c:pt idx="1035">
                  <c:v>  24:17 PM</c:v>
                </c:pt>
                <c:pt idx="1036">
                  <c:v>  24:18 PM</c:v>
                </c:pt>
                <c:pt idx="1037">
                  <c:v>  24:19 PM</c:v>
                </c:pt>
                <c:pt idx="1038">
                  <c:v>  24:20 PM</c:v>
                </c:pt>
                <c:pt idx="1039">
                  <c:v>  24:21 PM</c:v>
                </c:pt>
                <c:pt idx="1040">
                  <c:v>  24:22 PM</c:v>
                </c:pt>
                <c:pt idx="1041">
                  <c:v>  24:23 PM</c:v>
                </c:pt>
                <c:pt idx="1042">
                  <c:v>  24:24 PM</c:v>
                </c:pt>
                <c:pt idx="1043">
                  <c:v>  24:25 PM</c:v>
                </c:pt>
                <c:pt idx="1044">
                  <c:v>  24:26 PM</c:v>
                </c:pt>
                <c:pt idx="1045">
                  <c:v>  24:27 PM</c:v>
                </c:pt>
                <c:pt idx="1046">
                  <c:v>  24:28 PM</c:v>
                </c:pt>
                <c:pt idx="1047">
                  <c:v>  24:29 PM</c:v>
                </c:pt>
                <c:pt idx="1048">
                  <c:v>  24:30 PM</c:v>
                </c:pt>
                <c:pt idx="1049">
                  <c:v>  24:31 PM</c:v>
                </c:pt>
                <c:pt idx="1050">
                  <c:v>  24:32 PM</c:v>
                </c:pt>
                <c:pt idx="1051">
                  <c:v>  24:33 PM</c:v>
                </c:pt>
                <c:pt idx="1052">
                  <c:v>  24:34 PM</c:v>
                </c:pt>
                <c:pt idx="1053">
                  <c:v>  24:35 PM</c:v>
                </c:pt>
                <c:pt idx="1054">
                  <c:v>  24:36 PM</c:v>
                </c:pt>
                <c:pt idx="1055">
                  <c:v>  24:37 PM</c:v>
                </c:pt>
                <c:pt idx="1056">
                  <c:v>  24:38 PM</c:v>
                </c:pt>
                <c:pt idx="1057">
                  <c:v>  24:39 PM</c:v>
                </c:pt>
                <c:pt idx="1058">
                  <c:v>  24:40 PM</c:v>
                </c:pt>
                <c:pt idx="1059">
                  <c:v>  24:41 PM</c:v>
                </c:pt>
                <c:pt idx="1060">
                  <c:v>  24:42 PM</c:v>
                </c:pt>
                <c:pt idx="1061">
                  <c:v>  24:43 PM</c:v>
                </c:pt>
                <c:pt idx="1062">
                  <c:v>  24:44 PM</c:v>
                </c:pt>
                <c:pt idx="1063">
                  <c:v>  24:45 PM</c:v>
                </c:pt>
                <c:pt idx="1064">
                  <c:v>  24:46 PM</c:v>
                </c:pt>
                <c:pt idx="1065">
                  <c:v>  24:47 PM</c:v>
                </c:pt>
                <c:pt idx="1066">
                  <c:v>  24:48 PM</c:v>
                </c:pt>
                <c:pt idx="1067">
                  <c:v>  24:49 PM</c:v>
                </c:pt>
                <c:pt idx="1068">
                  <c:v>  24:50 PM</c:v>
                </c:pt>
                <c:pt idx="1069">
                  <c:v>  24:51 PM</c:v>
                </c:pt>
                <c:pt idx="1070">
                  <c:v>  24:52 PM</c:v>
                </c:pt>
                <c:pt idx="1071">
                  <c:v>  24:53 PM</c:v>
                </c:pt>
                <c:pt idx="1072">
                  <c:v>  24:54 PM</c:v>
                </c:pt>
                <c:pt idx="1073">
                  <c:v>  24:55 PM</c:v>
                </c:pt>
                <c:pt idx="1074">
                  <c:v>  24:56 PM</c:v>
                </c:pt>
                <c:pt idx="1075">
                  <c:v>  24:57 PM</c:v>
                </c:pt>
                <c:pt idx="1076">
                  <c:v>  24:58 PM</c:v>
                </c:pt>
                <c:pt idx="1077">
                  <c:v>  24:59 PM</c:v>
                </c:pt>
                <c:pt idx="1078">
                  <c:v>  25:00 PM</c:v>
                </c:pt>
                <c:pt idx="1079">
                  <c:v>  25:01 PM</c:v>
                </c:pt>
                <c:pt idx="1080">
                  <c:v>  25:02 PM</c:v>
                </c:pt>
                <c:pt idx="1081">
                  <c:v>  25:03 PM</c:v>
                </c:pt>
                <c:pt idx="1082">
                  <c:v>  25:04 PM</c:v>
                </c:pt>
                <c:pt idx="1083">
                  <c:v>  25:05 PM</c:v>
                </c:pt>
                <c:pt idx="1084">
                  <c:v>  25:06 PM</c:v>
                </c:pt>
                <c:pt idx="1085">
                  <c:v>  25:07 PM</c:v>
                </c:pt>
                <c:pt idx="1086">
                  <c:v>  25:08 PM</c:v>
                </c:pt>
                <c:pt idx="1087">
                  <c:v>  25:09 PM</c:v>
                </c:pt>
                <c:pt idx="1088">
                  <c:v>  25:10 PM</c:v>
                </c:pt>
                <c:pt idx="1089">
                  <c:v>  25:11 PM</c:v>
                </c:pt>
                <c:pt idx="1090">
                  <c:v>  25:12 PM</c:v>
                </c:pt>
                <c:pt idx="1091">
                  <c:v>  25:13 PM</c:v>
                </c:pt>
                <c:pt idx="1092">
                  <c:v>  25:14 PM</c:v>
                </c:pt>
                <c:pt idx="1093">
                  <c:v>  25:15 PM</c:v>
                </c:pt>
                <c:pt idx="1094">
                  <c:v>  25:16 PM</c:v>
                </c:pt>
                <c:pt idx="1095">
                  <c:v>  25:17 PM</c:v>
                </c:pt>
                <c:pt idx="1096">
                  <c:v>  25:18 PM</c:v>
                </c:pt>
                <c:pt idx="1097">
                  <c:v>  25:19 PM</c:v>
                </c:pt>
                <c:pt idx="1098">
                  <c:v>  25:20 PM</c:v>
                </c:pt>
                <c:pt idx="1099">
                  <c:v>  25:21 PM</c:v>
                </c:pt>
                <c:pt idx="1100">
                  <c:v>  25:22 PM</c:v>
                </c:pt>
                <c:pt idx="1101">
                  <c:v>  25:23 PM</c:v>
                </c:pt>
                <c:pt idx="1102">
                  <c:v>  25:24 PM</c:v>
                </c:pt>
                <c:pt idx="1103">
                  <c:v>  25:25 PM</c:v>
                </c:pt>
                <c:pt idx="1104">
                  <c:v>  25:26 PM</c:v>
                </c:pt>
                <c:pt idx="1105">
                  <c:v>  25:27 PM</c:v>
                </c:pt>
                <c:pt idx="1106">
                  <c:v>  25:28 PM</c:v>
                </c:pt>
                <c:pt idx="1107">
                  <c:v>  25:29 PM</c:v>
                </c:pt>
                <c:pt idx="1108">
                  <c:v>  25:30 PM</c:v>
                </c:pt>
                <c:pt idx="1109">
                  <c:v>  25:31 PM</c:v>
                </c:pt>
                <c:pt idx="1110">
                  <c:v>  25:32 PM</c:v>
                </c:pt>
                <c:pt idx="1111">
                  <c:v>  25:33 PM</c:v>
                </c:pt>
                <c:pt idx="1112">
                  <c:v>  25:34 PM</c:v>
                </c:pt>
                <c:pt idx="1113">
                  <c:v>  25:35 PM</c:v>
                </c:pt>
                <c:pt idx="1114">
                  <c:v>  25:36 PM</c:v>
                </c:pt>
                <c:pt idx="1115">
                  <c:v>  25:37 PM</c:v>
                </c:pt>
                <c:pt idx="1116">
                  <c:v>  25:38 PM</c:v>
                </c:pt>
                <c:pt idx="1117">
                  <c:v>  25:39 PM</c:v>
                </c:pt>
                <c:pt idx="1118">
                  <c:v>  25:40 PM</c:v>
                </c:pt>
                <c:pt idx="1119">
                  <c:v>  25:41 PM</c:v>
                </c:pt>
                <c:pt idx="1120">
                  <c:v>  25:42 PM</c:v>
                </c:pt>
                <c:pt idx="1121">
                  <c:v>  25:43 PM</c:v>
                </c:pt>
                <c:pt idx="1122">
                  <c:v>  25:44 PM</c:v>
                </c:pt>
                <c:pt idx="1123">
                  <c:v>  25:45 PM</c:v>
                </c:pt>
                <c:pt idx="1124">
                  <c:v>  25:46 PM</c:v>
                </c:pt>
                <c:pt idx="1125">
                  <c:v>  25:47 PM</c:v>
                </c:pt>
                <c:pt idx="1126">
                  <c:v>  25:48 PM</c:v>
                </c:pt>
                <c:pt idx="1127">
                  <c:v>  25:49 PM</c:v>
                </c:pt>
                <c:pt idx="1128">
                  <c:v>  25:50 PM</c:v>
                </c:pt>
                <c:pt idx="1129">
                  <c:v>  25:51 PM</c:v>
                </c:pt>
                <c:pt idx="1130">
                  <c:v>  25:52 PM</c:v>
                </c:pt>
                <c:pt idx="1131">
                  <c:v>  25:53 PM</c:v>
                </c:pt>
                <c:pt idx="1132">
                  <c:v>  25:54 PM</c:v>
                </c:pt>
                <c:pt idx="1133">
                  <c:v>  25:55 PM</c:v>
                </c:pt>
                <c:pt idx="1134">
                  <c:v>  25:56 PM</c:v>
                </c:pt>
                <c:pt idx="1135">
                  <c:v>  25:57 PM</c:v>
                </c:pt>
                <c:pt idx="1136">
                  <c:v>  25:58 PM</c:v>
                </c:pt>
                <c:pt idx="1137">
                  <c:v>  25:59 PM</c:v>
                </c:pt>
                <c:pt idx="1138">
                  <c:v>  200 PM</c:v>
                </c:pt>
                <c:pt idx="1139">
                  <c:v>  201 PM</c:v>
                </c:pt>
                <c:pt idx="1140">
                  <c:v>  202 PM</c:v>
                </c:pt>
                <c:pt idx="1141">
                  <c:v>  203 PM</c:v>
                </c:pt>
                <c:pt idx="1142">
                  <c:v>  204 PM</c:v>
                </c:pt>
                <c:pt idx="1143">
                  <c:v>  205 PM</c:v>
                </c:pt>
                <c:pt idx="1144">
                  <c:v>  206 PM</c:v>
                </c:pt>
                <c:pt idx="1145">
                  <c:v>  207 PM</c:v>
                </c:pt>
                <c:pt idx="1146">
                  <c:v>  208 PM</c:v>
                </c:pt>
                <c:pt idx="1147">
                  <c:v>  209 PM</c:v>
                </c:pt>
                <c:pt idx="1148">
                  <c:v>  210 PM</c:v>
                </c:pt>
                <c:pt idx="1149">
                  <c:v>  211 PM</c:v>
                </c:pt>
                <c:pt idx="1150">
                  <c:v>  212 PM</c:v>
                </c:pt>
                <c:pt idx="1151">
                  <c:v>  213 PM</c:v>
                </c:pt>
                <c:pt idx="1152">
                  <c:v>  214 PM</c:v>
                </c:pt>
                <c:pt idx="1153">
                  <c:v>  215 PM</c:v>
                </c:pt>
                <c:pt idx="1154">
                  <c:v>  216 PM</c:v>
                </c:pt>
                <c:pt idx="1155">
                  <c:v>  217 PM</c:v>
                </c:pt>
                <c:pt idx="1156">
                  <c:v>  218 PM</c:v>
                </c:pt>
                <c:pt idx="1157">
                  <c:v>  219 PM</c:v>
                </c:pt>
                <c:pt idx="1158">
                  <c:v>  220 PM</c:v>
                </c:pt>
                <c:pt idx="1159">
                  <c:v>  221 PM</c:v>
                </c:pt>
                <c:pt idx="1160">
                  <c:v>  222 PM</c:v>
                </c:pt>
                <c:pt idx="1161">
                  <c:v>  223 PM</c:v>
                </c:pt>
                <c:pt idx="1162">
                  <c:v>  224 PM</c:v>
                </c:pt>
                <c:pt idx="1163">
                  <c:v>  225 PM</c:v>
                </c:pt>
                <c:pt idx="1164">
                  <c:v>  226 PM</c:v>
                </c:pt>
                <c:pt idx="1165">
                  <c:v>  227 PM</c:v>
                </c:pt>
                <c:pt idx="1166">
                  <c:v>  228 PM</c:v>
                </c:pt>
                <c:pt idx="1167">
                  <c:v>  229 PM</c:v>
                </c:pt>
                <c:pt idx="1168">
                  <c:v>  230 PM</c:v>
                </c:pt>
                <c:pt idx="1169">
                  <c:v>  231 PM</c:v>
                </c:pt>
                <c:pt idx="1170">
                  <c:v>  232 PM</c:v>
                </c:pt>
                <c:pt idx="1171">
                  <c:v>  233 PM</c:v>
                </c:pt>
                <c:pt idx="1172">
                  <c:v>  234 PM</c:v>
                </c:pt>
                <c:pt idx="1173">
                  <c:v>  235 PM</c:v>
                </c:pt>
                <c:pt idx="1174">
                  <c:v>  236 PM</c:v>
                </c:pt>
                <c:pt idx="1175">
                  <c:v>  237 PM</c:v>
                </c:pt>
                <c:pt idx="1176">
                  <c:v>  238 PM</c:v>
                </c:pt>
                <c:pt idx="1177">
                  <c:v>  239 PM</c:v>
                </c:pt>
                <c:pt idx="1178">
                  <c:v>  240 PM</c:v>
                </c:pt>
                <c:pt idx="1179">
                  <c:v>  241 PM</c:v>
                </c:pt>
                <c:pt idx="1180">
                  <c:v>  242 PM</c:v>
                </c:pt>
                <c:pt idx="1181">
                  <c:v>  243 PM</c:v>
                </c:pt>
                <c:pt idx="1182">
                  <c:v>  244 PM</c:v>
                </c:pt>
                <c:pt idx="1183">
                  <c:v>  245 PM</c:v>
                </c:pt>
                <c:pt idx="1184">
                  <c:v>  246 PM</c:v>
                </c:pt>
                <c:pt idx="1185">
                  <c:v>  247 PM</c:v>
                </c:pt>
                <c:pt idx="1186">
                  <c:v>  248 PM</c:v>
                </c:pt>
                <c:pt idx="1187">
                  <c:v>  249 PM</c:v>
                </c:pt>
                <c:pt idx="1188">
                  <c:v>  250 PM</c:v>
                </c:pt>
                <c:pt idx="1189">
                  <c:v>  251 PM</c:v>
                </c:pt>
                <c:pt idx="1190">
                  <c:v>  252 PM</c:v>
                </c:pt>
                <c:pt idx="1191">
                  <c:v>  253 PM</c:v>
                </c:pt>
                <c:pt idx="1192">
                  <c:v>  254 PM</c:v>
                </c:pt>
                <c:pt idx="1193">
                  <c:v>  255 PM</c:v>
                </c:pt>
                <c:pt idx="1194">
                  <c:v>  256 PM</c:v>
                </c:pt>
                <c:pt idx="1195">
                  <c:v>  257 PM</c:v>
                </c:pt>
                <c:pt idx="1196">
                  <c:v>  258 PM</c:v>
                </c:pt>
                <c:pt idx="1197">
                  <c:v>  259 PM</c:v>
                </c:pt>
                <c:pt idx="1198">
                  <c:v>  27:00 PM</c:v>
                </c:pt>
                <c:pt idx="1199">
                  <c:v>  27:01 PM</c:v>
                </c:pt>
                <c:pt idx="1200">
                  <c:v>  27:02 PM</c:v>
                </c:pt>
                <c:pt idx="1201">
                  <c:v>  27:03 PM</c:v>
                </c:pt>
                <c:pt idx="1202">
                  <c:v>  27:04 PM</c:v>
                </c:pt>
                <c:pt idx="1203">
                  <c:v>  27:05 PM</c:v>
                </c:pt>
                <c:pt idx="1204">
                  <c:v>  27:06 PM</c:v>
                </c:pt>
                <c:pt idx="1205">
                  <c:v>  27:07 PM</c:v>
                </c:pt>
                <c:pt idx="1206">
                  <c:v>  27:08 PM</c:v>
                </c:pt>
                <c:pt idx="1207">
                  <c:v>  27:09 PM</c:v>
                </c:pt>
                <c:pt idx="1208">
                  <c:v>  27:10 PM</c:v>
                </c:pt>
                <c:pt idx="1209">
                  <c:v>  27:11 PM</c:v>
                </c:pt>
                <c:pt idx="1210">
                  <c:v>  27:12 PM</c:v>
                </c:pt>
                <c:pt idx="1211">
                  <c:v>  27:13 PM</c:v>
                </c:pt>
                <c:pt idx="1212">
                  <c:v>  27:14 PM</c:v>
                </c:pt>
                <c:pt idx="1213">
                  <c:v>  27:15 PM</c:v>
                </c:pt>
                <c:pt idx="1214">
                  <c:v>  27:16 PM</c:v>
                </c:pt>
                <c:pt idx="1215">
                  <c:v>  27:17 PM</c:v>
                </c:pt>
                <c:pt idx="1216">
                  <c:v>  27:18 PM</c:v>
                </c:pt>
                <c:pt idx="1217">
                  <c:v>  27:19 PM</c:v>
                </c:pt>
                <c:pt idx="1218">
                  <c:v>  27:20 PM</c:v>
                </c:pt>
                <c:pt idx="1219">
                  <c:v>  27:21 PM</c:v>
                </c:pt>
                <c:pt idx="1220">
                  <c:v>  27:22 PM</c:v>
                </c:pt>
                <c:pt idx="1221">
                  <c:v>  27:23 PM</c:v>
                </c:pt>
                <c:pt idx="1222">
                  <c:v>  27:24 PM</c:v>
                </c:pt>
                <c:pt idx="1223">
                  <c:v>  27:25 PM</c:v>
                </c:pt>
                <c:pt idx="1224">
                  <c:v>  27:26 PM</c:v>
                </c:pt>
                <c:pt idx="1225">
                  <c:v>  27:27 PM</c:v>
                </c:pt>
                <c:pt idx="1226">
                  <c:v>  27:28 PM</c:v>
                </c:pt>
                <c:pt idx="1227">
                  <c:v>  27:29 PM</c:v>
                </c:pt>
                <c:pt idx="1228">
                  <c:v>  27:30 PM</c:v>
                </c:pt>
                <c:pt idx="1229">
                  <c:v>  27:31 PM</c:v>
                </c:pt>
                <c:pt idx="1230">
                  <c:v>  27:32 PM</c:v>
                </c:pt>
                <c:pt idx="1231">
                  <c:v>  27:33 PM</c:v>
                </c:pt>
                <c:pt idx="1232">
                  <c:v>  27:34 PM</c:v>
                </c:pt>
                <c:pt idx="1233">
                  <c:v>  27:35 PM</c:v>
                </c:pt>
                <c:pt idx="1234">
                  <c:v>  27:36 PM</c:v>
                </c:pt>
                <c:pt idx="1235">
                  <c:v>  27:37 PM</c:v>
                </c:pt>
                <c:pt idx="1236">
                  <c:v>  27:38 PM</c:v>
                </c:pt>
                <c:pt idx="1237">
                  <c:v>  27:39 PM</c:v>
                </c:pt>
                <c:pt idx="1238">
                  <c:v>  27:40 PM</c:v>
                </c:pt>
                <c:pt idx="1239">
                  <c:v>  27:41 PM</c:v>
                </c:pt>
                <c:pt idx="1240">
                  <c:v>  27:42 PM</c:v>
                </c:pt>
                <c:pt idx="1241">
                  <c:v>  27:43 PM</c:v>
                </c:pt>
                <c:pt idx="1242">
                  <c:v>  27:44 PM</c:v>
                </c:pt>
                <c:pt idx="1243">
                  <c:v>  27:45 PM</c:v>
                </c:pt>
                <c:pt idx="1244">
                  <c:v>  27:46 PM</c:v>
                </c:pt>
                <c:pt idx="1245">
                  <c:v>  27:47 PM</c:v>
                </c:pt>
                <c:pt idx="1246">
                  <c:v>  27:48 PM</c:v>
                </c:pt>
                <c:pt idx="1247">
                  <c:v>  27:49 PM</c:v>
                </c:pt>
                <c:pt idx="1248">
                  <c:v>  27:50 PM</c:v>
                </c:pt>
                <c:pt idx="1249">
                  <c:v>  27:51 PM</c:v>
                </c:pt>
                <c:pt idx="1250">
                  <c:v>  27:52 PM</c:v>
                </c:pt>
                <c:pt idx="1251">
                  <c:v>  27:53 PM</c:v>
                </c:pt>
                <c:pt idx="1252">
                  <c:v>  27:54 PM</c:v>
                </c:pt>
                <c:pt idx="1253">
                  <c:v>  27:55 PM</c:v>
                </c:pt>
                <c:pt idx="1254">
                  <c:v>  27:56 PM</c:v>
                </c:pt>
                <c:pt idx="1255">
                  <c:v>  27:57 PM</c:v>
                </c:pt>
                <c:pt idx="1256">
                  <c:v>  27:58 PM</c:v>
                </c:pt>
                <c:pt idx="1257">
                  <c:v>  27:59 PM</c:v>
                </c:pt>
                <c:pt idx="1258">
                  <c:v>  28:00 PM</c:v>
                </c:pt>
                <c:pt idx="1259">
                  <c:v>  28:01 PM</c:v>
                </c:pt>
                <c:pt idx="1260">
                  <c:v>  28:02 PM</c:v>
                </c:pt>
                <c:pt idx="1261">
                  <c:v>  28:03 PM</c:v>
                </c:pt>
                <c:pt idx="1262">
                  <c:v>  28:04 PM</c:v>
                </c:pt>
                <c:pt idx="1263">
                  <c:v>  28:05 PM</c:v>
                </c:pt>
                <c:pt idx="1264">
                  <c:v>  28:06 PM</c:v>
                </c:pt>
                <c:pt idx="1265">
                  <c:v>  28:07 PM</c:v>
                </c:pt>
                <c:pt idx="1266">
                  <c:v>  28:08 PM</c:v>
                </c:pt>
                <c:pt idx="1267">
                  <c:v>  28:09 PM</c:v>
                </c:pt>
                <c:pt idx="1268">
                  <c:v>  28:10 PM</c:v>
                </c:pt>
                <c:pt idx="1269">
                  <c:v>  28:11 PM</c:v>
                </c:pt>
                <c:pt idx="1270">
                  <c:v>  28:12 PM</c:v>
                </c:pt>
                <c:pt idx="1271">
                  <c:v>  28:13 PM</c:v>
                </c:pt>
                <c:pt idx="1272">
                  <c:v>  28:14 PM</c:v>
                </c:pt>
                <c:pt idx="1273">
                  <c:v>  28:15 PM</c:v>
                </c:pt>
                <c:pt idx="1274">
                  <c:v>  28:16 PM</c:v>
                </c:pt>
                <c:pt idx="1275">
                  <c:v>  28:17 PM</c:v>
                </c:pt>
                <c:pt idx="1276">
                  <c:v>  28:18 PM</c:v>
                </c:pt>
                <c:pt idx="1277">
                  <c:v>  28:19 PM</c:v>
                </c:pt>
                <c:pt idx="1278">
                  <c:v>  28:20 PM</c:v>
                </c:pt>
                <c:pt idx="1279">
                  <c:v>  28:21 PM</c:v>
                </c:pt>
                <c:pt idx="1280">
                  <c:v>  28:22 PM</c:v>
                </c:pt>
                <c:pt idx="1281">
                  <c:v>  28:23 PM</c:v>
                </c:pt>
                <c:pt idx="1282">
                  <c:v>  28:24 PM</c:v>
                </c:pt>
                <c:pt idx="1283">
                  <c:v>  28:25 PM</c:v>
                </c:pt>
                <c:pt idx="1284">
                  <c:v>  28:26 PM</c:v>
                </c:pt>
                <c:pt idx="1285">
                  <c:v>  28:27 PM</c:v>
                </c:pt>
                <c:pt idx="1286">
                  <c:v>  28:28 PM</c:v>
                </c:pt>
                <c:pt idx="1287">
                  <c:v>  28:29 PM</c:v>
                </c:pt>
                <c:pt idx="1288">
                  <c:v>  28:30 PM</c:v>
                </c:pt>
                <c:pt idx="1289">
                  <c:v>  28:31 PM</c:v>
                </c:pt>
                <c:pt idx="1290">
                  <c:v>  28:32 PM</c:v>
                </c:pt>
                <c:pt idx="1291">
                  <c:v>  28:33 PM</c:v>
                </c:pt>
                <c:pt idx="1292">
                  <c:v>  28:34 PM</c:v>
                </c:pt>
                <c:pt idx="1293">
                  <c:v>  28:35 PM</c:v>
                </c:pt>
                <c:pt idx="1294">
                  <c:v>  28:36 PM</c:v>
                </c:pt>
                <c:pt idx="1295">
                  <c:v>  28:37 PM</c:v>
                </c:pt>
                <c:pt idx="1296">
                  <c:v>  28:38 PM</c:v>
                </c:pt>
                <c:pt idx="1297">
                  <c:v>  28:39 PM</c:v>
                </c:pt>
                <c:pt idx="1298">
                  <c:v>  28:40 PM</c:v>
                </c:pt>
                <c:pt idx="1299">
                  <c:v>  28:41 PM</c:v>
                </c:pt>
                <c:pt idx="1300">
                  <c:v>  28:42 PM</c:v>
                </c:pt>
                <c:pt idx="1301">
                  <c:v>  28:43 PM</c:v>
                </c:pt>
                <c:pt idx="1302">
                  <c:v>  28:44 PM</c:v>
                </c:pt>
                <c:pt idx="1303">
                  <c:v>  28:45 PM</c:v>
                </c:pt>
                <c:pt idx="1304">
                  <c:v>  28:46 PM</c:v>
                </c:pt>
                <c:pt idx="1305">
                  <c:v>  28:47 PM</c:v>
                </c:pt>
                <c:pt idx="1306">
                  <c:v>  28:48 PM</c:v>
                </c:pt>
                <c:pt idx="1307">
                  <c:v>  28:49 PM</c:v>
                </c:pt>
                <c:pt idx="1308">
                  <c:v>  28:50 PM</c:v>
                </c:pt>
                <c:pt idx="1309">
                  <c:v>  28:51 PM</c:v>
                </c:pt>
                <c:pt idx="1310">
                  <c:v>  28:52 PM</c:v>
                </c:pt>
                <c:pt idx="1311">
                  <c:v>  28:53 PM</c:v>
                </c:pt>
                <c:pt idx="1312">
                  <c:v>  28:54 PM</c:v>
                </c:pt>
                <c:pt idx="1313">
                  <c:v>  28:55 PM</c:v>
                </c:pt>
                <c:pt idx="1314">
                  <c:v>  28:56 PM</c:v>
                </c:pt>
                <c:pt idx="1315">
                  <c:v>  28:57 PM</c:v>
                </c:pt>
                <c:pt idx="1316">
                  <c:v>  28:58 PM</c:v>
                </c:pt>
                <c:pt idx="1317">
                  <c:v>  28:59 PM</c:v>
                </c:pt>
                <c:pt idx="1318">
                  <c:v>  29:00 PM</c:v>
                </c:pt>
                <c:pt idx="1319">
                  <c:v>  29:01 PM</c:v>
                </c:pt>
                <c:pt idx="1320">
                  <c:v>  29:02 PM</c:v>
                </c:pt>
                <c:pt idx="1321">
                  <c:v>  29:03 PM</c:v>
                </c:pt>
                <c:pt idx="1322">
                  <c:v>  29:04 PM</c:v>
                </c:pt>
                <c:pt idx="1323">
                  <c:v>  29:05 PM</c:v>
                </c:pt>
                <c:pt idx="1324">
                  <c:v>  29:06 PM</c:v>
                </c:pt>
                <c:pt idx="1325">
                  <c:v>  29:07 PM</c:v>
                </c:pt>
                <c:pt idx="1326">
                  <c:v>  29:08 PM</c:v>
                </c:pt>
                <c:pt idx="1327">
                  <c:v>  29:09 PM</c:v>
                </c:pt>
                <c:pt idx="1328">
                  <c:v>  29:10 PM</c:v>
                </c:pt>
                <c:pt idx="1329">
                  <c:v>  29:11 PM</c:v>
                </c:pt>
                <c:pt idx="1330">
                  <c:v>  29:12 PM</c:v>
                </c:pt>
                <c:pt idx="1331">
                  <c:v>  29:13 PM</c:v>
                </c:pt>
                <c:pt idx="1332">
                  <c:v>  29:14 PM</c:v>
                </c:pt>
                <c:pt idx="1333">
                  <c:v>  29:15 PM</c:v>
                </c:pt>
                <c:pt idx="1334">
                  <c:v>  29:16 PM</c:v>
                </c:pt>
                <c:pt idx="1335">
                  <c:v>  29:17 PM</c:v>
                </c:pt>
                <c:pt idx="1336">
                  <c:v>  29:18 PM</c:v>
                </c:pt>
                <c:pt idx="1337">
                  <c:v>  29:19 PM</c:v>
                </c:pt>
                <c:pt idx="1338">
                  <c:v>  29:20 PM</c:v>
                </c:pt>
                <c:pt idx="1339">
                  <c:v>  29:21 PM</c:v>
                </c:pt>
                <c:pt idx="1340">
                  <c:v>  29:22 PM</c:v>
                </c:pt>
                <c:pt idx="1341">
                  <c:v>  29:23 PM</c:v>
                </c:pt>
                <c:pt idx="1342">
                  <c:v>  29:24 PM</c:v>
                </c:pt>
                <c:pt idx="1343">
                  <c:v>  29:25 PM</c:v>
                </c:pt>
                <c:pt idx="1344">
                  <c:v>  29:26 PM</c:v>
                </c:pt>
                <c:pt idx="1345">
                  <c:v>  29:27 PM</c:v>
                </c:pt>
                <c:pt idx="1346">
                  <c:v>  29:28 PM</c:v>
                </c:pt>
                <c:pt idx="1347">
                  <c:v>  29:29 PM</c:v>
                </c:pt>
                <c:pt idx="1348">
                  <c:v>  29:30 PM</c:v>
                </c:pt>
                <c:pt idx="1349">
                  <c:v>  29:31 PM</c:v>
                </c:pt>
                <c:pt idx="1350">
                  <c:v>  29:32 PM</c:v>
                </c:pt>
                <c:pt idx="1351">
                  <c:v>  29:33 PM</c:v>
                </c:pt>
                <c:pt idx="1352">
                  <c:v>  29:34 PM</c:v>
                </c:pt>
                <c:pt idx="1353">
                  <c:v>  29:35 PM</c:v>
                </c:pt>
                <c:pt idx="1354">
                  <c:v>  29:36 PM</c:v>
                </c:pt>
                <c:pt idx="1355">
                  <c:v>  29:37 PM</c:v>
                </c:pt>
                <c:pt idx="1356">
                  <c:v>  29:38 PM</c:v>
                </c:pt>
                <c:pt idx="1357">
                  <c:v>  29:39 PM</c:v>
                </c:pt>
                <c:pt idx="1358">
                  <c:v>  29:40 PM</c:v>
                </c:pt>
                <c:pt idx="1359">
                  <c:v>  29:41 PM</c:v>
                </c:pt>
                <c:pt idx="1360">
                  <c:v>  29:42 PM</c:v>
                </c:pt>
                <c:pt idx="1361">
                  <c:v>  29:43 PM</c:v>
                </c:pt>
                <c:pt idx="1362">
                  <c:v>  29:44 PM</c:v>
                </c:pt>
                <c:pt idx="1363">
                  <c:v>  29:45 PM</c:v>
                </c:pt>
                <c:pt idx="1364">
                  <c:v>  29:46 PM</c:v>
                </c:pt>
                <c:pt idx="1365">
                  <c:v>  29:47 PM</c:v>
                </c:pt>
                <c:pt idx="1366">
                  <c:v>  29:48 PM</c:v>
                </c:pt>
              </c:strCache>
            </c:strRef>
          </c:xVal>
          <c:yVal>
            <c:numRef>
              <c:f>Boeing_RH_T_1_0!$D$2:$D$1048576</c:f>
              <c:numCache>
                <c:formatCode>General</c:formatCode>
                <c:ptCount val="1048575"/>
                <c:pt idx="0">
                  <c:v>7.6609999999999996</c:v>
                </c:pt>
                <c:pt idx="1">
                  <c:v>7.6609999999999996</c:v>
                </c:pt>
                <c:pt idx="2">
                  <c:v>7.6609999999999996</c:v>
                </c:pt>
                <c:pt idx="3">
                  <c:v>7.7380000000000004</c:v>
                </c:pt>
                <c:pt idx="4">
                  <c:v>7.7380000000000004</c:v>
                </c:pt>
                <c:pt idx="5">
                  <c:v>7.7389999999999999</c:v>
                </c:pt>
                <c:pt idx="6">
                  <c:v>7.7389999999999999</c:v>
                </c:pt>
                <c:pt idx="7">
                  <c:v>7.7389999999999999</c:v>
                </c:pt>
                <c:pt idx="8">
                  <c:v>7.74</c:v>
                </c:pt>
                <c:pt idx="9">
                  <c:v>7.74</c:v>
                </c:pt>
                <c:pt idx="10">
                  <c:v>7.74</c:v>
                </c:pt>
                <c:pt idx="11">
                  <c:v>7.665</c:v>
                </c:pt>
                <c:pt idx="12">
                  <c:v>7.665</c:v>
                </c:pt>
                <c:pt idx="13">
                  <c:v>7.665</c:v>
                </c:pt>
                <c:pt idx="14">
                  <c:v>7.6660000000000004</c:v>
                </c:pt>
                <c:pt idx="15">
                  <c:v>7.5890000000000004</c:v>
                </c:pt>
                <c:pt idx="16">
                  <c:v>7.6669999999999998</c:v>
                </c:pt>
                <c:pt idx="17">
                  <c:v>7.6669999999999998</c:v>
                </c:pt>
                <c:pt idx="18">
                  <c:v>7.6669999999999998</c:v>
                </c:pt>
                <c:pt idx="19">
                  <c:v>7.6669999999999998</c:v>
                </c:pt>
                <c:pt idx="20">
                  <c:v>7.6680000000000001</c:v>
                </c:pt>
                <c:pt idx="21">
                  <c:v>7.5910000000000002</c:v>
                </c:pt>
                <c:pt idx="22">
                  <c:v>7.6680000000000001</c:v>
                </c:pt>
                <c:pt idx="23">
                  <c:v>7.6680000000000001</c:v>
                </c:pt>
                <c:pt idx="24">
                  <c:v>7.6689999999999996</c:v>
                </c:pt>
                <c:pt idx="25">
                  <c:v>7.593</c:v>
                </c:pt>
                <c:pt idx="26">
                  <c:v>7.593</c:v>
                </c:pt>
                <c:pt idx="27">
                  <c:v>7.5940000000000003</c:v>
                </c:pt>
                <c:pt idx="28">
                  <c:v>7.5940000000000003</c:v>
                </c:pt>
                <c:pt idx="29">
                  <c:v>7.5940000000000003</c:v>
                </c:pt>
                <c:pt idx="30">
                  <c:v>7.5949999999999998</c:v>
                </c:pt>
                <c:pt idx="31">
                  <c:v>7.5949999999999998</c:v>
                </c:pt>
                <c:pt idx="32">
                  <c:v>7.5949999999999998</c:v>
                </c:pt>
                <c:pt idx="33">
                  <c:v>7.5960000000000001</c:v>
                </c:pt>
                <c:pt idx="34">
                  <c:v>7.6719999999999997</c:v>
                </c:pt>
                <c:pt idx="35">
                  <c:v>7.6719999999999997</c:v>
                </c:pt>
                <c:pt idx="36">
                  <c:v>7.5970000000000004</c:v>
                </c:pt>
                <c:pt idx="37">
                  <c:v>7.5590000000000002</c:v>
                </c:pt>
                <c:pt idx="38">
                  <c:v>7.5970000000000004</c:v>
                </c:pt>
                <c:pt idx="39">
                  <c:v>7.5970000000000004</c:v>
                </c:pt>
                <c:pt idx="40">
                  <c:v>7.5970000000000004</c:v>
                </c:pt>
                <c:pt idx="41">
                  <c:v>7.6749999999999998</c:v>
                </c:pt>
                <c:pt idx="42">
                  <c:v>7.5979999999999999</c:v>
                </c:pt>
                <c:pt idx="43">
                  <c:v>7.5229999999999997</c:v>
                </c:pt>
                <c:pt idx="44">
                  <c:v>7.5229999999999997</c:v>
                </c:pt>
                <c:pt idx="45">
                  <c:v>7.4459999999999997</c:v>
                </c:pt>
                <c:pt idx="46">
                  <c:v>7.4459999999999997</c:v>
                </c:pt>
                <c:pt idx="47">
                  <c:v>7.4459999999999997</c:v>
                </c:pt>
                <c:pt idx="48">
                  <c:v>7.4470000000000001</c:v>
                </c:pt>
                <c:pt idx="49">
                  <c:v>7.4470000000000001</c:v>
                </c:pt>
                <c:pt idx="50">
                  <c:v>7.524</c:v>
                </c:pt>
                <c:pt idx="51">
                  <c:v>7.524</c:v>
                </c:pt>
                <c:pt idx="52">
                  <c:v>7.5250000000000004</c:v>
                </c:pt>
                <c:pt idx="53">
                  <c:v>7.601</c:v>
                </c:pt>
                <c:pt idx="54">
                  <c:v>7.5629999999999997</c:v>
                </c:pt>
                <c:pt idx="55">
                  <c:v>7.4480000000000004</c:v>
                </c:pt>
                <c:pt idx="56">
                  <c:v>7.4489999999999998</c:v>
                </c:pt>
                <c:pt idx="57">
                  <c:v>7.4489999999999998</c:v>
                </c:pt>
                <c:pt idx="58">
                  <c:v>7.5259999999999998</c:v>
                </c:pt>
                <c:pt idx="59">
                  <c:v>7.5270000000000001</c:v>
                </c:pt>
                <c:pt idx="60">
                  <c:v>7.5259999999999998</c:v>
                </c:pt>
                <c:pt idx="61">
                  <c:v>7.5270000000000001</c:v>
                </c:pt>
                <c:pt idx="62">
                  <c:v>7.45</c:v>
                </c:pt>
                <c:pt idx="63">
                  <c:v>7.375</c:v>
                </c:pt>
                <c:pt idx="64">
                  <c:v>7.3739999999999997</c:v>
                </c:pt>
                <c:pt idx="65">
                  <c:v>7.4130000000000003</c:v>
                </c:pt>
                <c:pt idx="66">
                  <c:v>7.452</c:v>
                </c:pt>
                <c:pt idx="67">
                  <c:v>7.452</c:v>
                </c:pt>
                <c:pt idx="68">
                  <c:v>7.4530000000000003</c:v>
                </c:pt>
                <c:pt idx="69">
                  <c:v>7.3760000000000003</c:v>
                </c:pt>
                <c:pt idx="70">
                  <c:v>7.3760000000000003</c:v>
                </c:pt>
                <c:pt idx="71">
                  <c:v>7.3760000000000003</c:v>
                </c:pt>
                <c:pt idx="72">
                  <c:v>7.4539999999999997</c:v>
                </c:pt>
                <c:pt idx="73">
                  <c:v>7.4530000000000003</c:v>
                </c:pt>
                <c:pt idx="74">
                  <c:v>7.4539999999999997</c:v>
                </c:pt>
                <c:pt idx="75">
                  <c:v>7.4539999999999997</c:v>
                </c:pt>
                <c:pt idx="76">
                  <c:v>7.53</c:v>
                </c:pt>
                <c:pt idx="77">
                  <c:v>7.53</c:v>
                </c:pt>
                <c:pt idx="78">
                  <c:v>7.5309999999999997</c:v>
                </c:pt>
                <c:pt idx="79">
                  <c:v>7.4550000000000001</c:v>
                </c:pt>
                <c:pt idx="80">
                  <c:v>7.3780000000000001</c:v>
                </c:pt>
                <c:pt idx="81">
                  <c:v>7.4550000000000001</c:v>
                </c:pt>
                <c:pt idx="82">
                  <c:v>7.3780000000000001</c:v>
                </c:pt>
                <c:pt idx="83">
                  <c:v>7.3019999999999996</c:v>
                </c:pt>
                <c:pt idx="84">
                  <c:v>7.3410000000000002</c:v>
                </c:pt>
                <c:pt idx="85">
                  <c:v>7.3789999999999996</c:v>
                </c:pt>
                <c:pt idx="86">
                  <c:v>7.3789999999999996</c:v>
                </c:pt>
                <c:pt idx="87">
                  <c:v>7.3789999999999996</c:v>
                </c:pt>
                <c:pt idx="88">
                  <c:v>7.3789999999999996</c:v>
                </c:pt>
                <c:pt idx="89">
                  <c:v>7.38</c:v>
                </c:pt>
                <c:pt idx="90">
                  <c:v>7.3040000000000003</c:v>
                </c:pt>
                <c:pt idx="91">
                  <c:v>7.3040000000000003</c:v>
                </c:pt>
                <c:pt idx="92">
                  <c:v>7.38</c:v>
                </c:pt>
                <c:pt idx="93">
                  <c:v>7.3040000000000003</c:v>
                </c:pt>
                <c:pt idx="94">
                  <c:v>7.38</c:v>
                </c:pt>
                <c:pt idx="95">
                  <c:v>7.4580000000000002</c:v>
                </c:pt>
                <c:pt idx="96">
                  <c:v>7.4580000000000002</c:v>
                </c:pt>
                <c:pt idx="97">
                  <c:v>7.3819999999999997</c:v>
                </c:pt>
                <c:pt idx="98">
                  <c:v>7.3819999999999997</c:v>
                </c:pt>
                <c:pt idx="99">
                  <c:v>7.3819999999999997</c:v>
                </c:pt>
                <c:pt idx="100">
                  <c:v>7.383</c:v>
                </c:pt>
                <c:pt idx="101">
                  <c:v>7.3819999999999997</c:v>
                </c:pt>
                <c:pt idx="102">
                  <c:v>7.383</c:v>
                </c:pt>
                <c:pt idx="103">
                  <c:v>7.383</c:v>
                </c:pt>
                <c:pt idx="104">
                  <c:v>7.383</c:v>
                </c:pt>
                <c:pt idx="105">
                  <c:v>7.383</c:v>
                </c:pt>
                <c:pt idx="106">
                  <c:v>7.3070000000000004</c:v>
                </c:pt>
                <c:pt idx="107">
                  <c:v>7.306</c:v>
                </c:pt>
                <c:pt idx="108">
                  <c:v>7.3070000000000004</c:v>
                </c:pt>
                <c:pt idx="109">
                  <c:v>7.3449999999999998</c:v>
                </c:pt>
                <c:pt idx="110">
                  <c:v>7.3070000000000004</c:v>
                </c:pt>
                <c:pt idx="111">
                  <c:v>7.3070000000000004</c:v>
                </c:pt>
                <c:pt idx="112">
                  <c:v>7.3070000000000004</c:v>
                </c:pt>
                <c:pt idx="113">
                  <c:v>7.2309999999999999</c:v>
                </c:pt>
                <c:pt idx="114">
                  <c:v>7.2309999999999999</c:v>
                </c:pt>
                <c:pt idx="115">
                  <c:v>7.2309999999999999</c:v>
                </c:pt>
                <c:pt idx="116">
                  <c:v>7.2309999999999999</c:v>
                </c:pt>
                <c:pt idx="117">
                  <c:v>7.3079999999999998</c:v>
                </c:pt>
                <c:pt idx="118">
                  <c:v>7.3849999999999998</c:v>
                </c:pt>
                <c:pt idx="119">
                  <c:v>7.3470000000000004</c:v>
                </c:pt>
                <c:pt idx="120">
                  <c:v>7.2309999999999999</c:v>
                </c:pt>
                <c:pt idx="121">
                  <c:v>7.2329999999999997</c:v>
                </c:pt>
                <c:pt idx="122">
                  <c:v>7.3090000000000002</c:v>
                </c:pt>
                <c:pt idx="123">
                  <c:v>7.2329999999999997</c:v>
                </c:pt>
                <c:pt idx="124">
                  <c:v>7.2329999999999997</c:v>
                </c:pt>
                <c:pt idx="125">
                  <c:v>7.2329999999999997</c:v>
                </c:pt>
                <c:pt idx="126">
                  <c:v>7.234</c:v>
                </c:pt>
                <c:pt idx="127">
                  <c:v>7.2329999999999997</c:v>
                </c:pt>
                <c:pt idx="128">
                  <c:v>7.31</c:v>
                </c:pt>
                <c:pt idx="129">
                  <c:v>7.31</c:v>
                </c:pt>
                <c:pt idx="130">
                  <c:v>7.31</c:v>
                </c:pt>
                <c:pt idx="131">
                  <c:v>7.31</c:v>
                </c:pt>
                <c:pt idx="132">
                  <c:v>7.31</c:v>
                </c:pt>
                <c:pt idx="133">
                  <c:v>7.3869999999999996</c:v>
                </c:pt>
                <c:pt idx="134">
                  <c:v>7.3869999999999996</c:v>
                </c:pt>
                <c:pt idx="135">
                  <c:v>7.31</c:v>
                </c:pt>
                <c:pt idx="136">
                  <c:v>7.31</c:v>
                </c:pt>
                <c:pt idx="137">
                  <c:v>7.31</c:v>
                </c:pt>
                <c:pt idx="138">
                  <c:v>7.2350000000000003</c:v>
                </c:pt>
                <c:pt idx="139">
                  <c:v>7.2350000000000003</c:v>
                </c:pt>
                <c:pt idx="140">
                  <c:v>7.157</c:v>
                </c:pt>
                <c:pt idx="141">
                  <c:v>7.1580000000000004</c:v>
                </c:pt>
                <c:pt idx="142">
                  <c:v>7.2350000000000003</c:v>
                </c:pt>
                <c:pt idx="143">
                  <c:v>7.2350000000000003</c:v>
                </c:pt>
                <c:pt idx="144">
                  <c:v>7.2350000000000003</c:v>
                </c:pt>
                <c:pt idx="145">
                  <c:v>7.3109999999999999</c:v>
                </c:pt>
                <c:pt idx="146">
                  <c:v>7.3109999999999999</c:v>
                </c:pt>
                <c:pt idx="147">
                  <c:v>7.3109999999999999</c:v>
                </c:pt>
                <c:pt idx="148">
                  <c:v>7.3109999999999999</c:v>
                </c:pt>
                <c:pt idx="149">
                  <c:v>7.3109999999999999</c:v>
                </c:pt>
                <c:pt idx="150">
                  <c:v>7.3109999999999999</c:v>
                </c:pt>
                <c:pt idx="151">
                  <c:v>7.2729999999999997</c:v>
                </c:pt>
                <c:pt idx="152">
                  <c:v>7.1580000000000004</c:v>
                </c:pt>
                <c:pt idx="153">
                  <c:v>7.1589999999999998</c:v>
                </c:pt>
                <c:pt idx="154">
                  <c:v>7.1589999999999998</c:v>
                </c:pt>
                <c:pt idx="155">
                  <c:v>7.1589999999999998</c:v>
                </c:pt>
                <c:pt idx="156">
                  <c:v>7.1589999999999998</c:v>
                </c:pt>
                <c:pt idx="157">
                  <c:v>7.0819999999999999</c:v>
                </c:pt>
                <c:pt idx="158">
                  <c:v>7.1589999999999998</c:v>
                </c:pt>
                <c:pt idx="159">
                  <c:v>7.1589999999999998</c:v>
                </c:pt>
                <c:pt idx="160">
                  <c:v>7.0819999999999999</c:v>
                </c:pt>
                <c:pt idx="161">
                  <c:v>7.0819999999999999</c:v>
                </c:pt>
                <c:pt idx="162">
                  <c:v>7.0819999999999999</c:v>
                </c:pt>
                <c:pt idx="163">
                  <c:v>7.1589999999999998</c:v>
                </c:pt>
                <c:pt idx="164">
                  <c:v>7.1589999999999998</c:v>
                </c:pt>
                <c:pt idx="165">
                  <c:v>7.2370000000000001</c:v>
                </c:pt>
                <c:pt idx="166">
                  <c:v>7.2359999999999998</c:v>
                </c:pt>
                <c:pt idx="167">
                  <c:v>7.2370000000000001</c:v>
                </c:pt>
                <c:pt idx="168">
                  <c:v>7.2370000000000001</c:v>
                </c:pt>
                <c:pt idx="169">
                  <c:v>7.2370000000000001</c:v>
                </c:pt>
                <c:pt idx="170">
                  <c:v>7.16</c:v>
                </c:pt>
                <c:pt idx="171">
                  <c:v>7.16</c:v>
                </c:pt>
                <c:pt idx="172">
                  <c:v>7.2370000000000001</c:v>
                </c:pt>
                <c:pt idx="173">
                  <c:v>7.2370000000000001</c:v>
                </c:pt>
                <c:pt idx="174">
                  <c:v>7.16</c:v>
                </c:pt>
                <c:pt idx="175">
                  <c:v>7.0830000000000002</c:v>
                </c:pt>
                <c:pt idx="176">
                  <c:v>7.1219999999999999</c:v>
                </c:pt>
                <c:pt idx="177">
                  <c:v>7.0830000000000002</c:v>
                </c:pt>
                <c:pt idx="178">
                  <c:v>7.0830000000000002</c:v>
                </c:pt>
                <c:pt idx="179">
                  <c:v>7.0830000000000002</c:v>
                </c:pt>
                <c:pt idx="180">
                  <c:v>7.0830000000000002</c:v>
                </c:pt>
                <c:pt idx="181">
                  <c:v>7.2370000000000001</c:v>
                </c:pt>
                <c:pt idx="182">
                  <c:v>7.2370000000000001</c:v>
                </c:pt>
                <c:pt idx="183">
                  <c:v>7.2370000000000001</c:v>
                </c:pt>
                <c:pt idx="184">
                  <c:v>7.2370000000000001</c:v>
                </c:pt>
                <c:pt idx="185">
                  <c:v>7.2370000000000001</c:v>
                </c:pt>
                <c:pt idx="186">
                  <c:v>7.3140000000000001</c:v>
                </c:pt>
                <c:pt idx="187">
                  <c:v>7.3140000000000001</c:v>
                </c:pt>
                <c:pt idx="188">
                  <c:v>7.2370000000000001</c:v>
                </c:pt>
                <c:pt idx="189">
                  <c:v>7.16</c:v>
                </c:pt>
                <c:pt idx="190">
                  <c:v>7.16</c:v>
                </c:pt>
                <c:pt idx="191">
                  <c:v>7.0830000000000002</c:v>
                </c:pt>
                <c:pt idx="192">
                  <c:v>7.0830000000000002</c:v>
                </c:pt>
                <c:pt idx="193">
                  <c:v>7.0830000000000002</c:v>
                </c:pt>
                <c:pt idx="194">
                  <c:v>7.0830000000000002</c:v>
                </c:pt>
                <c:pt idx="195">
                  <c:v>7.0830000000000002</c:v>
                </c:pt>
                <c:pt idx="196">
                  <c:v>7.0069999999999997</c:v>
                </c:pt>
                <c:pt idx="197">
                  <c:v>7.0069999999999997</c:v>
                </c:pt>
                <c:pt idx="198">
                  <c:v>7.0069999999999997</c:v>
                </c:pt>
                <c:pt idx="199">
                  <c:v>7.0830000000000002</c:v>
                </c:pt>
                <c:pt idx="200">
                  <c:v>7.16</c:v>
                </c:pt>
                <c:pt idx="201">
                  <c:v>7.0830000000000002</c:v>
                </c:pt>
                <c:pt idx="202">
                  <c:v>7.0830000000000002</c:v>
                </c:pt>
                <c:pt idx="203">
                  <c:v>7.0830000000000002</c:v>
                </c:pt>
                <c:pt idx="204">
                  <c:v>7.16</c:v>
                </c:pt>
                <c:pt idx="205">
                  <c:v>7.1989999999999998</c:v>
                </c:pt>
                <c:pt idx="206">
                  <c:v>7.2370000000000001</c:v>
                </c:pt>
                <c:pt idx="207">
                  <c:v>7.2370000000000001</c:v>
                </c:pt>
                <c:pt idx="208">
                  <c:v>7.3140000000000001</c:v>
                </c:pt>
                <c:pt idx="209">
                  <c:v>7.2370000000000001</c:v>
                </c:pt>
                <c:pt idx="210">
                  <c:v>7.2370000000000001</c:v>
                </c:pt>
                <c:pt idx="211">
                  <c:v>7.16</c:v>
                </c:pt>
                <c:pt idx="212">
                  <c:v>7.16</c:v>
                </c:pt>
                <c:pt idx="213">
                  <c:v>7.16</c:v>
                </c:pt>
                <c:pt idx="214">
                  <c:v>7.16</c:v>
                </c:pt>
                <c:pt idx="215">
                  <c:v>7.16</c:v>
                </c:pt>
                <c:pt idx="216">
                  <c:v>7.16</c:v>
                </c:pt>
                <c:pt idx="217">
                  <c:v>7.16</c:v>
                </c:pt>
                <c:pt idx="218">
                  <c:v>7.2370000000000001</c:v>
                </c:pt>
                <c:pt idx="219">
                  <c:v>7.16</c:v>
                </c:pt>
                <c:pt idx="220">
                  <c:v>7.16</c:v>
                </c:pt>
                <c:pt idx="221">
                  <c:v>7.16</c:v>
                </c:pt>
                <c:pt idx="222">
                  <c:v>7.2359999999999998</c:v>
                </c:pt>
                <c:pt idx="223">
                  <c:v>7.2370000000000001</c:v>
                </c:pt>
                <c:pt idx="224">
                  <c:v>7.2370000000000001</c:v>
                </c:pt>
                <c:pt idx="225">
                  <c:v>7.2359999999999998</c:v>
                </c:pt>
                <c:pt idx="226">
                  <c:v>7.2370000000000001</c:v>
                </c:pt>
                <c:pt idx="227">
                  <c:v>7.16</c:v>
                </c:pt>
                <c:pt idx="228">
                  <c:v>7.1589999999999998</c:v>
                </c:pt>
                <c:pt idx="229">
                  <c:v>7.0819999999999999</c:v>
                </c:pt>
                <c:pt idx="230">
                  <c:v>7.0819999999999999</c:v>
                </c:pt>
                <c:pt idx="231">
                  <c:v>7.0819999999999999</c:v>
                </c:pt>
                <c:pt idx="232">
                  <c:v>7.0819999999999999</c:v>
                </c:pt>
                <c:pt idx="233">
                  <c:v>7.0819999999999999</c:v>
                </c:pt>
                <c:pt idx="234">
                  <c:v>7.0819999999999999</c:v>
                </c:pt>
                <c:pt idx="235">
                  <c:v>7.0060000000000002</c:v>
                </c:pt>
                <c:pt idx="236">
                  <c:v>7.0819999999999999</c:v>
                </c:pt>
                <c:pt idx="237">
                  <c:v>7.0819999999999999</c:v>
                </c:pt>
                <c:pt idx="238">
                  <c:v>7.0819999999999999</c:v>
                </c:pt>
                <c:pt idx="239">
                  <c:v>7.0810000000000004</c:v>
                </c:pt>
                <c:pt idx="240">
                  <c:v>7.1580000000000004</c:v>
                </c:pt>
                <c:pt idx="241">
                  <c:v>7.0810000000000004</c:v>
                </c:pt>
                <c:pt idx="242">
                  <c:v>7.0819999999999999</c:v>
                </c:pt>
                <c:pt idx="243">
                  <c:v>7.0810000000000004</c:v>
                </c:pt>
                <c:pt idx="244">
                  <c:v>7.0810000000000004</c:v>
                </c:pt>
                <c:pt idx="245">
                  <c:v>7.0810000000000004</c:v>
                </c:pt>
                <c:pt idx="246">
                  <c:v>7.1580000000000004</c:v>
                </c:pt>
                <c:pt idx="247">
                  <c:v>7.1580000000000004</c:v>
                </c:pt>
                <c:pt idx="248">
                  <c:v>7.0810000000000004</c:v>
                </c:pt>
                <c:pt idx="249">
                  <c:v>7.1580000000000004</c:v>
                </c:pt>
                <c:pt idx="250">
                  <c:v>7.1580000000000004</c:v>
                </c:pt>
                <c:pt idx="251">
                  <c:v>7.157</c:v>
                </c:pt>
                <c:pt idx="252">
                  <c:v>7.08</c:v>
                </c:pt>
                <c:pt idx="253">
                  <c:v>7.08</c:v>
                </c:pt>
                <c:pt idx="254">
                  <c:v>7.0039999999999996</c:v>
                </c:pt>
                <c:pt idx="255">
                  <c:v>7.0039999999999996</c:v>
                </c:pt>
                <c:pt idx="256">
                  <c:v>7.08</c:v>
                </c:pt>
                <c:pt idx="257">
                  <c:v>7.0419999999999998</c:v>
                </c:pt>
                <c:pt idx="258">
                  <c:v>7.08</c:v>
                </c:pt>
                <c:pt idx="259">
                  <c:v>7.08</c:v>
                </c:pt>
                <c:pt idx="260">
                  <c:v>7.0789999999999997</c:v>
                </c:pt>
                <c:pt idx="261">
                  <c:v>7.0789999999999997</c:v>
                </c:pt>
                <c:pt idx="262">
                  <c:v>7.0789999999999997</c:v>
                </c:pt>
                <c:pt idx="263">
                  <c:v>7.0789999999999997</c:v>
                </c:pt>
                <c:pt idx="264">
                  <c:v>7.1559999999999997</c:v>
                </c:pt>
                <c:pt idx="265">
                  <c:v>7.1559999999999997</c:v>
                </c:pt>
                <c:pt idx="266">
                  <c:v>7.1559999999999997</c:v>
                </c:pt>
                <c:pt idx="267">
                  <c:v>7.1559999999999997</c:v>
                </c:pt>
                <c:pt idx="268">
                  <c:v>7.2329999999999997</c:v>
                </c:pt>
                <c:pt idx="269">
                  <c:v>7.2329999999999997</c:v>
                </c:pt>
                <c:pt idx="270">
                  <c:v>7.1559999999999997</c:v>
                </c:pt>
                <c:pt idx="271">
                  <c:v>7.1550000000000002</c:v>
                </c:pt>
                <c:pt idx="272">
                  <c:v>7.1550000000000002</c:v>
                </c:pt>
                <c:pt idx="273">
                  <c:v>7.1550000000000002</c:v>
                </c:pt>
                <c:pt idx="274">
                  <c:v>7.1550000000000002</c:v>
                </c:pt>
                <c:pt idx="275">
                  <c:v>7.1550000000000002</c:v>
                </c:pt>
                <c:pt idx="276">
                  <c:v>7.1550000000000002</c:v>
                </c:pt>
                <c:pt idx="277">
                  <c:v>7.1550000000000002</c:v>
                </c:pt>
                <c:pt idx="278">
                  <c:v>7.1539999999999999</c:v>
                </c:pt>
                <c:pt idx="279">
                  <c:v>7.1550000000000002</c:v>
                </c:pt>
                <c:pt idx="280">
                  <c:v>7.1539999999999999</c:v>
                </c:pt>
                <c:pt idx="281">
                  <c:v>7.23</c:v>
                </c:pt>
                <c:pt idx="282">
                  <c:v>7.23</c:v>
                </c:pt>
                <c:pt idx="283">
                  <c:v>7.23</c:v>
                </c:pt>
                <c:pt idx="284">
                  <c:v>7.23</c:v>
                </c:pt>
                <c:pt idx="285">
                  <c:v>7.23</c:v>
                </c:pt>
                <c:pt idx="286">
                  <c:v>7.23</c:v>
                </c:pt>
                <c:pt idx="287">
                  <c:v>7.1529999999999996</c:v>
                </c:pt>
                <c:pt idx="288">
                  <c:v>7.1529999999999996</c:v>
                </c:pt>
                <c:pt idx="289">
                  <c:v>7.0759999999999996</c:v>
                </c:pt>
                <c:pt idx="290">
                  <c:v>6.9989999999999997</c:v>
                </c:pt>
                <c:pt idx="291">
                  <c:v>6.9980000000000002</c:v>
                </c:pt>
                <c:pt idx="292">
                  <c:v>7.0750000000000002</c:v>
                </c:pt>
                <c:pt idx="293">
                  <c:v>6.9210000000000003</c:v>
                </c:pt>
                <c:pt idx="294">
                  <c:v>6.6909999999999998</c:v>
                </c:pt>
                <c:pt idx="295">
                  <c:v>6.5380000000000003</c:v>
                </c:pt>
                <c:pt idx="296">
                  <c:v>6.46</c:v>
                </c:pt>
                <c:pt idx="297">
                  <c:v>6.46</c:v>
                </c:pt>
                <c:pt idx="298">
                  <c:v>6.4589999999999996</c:v>
                </c:pt>
                <c:pt idx="299">
                  <c:v>6.3810000000000002</c:v>
                </c:pt>
                <c:pt idx="300">
                  <c:v>6.5350000000000001</c:v>
                </c:pt>
                <c:pt idx="301">
                  <c:v>6.6109999999999998</c:v>
                </c:pt>
                <c:pt idx="302">
                  <c:v>6.6109999999999998</c:v>
                </c:pt>
                <c:pt idx="303">
                  <c:v>6.6870000000000003</c:v>
                </c:pt>
                <c:pt idx="304">
                  <c:v>6.61</c:v>
                </c:pt>
                <c:pt idx="305">
                  <c:v>6.5339999999999998</c:v>
                </c:pt>
                <c:pt idx="306">
                  <c:v>6.4560000000000004</c:v>
                </c:pt>
                <c:pt idx="307">
                  <c:v>6.4560000000000004</c:v>
                </c:pt>
                <c:pt idx="308">
                  <c:v>6.4560000000000004</c:v>
                </c:pt>
                <c:pt idx="309">
                  <c:v>6.4550000000000001</c:v>
                </c:pt>
                <c:pt idx="310">
                  <c:v>6.3</c:v>
                </c:pt>
                <c:pt idx="311">
                  <c:v>6.3769999999999998</c:v>
                </c:pt>
                <c:pt idx="312">
                  <c:v>6.2990000000000004</c:v>
                </c:pt>
                <c:pt idx="313">
                  <c:v>6.3369999999999997</c:v>
                </c:pt>
                <c:pt idx="314">
                  <c:v>6.2210000000000001</c:v>
                </c:pt>
                <c:pt idx="315">
                  <c:v>6.22</c:v>
                </c:pt>
                <c:pt idx="316">
                  <c:v>6.22</c:v>
                </c:pt>
                <c:pt idx="317">
                  <c:v>6.2949999999999999</c:v>
                </c:pt>
                <c:pt idx="318">
                  <c:v>6.2949999999999999</c:v>
                </c:pt>
                <c:pt idx="319">
                  <c:v>6.2939999999999996</c:v>
                </c:pt>
                <c:pt idx="320">
                  <c:v>6.37</c:v>
                </c:pt>
                <c:pt idx="321">
                  <c:v>6.2919999999999998</c:v>
                </c:pt>
                <c:pt idx="322">
                  <c:v>6.2910000000000004</c:v>
                </c:pt>
                <c:pt idx="323">
                  <c:v>6.3680000000000003</c:v>
                </c:pt>
                <c:pt idx="324">
                  <c:v>6.367</c:v>
                </c:pt>
                <c:pt idx="325">
                  <c:v>6.367</c:v>
                </c:pt>
                <c:pt idx="326">
                  <c:v>6.3659999999999997</c:v>
                </c:pt>
                <c:pt idx="327">
                  <c:v>6.3659999999999997</c:v>
                </c:pt>
                <c:pt idx="328">
                  <c:v>6.4420000000000002</c:v>
                </c:pt>
                <c:pt idx="329">
                  <c:v>6.4409999999999998</c:v>
                </c:pt>
                <c:pt idx="330">
                  <c:v>6.44</c:v>
                </c:pt>
                <c:pt idx="331">
                  <c:v>6.4390000000000001</c:v>
                </c:pt>
                <c:pt idx="332">
                  <c:v>6.4390000000000001</c:v>
                </c:pt>
                <c:pt idx="333">
                  <c:v>6.4379999999999997</c:v>
                </c:pt>
                <c:pt idx="334">
                  <c:v>6.4359999999999999</c:v>
                </c:pt>
                <c:pt idx="335">
                  <c:v>6.4359999999999999</c:v>
                </c:pt>
                <c:pt idx="336">
                  <c:v>6.5110000000000001</c:v>
                </c:pt>
                <c:pt idx="337">
                  <c:v>6.5110000000000001</c:v>
                </c:pt>
                <c:pt idx="338">
                  <c:v>6.51</c:v>
                </c:pt>
                <c:pt idx="339">
                  <c:v>6.5869999999999997</c:v>
                </c:pt>
                <c:pt idx="340">
                  <c:v>6.5860000000000003</c:v>
                </c:pt>
                <c:pt idx="341">
                  <c:v>6.585</c:v>
                </c:pt>
                <c:pt idx="342">
                  <c:v>6.585</c:v>
                </c:pt>
                <c:pt idx="343">
                  <c:v>6.5839999999999996</c:v>
                </c:pt>
                <c:pt idx="344">
                  <c:v>6.5839999999999996</c:v>
                </c:pt>
                <c:pt idx="345">
                  <c:v>6.5830000000000002</c:v>
                </c:pt>
                <c:pt idx="346">
                  <c:v>6.62</c:v>
                </c:pt>
                <c:pt idx="347">
                  <c:v>6.5819999999999999</c:v>
                </c:pt>
                <c:pt idx="348">
                  <c:v>6.657</c:v>
                </c:pt>
                <c:pt idx="349">
                  <c:v>6.6559999999999997</c:v>
                </c:pt>
                <c:pt idx="350">
                  <c:v>6.6559999999999997</c:v>
                </c:pt>
                <c:pt idx="351">
                  <c:v>6.694</c:v>
                </c:pt>
                <c:pt idx="352">
                  <c:v>6.7309999999999999</c:v>
                </c:pt>
                <c:pt idx="353">
                  <c:v>6.73</c:v>
                </c:pt>
                <c:pt idx="354">
                  <c:v>6.73</c:v>
                </c:pt>
                <c:pt idx="355">
                  <c:v>6.7290000000000001</c:v>
                </c:pt>
                <c:pt idx="356">
                  <c:v>6.7290000000000001</c:v>
                </c:pt>
                <c:pt idx="357">
                  <c:v>6.7279999999999998</c:v>
                </c:pt>
                <c:pt idx="358">
                  <c:v>6.7270000000000003</c:v>
                </c:pt>
                <c:pt idx="359">
                  <c:v>6.7270000000000003</c:v>
                </c:pt>
                <c:pt idx="360">
                  <c:v>6.726</c:v>
                </c:pt>
                <c:pt idx="361">
                  <c:v>6.7249999999999996</c:v>
                </c:pt>
                <c:pt idx="362">
                  <c:v>6.7249999999999996</c:v>
                </c:pt>
                <c:pt idx="363">
                  <c:v>6.8</c:v>
                </c:pt>
                <c:pt idx="364">
                  <c:v>6.8</c:v>
                </c:pt>
                <c:pt idx="365">
                  <c:v>6.7990000000000004</c:v>
                </c:pt>
                <c:pt idx="366">
                  <c:v>6.7990000000000004</c:v>
                </c:pt>
                <c:pt idx="367">
                  <c:v>6.798</c:v>
                </c:pt>
                <c:pt idx="368">
                  <c:v>6.798</c:v>
                </c:pt>
                <c:pt idx="369">
                  <c:v>6.875</c:v>
                </c:pt>
                <c:pt idx="370">
                  <c:v>6.8739999999999997</c:v>
                </c:pt>
                <c:pt idx="371">
                  <c:v>6.8730000000000002</c:v>
                </c:pt>
                <c:pt idx="372">
                  <c:v>6.8730000000000002</c:v>
                </c:pt>
                <c:pt idx="373">
                  <c:v>6.8719999999999999</c:v>
                </c:pt>
                <c:pt idx="374">
                  <c:v>6.8710000000000004</c:v>
                </c:pt>
                <c:pt idx="375">
                  <c:v>6.8710000000000004</c:v>
                </c:pt>
                <c:pt idx="376">
                  <c:v>6.8710000000000004</c:v>
                </c:pt>
                <c:pt idx="377">
                  <c:v>6.9470000000000001</c:v>
                </c:pt>
                <c:pt idx="378">
                  <c:v>6.9459999999999997</c:v>
                </c:pt>
                <c:pt idx="379">
                  <c:v>6.9450000000000003</c:v>
                </c:pt>
                <c:pt idx="380">
                  <c:v>6.9450000000000003</c:v>
                </c:pt>
                <c:pt idx="381">
                  <c:v>6.944</c:v>
                </c:pt>
                <c:pt idx="382">
                  <c:v>6.944</c:v>
                </c:pt>
                <c:pt idx="383">
                  <c:v>6.9429999999999996</c:v>
                </c:pt>
                <c:pt idx="384">
                  <c:v>7.0190000000000001</c:v>
                </c:pt>
                <c:pt idx="385">
                  <c:v>6.9429999999999996</c:v>
                </c:pt>
                <c:pt idx="386">
                  <c:v>7.0179999999999998</c:v>
                </c:pt>
                <c:pt idx="387">
                  <c:v>7.0179999999999998</c:v>
                </c:pt>
                <c:pt idx="388">
                  <c:v>7.0170000000000003</c:v>
                </c:pt>
                <c:pt idx="389">
                  <c:v>7.0170000000000003</c:v>
                </c:pt>
                <c:pt idx="390">
                  <c:v>6.9790000000000001</c:v>
                </c:pt>
                <c:pt idx="391">
                  <c:v>7.016</c:v>
                </c:pt>
                <c:pt idx="392">
                  <c:v>6.9779999999999998</c:v>
                </c:pt>
                <c:pt idx="393">
                  <c:v>7.016</c:v>
                </c:pt>
                <c:pt idx="394">
                  <c:v>7.0149999999999997</c:v>
                </c:pt>
                <c:pt idx="395">
                  <c:v>7.0149999999999997</c:v>
                </c:pt>
                <c:pt idx="396">
                  <c:v>7.0919999999999996</c:v>
                </c:pt>
                <c:pt idx="397">
                  <c:v>7.0910000000000002</c:v>
                </c:pt>
                <c:pt idx="398">
                  <c:v>7.0910000000000002</c:v>
                </c:pt>
                <c:pt idx="399">
                  <c:v>7.0140000000000002</c:v>
                </c:pt>
                <c:pt idx="400">
                  <c:v>7.09</c:v>
                </c:pt>
                <c:pt idx="401">
                  <c:v>7.09</c:v>
                </c:pt>
                <c:pt idx="402">
                  <c:v>7.09</c:v>
                </c:pt>
                <c:pt idx="403">
                  <c:v>7.0890000000000004</c:v>
                </c:pt>
                <c:pt idx="404">
                  <c:v>7.0890000000000004</c:v>
                </c:pt>
                <c:pt idx="405">
                  <c:v>7.165</c:v>
                </c:pt>
                <c:pt idx="406">
                  <c:v>7.0869999999999997</c:v>
                </c:pt>
                <c:pt idx="407">
                  <c:v>7.0869999999999997</c:v>
                </c:pt>
                <c:pt idx="408">
                  <c:v>7.1260000000000003</c:v>
                </c:pt>
                <c:pt idx="409">
                  <c:v>7.0869999999999997</c:v>
                </c:pt>
                <c:pt idx="410">
                  <c:v>7.1630000000000003</c:v>
                </c:pt>
                <c:pt idx="411">
                  <c:v>7.1630000000000003</c:v>
                </c:pt>
                <c:pt idx="412">
                  <c:v>7.1239999999999997</c:v>
                </c:pt>
                <c:pt idx="413">
                  <c:v>7.1630000000000003</c:v>
                </c:pt>
                <c:pt idx="414">
                  <c:v>7.1630000000000003</c:v>
                </c:pt>
                <c:pt idx="415">
                  <c:v>7.1619999999999999</c:v>
                </c:pt>
                <c:pt idx="416">
                  <c:v>7.1619999999999999</c:v>
                </c:pt>
                <c:pt idx="417">
                  <c:v>7.1619999999999999</c:v>
                </c:pt>
                <c:pt idx="418">
                  <c:v>7.2</c:v>
                </c:pt>
                <c:pt idx="419">
                  <c:v>7.1619999999999999</c:v>
                </c:pt>
                <c:pt idx="420">
                  <c:v>7.1609999999999996</c:v>
                </c:pt>
                <c:pt idx="421">
                  <c:v>7.2370000000000001</c:v>
                </c:pt>
                <c:pt idx="422">
                  <c:v>7.1609999999999996</c:v>
                </c:pt>
                <c:pt idx="423">
                  <c:v>7.2359999999999998</c:v>
                </c:pt>
                <c:pt idx="424">
                  <c:v>7.1609999999999996</c:v>
                </c:pt>
                <c:pt idx="425">
                  <c:v>7.2370000000000001</c:v>
                </c:pt>
                <c:pt idx="426">
                  <c:v>7.2359999999999998</c:v>
                </c:pt>
                <c:pt idx="427">
                  <c:v>7.2359999999999998</c:v>
                </c:pt>
                <c:pt idx="428">
                  <c:v>7.2359999999999998</c:v>
                </c:pt>
                <c:pt idx="429">
                  <c:v>7.2359999999999998</c:v>
                </c:pt>
                <c:pt idx="430">
                  <c:v>7.2350000000000003</c:v>
                </c:pt>
                <c:pt idx="431">
                  <c:v>7.2350000000000003</c:v>
                </c:pt>
                <c:pt idx="432">
                  <c:v>7.2350000000000003</c:v>
                </c:pt>
                <c:pt idx="433">
                  <c:v>7.2350000000000003</c:v>
                </c:pt>
                <c:pt idx="434">
                  <c:v>7.2350000000000003</c:v>
                </c:pt>
                <c:pt idx="435">
                  <c:v>7.2350000000000003</c:v>
                </c:pt>
                <c:pt idx="436">
                  <c:v>7.2350000000000003</c:v>
                </c:pt>
                <c:pt idx="437">
                  <c:v>7.2350000000000003</c:v>
                </c:pt>
                <c:pt idx="438">
                  <c:v>7.2720000000000002</c:v>
                </c:pt>
                <c:pt idx="439">
                  <c:v>7.234</c:v>
                </c:pt>
                <c:pt idx="440">
                  <c:v>7.234</c:v>
                </c:pt>
                <c:pt idx="441">
                  <c:v>7.234</c:v>
                </c:pt>
                <c:pt idx="442">
                  <c:v>7.234</c:v>
                </c:pt>
                <c:pt idx="443">
                  <c:v>7.2329999999999997</c:v>
                </c:pt>
                <c:pt idx="444">
                  <c:v>7.3090000000000002</c:v>
                </c:pt>
                <c:pt idx="445">
                  <c:v>7.2329999999999997</c:v>
                </c:pt>
                <c:pt idx="446">
                  <c:v>7.3090000000000002</c:v>
                </c:pt>
                <c:pt idx="447">
                  <c:v>7.3090000000000002</c:v>
                </c:pt>
                <c:pt idx="448">
                  <c:v>7.3090000000000002</c:v>
                </c:pt>
                <c:pt idx="449">
                  <c:v>7.3090000000000002</c:v>
                </c:pt>
                <c:pt idx="450">
                  <c:v>7.3090000000000002</c:v>
                </c:pt>
                <c:pt idx="451">
                  <c:v>7.3090000000000002</c:v>
                </c:pt>
                <c:pt idx="452">
                  <c:v>7.3090000000000002</c:v>
                </c:pt>
                <c:pt idx="453">
                  <c:v>7.3090000000000002</c:v>
                </c:pt>
                <c:pt idx="454">
                  <c:v>7.3079999999999998</c:v>
                </c:pt>
                <c:pt idx="455">
                  <c:v>7.3090000000000002</c:v>
                </c:pt>
                <c:pt idx="456">
                  <c:v>7.3079999999999998</c:v>
                </c:pt>
                <c:pt idx="457">
                  <c:v>7.3079999999999998</c:v>
                </c:pt>
                <c:pt idx="458">
                  <c:v>7.3460000000000001</c:v>
                </c:pt>
                <c:pt idx="459">
                  <c:v>7.3840000000000003</c:v>
                </c:pt>
                <c:pt idx="460">
                  <c:v>7.3840000000000003</c:v>
                </c:pt>
                <c:pt idx="461">
                  <c:v>7.3840000000000003</c:v>
                </c:pt>
                <c:pt idx="462">
                  <c:v>7.3840000000000003</c:v>
                </c:pt>
                <c:pt idx="463">
                  <c:v>7.3840000000000003</c:v>
                </c:pt>
                <c:pt idx="464">
                  <c:v>7.383</c:v>
                </c:pt>
                <c:pt idx="465">
                  <c:v>7.3840000000000003</c:v>
                </c:pt>
                <c:pt idx="466">
                  <c:v>7.3840000000000003</c:v>
                </c:pt>
                <c:pt idx="467">
                  <c:v>7.3840000000000003</c:v>
                </c:pt>
                <c:pt idx="468">
                  <c:v>7.3840000000000003</c:v>
                </c:pt>
                <c:pt idx="469">
                  <c:v>7.3840000000000003</c:v>
                </c:pt>
                <c:pt idx="470">
                  <c:v>7.383</c:v>
                </c:pt>
                <c:pt idx="471">
                  <c:v>7.383</c:v>
                </c:pt>
                <c:pt idx="472">
                  <c:v>7.3840000000000003</c:v>
                </c:pt>
                <c:pt idx="473">
                  <c:v>7.383</c:v>
                </c:pt>
                <c:pt idx="474">
                  <c:v>7.383</c:v>
                </c:pt>
                <c:pt idx="475">
                  <c:v>7.3840000000000003</c:v>
                </c:pt>
                <c:pt idx="476">
                  <c:v>7.383</c:v>
                </c:pt>
                <c:pt idx="477">
                  <c:v>7.383</c:v>
                </c:pt>
                <c:pt idx="478">
                  <c:v>7.4589999999999996</c:v>
                </c:pt>
                <c:pt idx="479">
                  <c:v>7.4210000000000003</c:v>
                </c:pt>
                <c:pt idx="480">
                  <c:v>7.4589999999999996</c:v>
                </c:pt>
                <c:pt idx="481">
                  <c:v>7.3840000000000003</c:v>
                </c:pt>
                <c:pt idx="482">
                  <c:v>7.4589999999999996</c:v>
                </c:pt>
                <c:pt idx="483">
                  <c:v>7.3840000000000003</c:v>
                </c:pt>
                <c:pt idx="484">
                  <c:v>7.4589999999999996</c:v>
                </c:pt>
                <c:pt idx="485">
                  <c:v>7.46</c:v>
                </c:pt>
                <c:pt idx="486">
                  <c:v>7.4219999999999997</c:v>
                </c:pt>
                <c:pt idx="487">
                  <c:v>7.4589999999999996</c:v>
                </c:pt>
                <c:pt idx="488">
                  <c:v>7.4589999999999996</c:v>
                </c:pt>
                <c:pt idx="489">
                  <c:v>7.46</c:v>
                </c:pt>
                <c:pt idx="490">
                  <c:v>7.4589999999999996</c:v>
                </c:pt>
                <c:pt idx="491">
                  <c:v>7.4589999999999996</c:v>
                </c:pt>
                <c:pt idx="492">
                  <c:v>7.4589999999999996</c:v>
                </c:pt>
                <c:pt idx="493">
                  <c:v>7.4589999999999996</c:v>
                </c:pt>
                <c:pt idx="494">
                  <c:v>7.4589999999999996</c:v>
                </c:pt>
                <c:pt idx="495">
                  <c:v>7.4589999999999996</c:v>
                </c:pt>
                <c:pt idx="496">
                  <c:v>7.4589999999999996</c:v>
                </c:pt>
                <c:pt idx="497">
                  <c:v>7.4589999999999996</c:v>
                </c:pt>
                <c:pt idx="498">
                  <c:v>7.4589999999999996</c:v>
                </c:pt>
                <c:pt idx="499">
                  <c:v>7.4989999999999997</c:v>
                </c:pt>
                <c:pt idx="500">
                  <c:v>7.4589999999999996</c:v>
                </c:pt>
                <c:pt idx="501">
                  <c:v>7.4589999999999996</c:v>
                </c:pt>
                <c:pt idx="502">
                  <c:v>7.46</c:v>
                </c:pt>
                <c:pt idx="503">
                  <c:v>7.5369999999999999</c:v>
                </c:pt>
                <c:pt idx="504">
                  <c:v>7.5369999999999999</c:v>
                </c:pt>
                <c:pt idx="505">
                  <c:v>7.5369999999999999</c:v>
                </c:pt>
                <c:pt idx="506">
                  <c:v>7.5369999999999999</c:v>
                </c:pt>
                <c:pt idx="507">
                  <c:v>7.5369999999999999</c:v>
                </c:pt>
                <c:pt idx="508">
                  <c:v>7.5369999999999999</c:v>
                </c:pt>
                <c:pt idx="509">
                  <c:v>7.5369999999999999</c:v>
                </c:pt>
                <c:pt idx="510">
                  <c:v>7.5369999999999999</c:v>
                </c:pt>
                <c:pt idx="511">
                  <c:v>7.5369999999999999</c:v>
                </c:pt>
                <c:pt idx="512">
                  <c:v>7.5369999999999999</c:v>
                </c:pt>
                <c:pt idx="513">
                  <c:v>7.5369999999999999</c:v>
                </c:pt>
                <c:pt idx="514">
                  <c:v>7.5380000000000003</c:v>
                </c:pt>
                <c:pt idx="515">
                  <c:v>7.6139999999999999</c:v>
                </c:pt>
                <c:pt idx="516">
                  <c:v>7.5380000000000003</c:v>
                </c:pt>
                <c:pt idx="517">
                  <c:v>7.6139999999999999</c:v>
                </c:pt>
                <c:pt idx="518">
                  <c:v>7.6139999999999999</c:v>
                </c:pt>
                <c:pt idx="519">
                  <c:v>7.5380000000000003</c:v>
                </c:pt>
                <c:pt idx="520">
                  <c:v>7.6139999999999999</c:v>
                </c:pt>
                <c:pt idx="521">
                  <c:v>7.6139999999999999</c:v>
                </c:pt>
                <c:pt idx="522">
                  <c:v>7.6139999999999999</c:v>
                </c:pt>
                <c:pt idx="523">
                  <c:v>7.6139999999999999</c:v>
                </c:pt>
                <c:pt idx="524">
                  <c:v>7.6139999999999999</c:v>
                </c:pt>
                <c:pt idx="525">
                  <c:v>7.6909999999999998</c:v>
                </c:pt>
                <c:pt idx="526">
                  <c:v>7.6139999999999999</c:v>
                </c:pt>
                <c:pt idx="527">
                  <c:v>7.6150000000000002</c:v>
                </c:pt>
                <c:pt idx="528">
                  <c:v>7.6909999999999998</c:v>
                </c:pt>
                <c:pt idx="529">
                  <c:v>7.6150000000000002</c:v>
                </c:pt>
                <c:pt idx="530">
                  <c:v>7.6909999999999998</c:v>
                </c:pt>
                <c:pt idx="531">
                  <c:v>7.6909999999999998</c:v>
                </c:pt>
                <c:pt idx="532">
                  <c:v>7.6909999999999998</c:v>
                </c:pt>
                <c:pt idx="533">
                  <c:v>7.7670000000000003</c:v>
                </c:pt>
                <c:pt idx="534">
                  <c:v>8.1859999999999999</c:v>
                </c:pt>
                <c:pt idx="535">
                  <c:v>8.2629999999999999</c:v>
                </c:pt>
                <c:pt idx="536">
                  <c:v>8.3759999999999994</c:v>
                </c:pt>
                <c:pt idx="537">
                  <c:v>8.3000000000000007</c:v>
                </c:pt>
                <c:pt idx="538">
                  <c:v>8.6820000000000004</c:v>
                </c:pt>
                <c:pt idx="539">
                  <c:v>8.8339999999999996</c:v>
                </c:pt>
                <c:pt idx="540">
                  <c:v>8.7579999999999991</c:v>
                </c:pt>
                <c:pt idx="541">
                  <c:v>8.9849999999999994</c:v>
                </c:pt>
                <c:pt idx="542">
                  <c:v>9.5180000000000007</c:v>
                </c:pt>
                <c:pt idx="543">
                  <c:v>9.7460000000000004</c:v>
                </c:pt>
                <c:pt idx="544">
                  <c:v>10.276</c:v>
                </c:pt>
                <c:pt idx="545">
                  <c:v>10.428000000000001</c:v>
                </c:pt>
                <c:pt idx="546">
                  <c:v>10.579000000000001</c:v>
                </c:pt>
                <c:pt idx="547">
                  <c:v>10.958</c:v>
                </c:pt>
                <c:pt idx="548">
                  <c:v>11.336</c:v>
                </c:pt>
                <c:pt idx="549">
                  <c:v>13.071999999999999</c:v>
                </c:pt>
                <c:pt idx="550">
                  <c:v>14.538</c:v>
                </c:pt>
                <c:pt idx="551">
                  <c:v>14.427</c:v>
                </c:pt>
                <c:pt idx="552">
                  <c:v>14.952</c:v>
                </c:pt>
                <c:pt idx="553">
                  <c:v>15.701000000000001</c:v>
                </c:pt>
                <c:pt idx="554">
                  <c:v>16.449000000000002</c:v>
                </c:pt>
                <c:pt idx="555">
                  <c:v>16.824000000000002</c:v>
                </c:pt>
                <c:pt idx="556">
                  <c:v>16.074999999999999</c:v>
                </c:pt>
                <c:pt idx="557">
                  <c:v>15.327999999999999</c:v>
                </c:pt>
                <c:pt idx="558">
                  <c:v>16.001999999999999</c:v>
                </c:pt>
                <c:pt idx="559">
                  <c:v>17.495000000000001</c:v>
                </c:pt>
                <c:pt idx="560">
                  <c:v>19.356999999999999</c:v>
                </c:pt>
                <c:pt idx="561">
                  <c:v>21.577999999999999</c:v>
                </c:pt>
                <c:pt idx="562">
                  <c:v>23.530999999999999</c:v>
                </c:pt>
                <c:pt idx="563">
                  <c:v>22.76</c:v>
                </c:pt>
                <c:pt idx="564">
                  <c:v>21.728000000000002</c:v>
                </c:pt>
                <c:pt idx="565">
                  <c:v>21.876000000000001</c:v>
                </c:pt>
                <c:pt idx="566">
                  <c:v>22.097000000000001</c:v>
                </c:pt>
                <c:pt idx="567">
                  <c:v>22.134</c:v>
                </c:pt>
                <c:pt idx="568">
                  <c:v>22.763000000000002</c:v>
                </c:pt>
                <c:pt idx="569">
                  <c:v>24.82</c:v>
                </c:pt>
                <c:pt idx="570">
                  <c:v>24.452999999999999</c:v>
                </c:pt>
                <c:pt idx="571">
                  <c:v>23.648</c:v>
                </c:pt>
                <c:pt idx="572">
                  <c:v>24.456</c:v>
                </c:pt>
                <c:pt idx="573">
                  <c:v>26.106000000000002</c:v>
                </c:pt>
                <c:pt idx="574">
                  <c:v>26.507999999999999</c:v>
                </c:pt>
                <c:pt idx="575">
                  <c:v>28.728999999999999</c:v>
                </c:pt>
                <c:pt idx="576">
                  <c:v>30.869</c:v>
                </c:pt>
                <c:pt idx="577">
                  <c:v>30.869</c:v>
                </c:pt>
                <c:pt idx="578">
                  <c:v>30.218</c:v>
                </c:pt>
                <c:pt idx="579">
                  <c:v>30.364999999999998</c:v>
                </c:pt>
                <c:pt idx="580">
                  <c:v>29.786000000000001</c:v>
                </c:pt>
                <c:pt idx="581">
                  <c:v>29.786000000000001</c:v>
                </c:pt>
                <c:pt idx="582">
                  <c:v>30.946999999999999</c:v>
                </c:pt>
                <c:pt idx="583">
                  <c:v>31.777000000000001</c:v>
                </c:pt>
                <c:pt idx="584">
                  <c:v>31.018999999999998</c:v>
                </c:pt>
                <c:pt idx="585">
                  <c:v>30.443000000000001</c:v>
                </c:pt>
                <c:pt idx="586">
                  <c:v>32.463999999999999</c:v>
                </c:pt>
                <c:pt idx="587">
                  <c:v>33.112000000000002</c:v>
                </c:pt>
                <c:pt idx="588">
                  <c:v>33.869</c:v>
                </c:pt>
                <c:pt idx="589">
                  <c:v>34.622</c:v>
                </c:pt>
                <c:pt idx="590">
                  <c:v>37.551000000000002</c:v>
                </c:pt>
                <c:pt idx="591">
                  <c:v>37.622</c:v>
                </c:pt>
                <c:pt idx="592">
                  <c:v>37.337000000000003</c:v>
                </c:pt>
                <c:pt idx="593">
                  <c:v>37.375999999999998</c:v>
                </c:pt>
                <c:pt idx="594">
                  <c:v>36.485999999999997</c:v>
                </c:pt>
                <c:pt idx="595">
                  <c:v>35.274999999999999</c:v>
                </c:pt>
                <c:pt idx="596">
                  <c:v>35.204000000000001</c:v>
                </c:pt>
                <c:pt idx="597">
                  <c:v>36.417999999999999</c:v>
                </c:pt>
                <c:pt idx="598">
                  <c:v>37.131</c:v>
                </c:pt>
                <c:pt idx="599">
                  <c:v>36.564</c:v>
                </c:pt>
                <c:pt idx="600">
                  <c:v>36.956000000000003</c:v>
                </c:pt>
                <c:pt idx="601">
                  <c:v>38.412999999999997</c:v>
                </c:pt>
                <c:pt idx="602">
                  <c:v>39.798000000000002</c:v>
                </c:pt>
                <c:pt idx="603">
                  <c:v>43.042000000000002</c:v>
                </c:pt>
                <c:pt idx="604">
                  <c:v>44.795999999999999</c:v>
                </c:pt>
                <c:pt idx="605">
                  <c:v>45.911000000000001</c:v>
                </c:pt>
                <c:pt idx="606">
                  <c:v>45.95</c:v>
                </c:pt>
                <c:pt idx="607">
                  <c:v>46.055</c:v>
                </c:pt>
                <c:pt idx="608">
                  <c:v>45.776000000000003</c:v>
                </c:pt>
                <c:pt idx="609">
                  <c:v>48.072000000000003</c:v>
                </c:pt>
                <c:pt idx="610">
                  <c:v>48.936</c:v>
                </c:pt>
                <c:pt idx="611">
                  <c:v>48.491999999999997</c:v>
                </c:pt>
                <c:pt idx="612">
                  <c:v>46.932000000000002</c:v>
                </c:pt>
                <c:pt idx="613">
                  <c:v>47.595999999999997</c:v>
                </c:pt>
                <c:pt idx="614">
                  <c:v>48.911000000000001</c:v>
                </c:pt>
                <c:pt idx="615">
                  <c:v>48.011000000000003</c:v>
                </c:pt>
                <c:pt idx="616">
                  <c:v>47.738999999999997</c:v>
                </c:pt>
                <c:pt idx="617">
                  <c:v>49.847000000000001</c:v>
                </c:pt>
                <c:pt idx="618">
                  <c:v>51.365000000000002</c:v>
                </c:pt>
                <c:pt idx="619">
                  <c:v>52.398000000000003</c:v>
                </c:pt>
                <c:pt idx="620">
                  <c:v>53.56</c:v>
                </c:pt>
                <c:pt idx="621">
                  <c:v>53.354999999999997</c:v>
                </c:pt>
                <c:pt idx="622">
                  <c:v>52.637999999999998</c:v>
                </c:pt>
                <c:pt idx="623">
                  <c:v>51.511000000000003</c:v>
                </c:pt>
                <c:pt idx="624">
                  <c:v>50.204999999999998</c:v>
                </c:pt>
                <c:pt idx="625">
                  <c:v>49.55</c:v>
                </c:pt>
                <c:pt idx="626">
                  <c:v>48.756</c:v>
                </c:pt>
                <c:pt idx="627">
                  <c:v>47.165999999999997</c:v>
                </c:pt>
                <c:pt idx="628">
                  <c:v>44.304000000000002</c:v>
                </c:pt>
                <c:pt idx="629">
                  <c:v>42.061999999999998</c:v>
                </c:pt>
                <c:pt idx="630">
                  <c:v>35.383000000000003</c:v>
                </c:pt>
                <c:pt idx="631">
                  <c:v>23.324000000000002</c:v>
                </c:pt>
                <c:pt idx="632">
                  <c:v>18.283999999999999</c:v>
                </c:pt>
                <c:pt idx="633">
                  <c:v>14.462999999999999</c:v>
                </c:pt>
                <c:pt idx="634">
                  <c:v>12.728</c:v>
                </c:pt>
                <c:pt idx="635">
                  <c:v>10.835000000000001</c:v>
                </c:pt>
                <c:pt idx="636">
                  <c:v>10.606</c:v>
                </c:pt>
                <c:pt idx="637">
                  <c:v>10.603999999999999</c:v>
                </c:pt>
                <c:pt idx="638">
                  <c:v>11.287000000000001</c:v>
                </c:pt>
                <c:pt idx="639">
                  <c:v>12.420999999999999</c:v>
                </c:pt>
                <c:pt idx="640">
                  <c:v>12.532</c:v>
                </c:pt>
                <c:pt idx="641">
                  <c:v>11.737</c:v>
                </c:pt>
                <c:pt idx="642">
                  <c:v>11.433</c:v>
                </c:pt>
                <c:pt idx="643">
                  <c:v>11.657999999999999</c:v>
                </c:pt>
                <c:pt idx="644">
                  <c:v>10.37</c:v>
                </c:pt>
                <c:pt idx="645">
                  <c:v>10.75</c:v>
                </c:pt>
                <c:pt idx="646">
                  <c:v>10.371</c:v>
                </c:pt>
                <c:pt idx="647">
                  <c:v>10.75</c:v>
                </c:pt>
                <c:pt idx="648">
                  <c:v>10.826000000000001</c:v>
                </c:pt>
                <c:pt idx="649">
                  <c:v>10.292999999999999</c:v>
                </c:pt>
                <c:pt idx="650">
                  <c:v>10.294</c:v>
                </c:pt>
                <c:pt idx="651">
                  <c:v>10.824999999999999</c:v>
                </c:pt>
                <c:pt idx="652">
                  <c:v>11.355</c:v>
                </c:pt>
                <c:pt idx="653">
                  <c:v>10.975</c:v>
                </c:pt>
                <c:pt idx="654">
                  <c:v>10.52</c:v>
                </c:pt>
                <c:pt idx="655">
                  <c:v>10.064</c:v>
                </c:pt>
                <c:pt idx="656">
                  <c:v>9.1530000000000005</c:v>
                </c:pt>
                <c:pt idx="657">
                  <c:v>9.4190000000000005</c:v>
                </c:pt>
                <c:pt idx="658">
                  <c:v>9.8350000000000009</c:v>
                </c:pt>
                <c:pt idx="659">
                  <c:v>9.2249999999999996</c:v>
                </c:pt>
                <c:pt idx="660">
                  <c:v>9.1489999999999991</c:v>
                </c:pt>
                <c:pt idx="661">
                  <c:v>9.0719999999999992</c:v>
                </c:pt>
                <c:pt idx="662">
                  <c:v>9.1479999999999997</c:v>
                </c:pt>
                <c:pt idx="663">
                  <c:v>9.6039999999999992</c:v>
                </c:pt>
                <c:pt idx="664">
                  <c:v>9.4489999999999998</c:v>
                </c:pt>
                <c:pt idx="665">
                  <c:v>9.2959999999999994</c:v>
                </c:pt>
                <c:pt idx="666">
                  <c:v>9.4480000000000004</c:v>
                </c:pt>
                <c:pt idx="667">
                  <c:v>9.6760000000000002</c:v>
                </c:pt>
                <c:pt idx="668">
                  <c:v>9.9789999999999992</c:v>
                </c:pt>
                <c:pt idx="669">
                  <c:v>10.282999999999999</c:v>
                </c:pt>
                <c:pt idx="670">
                  <c:v>10.586</c:v>
                </c:pt>
                <c:pt idx="671">
                  <c:v>10.811999999999999</c:v>
                </c:pt>
                <c:pt idx="672">
                  <c:v>11.039</c:v>
                </c:pt>
                <c:pt idx="673">
                  <c:v>11.113</c:v>
                </c:pt>
                <c:pt idx="674">
                  <c:v>10.962</c:v>
                </c:pt>
                <c:pt idx="675">
                  <c:v>11.113</c:v>
                </c:pt>
                <c:pt idx="676">
                  <c:v>10.96</c:v>
                </c:pt>
                <c:pt idx="677">
                  <c:v>11.036</c:v>
                </c:pt>
                <c:pt idx="678">
                  <c:v>11.337</c:v>
                </c:pt>
                <c:pt idx="679">
                  <c:v>11.638999999999999</c:v>
                </c:pt>
                <c:pt idx="680">
                  <c:v>11.79</c:v>
                </c:pt>
                <c:pt idx="681">
                  <c:v>12.016999999999999</c:v>
                </c:pt>
                <c:pt idx="682">
                  <c:v>12.090999999999999</c:v>
                </c:pt>
                <c:pt idx="683">
                  <c:v>12.090999999999999</c:v>
                </c:pt>
                <c:pt idx="684">
                  <c:v>12.013999999999999</c:v>
                </c:pt>
                <c:pt idx="685">
                  <c:v>11.863</c:v>
                </c:pt>
                <c:pt idx="686">
                  <c:v>12.013</c:v>
                </c:pt>
                <c:pt idx="687">
                  <c:v>11.898999999999999</c:v>
                </c:pt>
                <c:pt idx="688">
                  <c:v>11.483000000000001</c:v>
                </c:pt>
                <c:pt idx="689">
                  <c:v>11.558</c:v>
                </c:pt>
                <c:pt idx="690">
                  <c:v>11.746</c:v>
                </c:pt>
                <c:pt idx="691">
                  <c:v>11.631</c:v>
                </c:pt>
                <c:pt idx="692">
                  <c:v>11.706</c:v>
                </c:pt>
                <c:pt idx="693">
                  <c:v>11.933</c:v>
                </c:pt>
                <c:pt idx="694">
                  <c:v>12.082000000000001</c:v>
                </c:pt>
                <c:pt idx="695">
                  <c:v>12.157999999999999</c:v>
                </c:pt>
                <c:pt idx="696">
                  <c:v>12.233000000000001</c:v>
                </c:pt>
                <c:pt idx="697">
                  <c:v>12.006</c:v>
                </c:pt>
                <c:pt idx="698">
                  <c:v>11.93</c:v>
                </c:pt>
                <c:pt idx="699">
                  <c:v>12.042</c:v>
                </c:pt>
                <c:pt idx="700">
                  <c:v>12.08</c:v>
                </c:pt>
                <c:pt idx="701">
                  <c:v>11.965999999999999</c:v>
                </c:pt>
                <c:pt idx="702">
                  <c:v>12.003</c:v>
                </c:pt>
                <c:pt idx="703">
                  <c:v>12.154</c:v>
                </c:pt>
                <c:pt idx="704">
                  <c:v>12.077999999999999</c:v>
                </c:pt>
                <c:pt idx="705">
                  <c:v>12.151999999999999</c:v>
                </c:pt>
                <c:pt idx="706">
                  <c:v>12.228</c:v>
                </c:pt>
                <c:pt idx="707">
                  <c:v>12.228</c:v>
                </c:pt>
                <c:pt idx="708">
                  <c:v>12.226000000000001</c:v>
                </c:pt>
                <c:pt idx="709">
                  <c:v>12.301</c:v>
                </c:pt>
                <c:pt idx="710">
                  <c:v>12.301</c:v>
                </c:pt>
                <c:pt idx="711">
                  <c:v>12.375</c:v>
                </c:pt>
                <c:pt idx="712">
                  <c:v>12.225</c:v>
                </c:pt>
                <c:pt idx="713">
                  <c:v>12.225</c:v>
                </c:pt>
                <c:pt idx="714">
                  <c:v>12.337999999999999</c:v>
                </c:pt>
                <c:pt idx="715">
                  <c:v>12.374000000000001</c:v>
                </c:pt>
                <c:pt idx="716">
                  <c:v>12.374000000000001</c:v>
                </c:pt>
                <c:pt idx="717">
                  <c:v>12.374000000000001</c:v>
                </c:pt>
                <c:pt idx="718">
                  <c:v>12.374000000000001</c:v>
                </c:pt>
                <c:pt idx="719">
                  <c:v>12.374000000000001</c:v>
                </c:pt>
                <c:pt idx="720">
                  <c:v>12.297000000000001</c:v>
                </c:pt>
                <c:pt idx="721">
                  <c:v>12.297000000000001</c:v>
                </c:pt>
                <c:pt idx="722">
                  <c:v>12.297000000000001</c:v>
                </c:pt>
                <c:pt idx="723">
                  <c:v>12.297000000000001</c:v>
                </c:pt>
                <c:pt idx="724">
                  <c:v>12.372999999999999</c:v>
                </c:pt>
                <c:pt idx="725">
                  <c:v>12.371</c:v>
                </c:pt>
                <c:pt idx="726">
                  <c:v>12.371</c:v>
                </c:pt>
                <c:pt idx="727">
                  <c:v>12.371</c:v>
                </c:pt>
                <c:pt idx="728">
                  <c:v>12.446</c:v>
                </c:pt>
                <c:pt idx="729">
                  <c:v>12.446</c:v>
                </c:pt>
                <c:pt idx="730">
                  <c:v>12.371</c:v>
                </c:pt>
                <c:pt idx="731">
                  <c:v>12.446</c:v>
                </c:pt>
                <c:pt idx="732">
                  <c:v>12.445</c:v>
                </c:pt>
                <c:pt idx="733">
                  <c:v>12.445</c:v>
                </c:pt>
                <c:pt idx="734">
                  <c:v>12.445</c:v>
                </c:pt>
                <c:pt idx="735">
                  <c:v>12.445</c:v>
                </c:pt>
                <c:pt idx="736">
                  <c:v>12.37</c:v>
                </c:pt>
                <c:pt idx="737">
                  <c:v>12.407</c:v>
                </c:pt>
                <c:pt idx="738">
                  <c:v>12.445</c:v>
                </c:pt>
                <c:pt idx="739">
                  <c:v>12.445</c:v>
                </c:pt>
                <c:pt idx="740">
                  <c:v>12.52</c:v>
                </c:pt>
                <c:pt idx="741">
                  <c:v>12.519</c:v>
                </c:pt>
                <c:pt idx="742">
                  <c:v>12.52</c:v>
                </c:pt>
                <c:pt idx="743">
                  <c:v>12.519</c:v>
                </c:pt>
                <c:pt idx="744">
                  <c:v>12.519</c:v>
                </c:pt>
                <c:pt idx="745">
                  <c:v>12.444000000000001</c:v>
                </c:pt>
                <c:pt idx="746">
                  <c:v>12.519</c:v>
                </c:pt>
                <c:pt idx="747">
                  <c:v>12.519</c:v>
                </c:pt>
                <c:pt idx="748">
                  <c:v>12.519</c:v>
                </c:pt>
                <c:pt idx="749">
                  <c:v>12.519</c:v>
                </c:pt>
                <c:pt idx="750">
                  <c:v>12.519</c:v>
                </c:pt>
                <c:pt idx="751">
                  <c:v>12.519</c:v>
                </c:pt>
                <c:pt idx="752">
                  <c:v>12.519</c:v>
                </c:pt>
                <c:pt idx="753">
                  <c:v>12.52</c:v>
                </c:pt>
                <c:pt idx="754">
                  <c:v>12.519</c:v>
                </c:pt>
                <c:pt idx="755">
                  <c:v>12.593999999999999</c:v>
                </c:pt>
                <c:pt idx="756">
                  <c:v>12.558</c:v>
                </c:pt>
                <c:pt idx="757">
                  <c:v>12.519</c:v>
                </c:pt>
                <c:pt idx="758">
                  <c:v>12.593999999999999</c:v>
                </c:pt>
                <c:pt idx="759">
                  <c:v>12.519</c:v>
                </c:pt>
                <c:pt idx="760">
                  <c:v>12.52</c:v>
                </c:pt>
                <c:pt idx="761">
                  <c:v>12.519</c:v>
                </c:pt>
                <c:pt idx="762">
                  <c:v>12.519</c:v>
                </c:pt>
                <c:pt idx="763">
                  <c:v>12.519</c:v>
                </c:pt>
                <c:pt idx="764">
                  <c:v>12.52</c:v>
                </c:pt>
                <c:pt idx="765">
                  <c:v>12.593999999999999</c:v>
                </c:pt>
                <c:pt idx="766">
                  <c:v>12.596</c:v>
                </c:pt>
                <c:pt idx="767">
                  <c:v>12.596</c:v>
                </c:pt>
                <c:pt idx="768">
                  <c:v>12.481</c:v>
                </c:pt>
                <c:pt idx="769">
                  <c:v>12.52</c:v>
                </c:pt>
                <c:pt idx="770">
                  <c:v>12.481</c:v>
                </c:pt>
                <c:pt idx="771">
                  <c:v>12.444000000000001</c:v>
                </c:pt>
                <c:pt idx="772">
                  <c:v>12.37</c:v>
                </c:pt>
                <c:pt idx="773">
                  <c:v>12.445</c:v>
                </c:pt>
                <c:pt idx="774">
                  <c:v>12.445</c:v>
                </c:pt>
                <c:pt idx="775">
                  <c:v>12.445</c:v>
                </c:pt>
                <c:pt idx="776">
                  <c:v>12.445</c:v>
                </c:pt>
                <c:pt idx="777">
                  <c:v>12.445</c:v>
                </c:pt>
                <c:pt idx="778">
                  <c:v>12.52</c:v>
                </c:pt>
                <c:pt idx="779">
                  <c:v>12.52</c:v>
                </c:pt>
                <c:pt idx="780">
                  <c:v>12.52</c:v>
                </c:pt>
                <c:pt idx="781">
                  <c:v>12.522</c:v>
                </c:pt>
                <c:pt idx="782">
                  <c:v>12.522</c:v>
                </c:pt>
                <c:pt idx="783">
                  <c:v>12.597</c:v>
                </c:pt>
                <c:pt idx="784">
                  <c:v>12.597</c:v>
                </c:pt>
                <c:pt idx="785">
                  <c:v>12.597</c:v>
                </c:pt>
                <c:pt idx="786">
                  <c:v>12.597</c:v>
                </c:pt>
                <c:pt idx="787">
                  <c:v>12.598000000000001</c:v>
                </c:pt>
                <c:pt idx="788">
                  <c:v>12.598000000000001</c:v>
                </c:pt>
                <c:pt idx="789">
                  <c:v>12.598000000000001</c:v>
                </c:pt>
                <c:pt idx="790">
                  <c:v>12.598000000000001</c:v>
                </c:pt>
                <c:pt idx="791">
                  <c:v>12.598000000000001</c:v>
                </c:pt>
                <c:pt idx="792">
                  <c:v>12.523</c:v>
                </c:pt>
                <c:pt idx="793">
                  <c:v>12.486000000000001</c:v>
                </c:pt>
                <c:pt idx="794">
                  <c:v>12.486000000000001</c:v>
                </c:pt>
                <c:pt idx="795">
                  <c:v>12.448</c:v>
                </c:pt>
                <c:pt idx="796">
                  <c:v>12.449</c:v>
                </c:pt>
                <c:pt idx="797">
                  <c:v>12.374000000000001</c:v>
                </c:pt>
                <c:pt idx="798">
                  <c:v>12.449</c:v>
                </c:pt>
                <c:pt idx="799">
                  <c:v>12.449</c:v>
                </c:pt>
                <c:pt idx="800">
                  <c:v>12.449</c:v>
                </c:pt>
                <c:pt idx="801">
                  <c:v>12.449</c:v>
                </c:pt>
                <c:pt idx="802">
                  <c:v>12.449</c:v>
                </c:pt>
                <c:pt idx="803">
                  <c:v>12.526</c:v>
                </c:pt>
                <c:pt idx="804">
                  <c:v>12.451000000000001</c:v>
                </c:pt>
                <c:pt idx="805">
                  <c:v>12.451000000000001</c:v>
                </c:pt>
                <c:pt idx="806">
                  <c:v>12.526</c:v>
                </c:pt>
                <c:pt idx="807">
                  <c:v>12.526999999999999</c:v>
                </c:pt>
                <c:pt idx="808">
                  <c:v>12.526</c:v>
                </c:pt>
                <c:pt idx="809">
                  <c:v>12.526</c:v>
                </c:pt>
                <c:pt idx="810">
                  <c:v>12.526999999999999</c:v>
                </c:pt>
                <c:pt idx="811">
                  <c:v>12.49</c:v>
                </c:pt>
                <c:pt idx="812">
                  <c:v>12.49</c:v>
                </c:pt>
                <c:pt idx="813">
                  <c:v>12.49</c:v>
                </c:pt>
                <c:pt idx="814">
                  <c:v>12.452</c:v>
                </c:pt>
                <c:pt idx="815">
                  <c:v>12.452</c:v>
                </c:pt>
                <c:pt idx="816">
                  <c:v>12.529</c:v>
                </c:pt>
                <c:pt idx="817">
                  <c:v>12.529</c:v>
                </c:pt>
                <c:pt idx="818">
                  <c:v>12.454000000000001</c:v>
                </c:pt>
                <c:pt idx="819">
                  <c:v>12.454000000000001</c:v>
                </c:pt>
                <c:pt idx="820">
                  <c:v>12.455</c:v>
                </c:pt>
                <c:pt idx="821">
                  <c:v>12.455</c:v>
                </c:pt>
                <c:pt idx="822">
                  <c:v>12.455</c:v>
                </c:pt>
                <c:pt idx="823">
                  <c:v>12.455</c:v>
                </c:pt>
                <c:pt idx="824">
                  <c:v>12.53</c:v>
                </c:pt>
                <c:pt idx="825">
                  <c:v>12.456</c:v>
                </c:pt>
                <c:pt idx="826">
                  <c:v>12.456</c:v>
                </c:pt>
                <c:pt idx="827">
                  <c:v>12.456</c:v>
                </c:pt>
                <c:pt idx="828">
                  <c:v>12.456</c:v>
                </c:pt>
                <c:pt idx="829">
                  <c:v>12.494</c:v>
                </c:pt>
                <c:pt idx="830">
                  <c:v>12.496</c:v>
                </c:pt>
                <c:pt idx="831">
                  <c:v>12.456</c:v>
                </c:pt>
                <c:pt idx="832">
                  <c:v>12.458</c:v>
                </c:pt>
                <c:pt idx="833">
                  <c:v>12.458</c:v>
                </c:pt>
                <c:pt idx="834">
                  <c:v>12.458</c:v>
                </c:pt>
                <c:pt idx="835">
                  <c:v>12.459</c:v>
                </c:pt>
                <c:pt idx="836">
                  <c:v>12.459</c:v>
                </c:pt>
                <c:pt idx="837">
                  <c:v>12.459</c:v>
                </c:pt>
                <c:pt idx="838">
                  <c:v>12.422000000000001</c:v>
                </c:pt>
                <c:pt idx="839">
                  <c:v>12.384</c:v>
                </c:pt>
                <c:pt idx="840">
                  <c:v>12.384</c:v>
                </c:pt>
                <c:pt idx="841">
                  <c:v>12.423</c:v>
                </c:pt>
                <c:pt idx="842">
                  <c:v>12.422000000000001</c:v>
                </c:pt>
                <c:pt idx="843">
                  <c:v>12.461</c:v>
                </c:pt>
                <c:pt idx="844">
                  <c:v>12.348000000000001</c:v>
                </c:pt>
                <c:pt idx="845">
                  <c:v>12.311</c:v>
                </c:pt>
                <c:pt idx="846">
                  <c:v>12.311</c:v>
                </c:pt>
                <c:pt idx="847">
                  <c:v>12.31</c:v>
                </c:pt>
                <c:pt idx="848">
                  <c:v>12.387</c:v>
                </c:pt>
                <c:pt idx="849">
                  <c:v>12.387</c:v>
                </c:pt>
                <c:pt idx="850">
                  <c:v>12.35</c:v>
                </c:pt>
                <c:pt idx="851">
                  <c:v>12.313000000000001</c:v>
                </c:pt>
                <c:pt idx="852">
                  <c:v>12.388</c:v>
                </c:pt>
                <c:pt idx="853">
                  <c:v>12.388</c:v>
                </c:pt>
                <c:pt idx="854">
                  <c:v>12.388</c:v>
                </c:pt>
                <c:pt idx="855">
                  <c:v>12.388</c:v>
                </c:pt>
                <c:pt idx="856">
                  <c:v>12.352</c:v>
                </c:pt>
                <c:pt idx="857">
                  <c:v>12.314</c:v>
                </c:pt>
                <c:pt idx="858">
                  <c:v>12.352</c:v>
                </c:pt>
                <c:pt idx="859">
                  <c:v>12.39</c:v>
                </c:pt>
                <c:pt idx="860">
                  <c:v>12.316000000000001</c:v>
                </c:pt>
                <c:pt idx="861">
                  <c:v>12.353</c:v>
                </c:pt>
                <c:pt idx="862">
                  <c:v>12.391</c:v>
                </c:pt>
                <c:pt idx="863">
                  <c:v>12.391</c:v>
                </c:pt>
                <c:pt idx="864">
                  <c:v>12.391</c:v>
                </c:pt>
                <c:pt idx="865">
                  <c:v>12.317</c:v>
                </c:pt>
                <c:pt idx="866">
                  <c:v>12.242000000000001</c:v>
                </c:pt>
                <c:pt idx="867">
                  <c:v>12.242000000000001</c:v>
                </c:pt>
                <c:pt idx="868">
                  <c:v>12.243</c:v>
                </c:pt>
                <c:pt idx="869">
                  <c:v>12.243</c:v>
                </c:pt>
                <c:pt idx="870">
                  <c:v>12.318</c:v>
                </c:pt>
                <c:pt idx="871">
                  <c:v>12.318</c:v>
                </c:pt>
                <c:pt idx="872">
                  <c:v>12.244</c:v>
                </c:pt>
                <c:pt idx="873">
                  <c:v>12.32</c:v>
                </c:pt>
                <c:pt idx="874">
                  <c:v>12.244</c:v>
                </c:pt>
                <c:pt idx="875">
                  <c:v>12.246</c:v>
                </c:pt>
                <c:pt idx="876">
                  <c:v>12.246</c:v>
                </c:pt>
                <c:pt idx="877">
                  <c:v>12.246</c:v>
                </c:pt>
                <c:pt idx="878">
                  <c:v>12.246</c:v>
                </c:pt>
                <c:pt idx="879">
                  <c:v>12.246</c:v>
                </c:pt>
                <c:pt idx="880">
                  <c:v>12.247</c:v>
                </c:pt>
                <c:pt idx="881">
                  <c:v>12.247</c:v>
                </c:pt>
                <c:pt idx="882">
                  <c:v>12.247</c:v>
                </c:pt>
                <c:pt idx="883">
                  <c:v>12.247</c:v>
                </c:pt>
                <c:pt idx="884">
                  <c:v>12.249000000000001</c:v>
                </c:pt>
                <c:pt idx="885">
                  <c:v>12.249000000000001</c:v>
                </c:pt>
                <c:pt idx="886">
                  <c:v>12.249000000000001</c:v>
                </c:pt>
                <c:pt idx="887">
                  <c:v>12.249000000000001</c:v>
                </c:pt>
                <c:pt idx="888">
                  <c:v>12.249000000000001</c:v>
                </c:pt>
                <c:pt idx="889">
                  <c:v>12.25</c:v>
                </c:pt>
                <c:pt idx="890">
                  <c:v>12.25</c:v>
                </c:pt>
                <c:pt idx="891">
                  <c:v>12.212</c:v>
                </c:pt>
                <c:pt idx="892">
                  <c:v>12.252000000000001</c:v>
                </c:pt>
                <c:pt idx="893">
                  <c:v>12.176</c:v>
                </c:pt>
                <c:pt idx="894">
                  <c:v>12.101000000000001</c:v>
                </c:pt>
                <c:pt idx="895">
                  <c:v>12.101000000000001</c:v>
                </c:pt>
                <c:pt idx="896">
                  <c:v>12.177</c:v>
                </c:pt>
                <c:pt idx="897">
                  <c:v>12.177</c:v>
                </c:pt>
                <c:pt idx="898">
                  <c:v>12.177</c:v>
                </c:pt>
                <c:pt idx="899">
                  <c:v>12.177</c:v>
                </c:pt>
                <c:pt idx="900">
                  <c:v>12.102</c:v>
                </c:pt>
                <c:pt idx="901">
                  <c:v>12.103</c:v>
                </c:pt>
                <c:pt idx="902">
                  <c:v>12.103</c:v>
                </c:pt>
                <c:pt idx="903">
                  <c:v>12.103</c:v>
                </c:pt>
                <c:pt idx="904">
                  <c:v>12.103</c:v>
                </c:pt>
                <c:pt idx="905">
                  <c:v>12.105</c:v>
                </c:pt>
                <c:pt idx="906">
                  <c:v>12.105</c:v>
                </c:pt>
                <c:pt idx="907">
                  <c:v>11.992000000000001</c:v>
                </c:pt>
                <c:pt idx="908">
                  <c:v>12.029</c:v>
                </c:pt>
                <c:pt idx="909">
                  <c:v>12.106</c:v>
                </c:pt>
                <c:pt idx="910">
                  <c:v>12.031000000000001</c:v>
                </c:pt>
                <c:pt idx="911">
                  <c:v>12.031000000000001</c:v>
                </c:pt>
                <c:pt idx="912">
                  <c:v>12.106</c:v>
                </c:pt>
                <c:pt idx="913">
                  <c:v>12.108000000000001</c:v>
                </c:pt>
                <c:pt idx="914">
                  <c:v>12.108000000000001</c:v>
                </c:pt>
                <c:pt idx="915">
                  <c:v>12.032</c:v>
                </c:pt>
                <c:pt idx="916">
                  <c:v>12.032</c:v>
                </c:pt>
                <c:pt idx="917">
                  <c:v>12.032</c:v>
                </c:pt>
                <c:pt idx="918">
                  <c:v>12.032</c:v>
                </c:pt>
                <c:pt idx="919">
                  <c:v>12.034000000000001</c:v>
                </c:pt>
                <c:pt idx="920">
                  <c:v>11.996</c:v>
                </c:pt>
                <c:pt idx="921">
                  <c:v>11.958</c:v>
                </c:pt>
                <c:pt idx="922">
                  <c:v>11.959</c:v>
                </c:pt>
                <c:pt idx="923">
                  <c:v>11.959</c:v>
                </c:pt>
                <c:pt idx="924">
                  <c:v>11.959</c:v>
                </c:pt>
                <c:pt idx="925">
                  <c:v>11.959</c:v>
                </c:pt>
                <c:pt idx="926">
                  <c:v>12.035</c:v>
                </c:pt>
                <c:pt idx="927">
                  <c:v>12.035</c:v>
                </c:pt>
                <c:pt idx="928">
                  <c:v>12.036</c:v>
                </c:pt>
                <c:pt idx="929">
                  <c:v>11.961</c:v>
                </c:pt>
                <c:pt idx="930">
                  <c:v>11.885</c:v>
                </c:pt>
                <c:pt idx="931">
                  <c:v>11.923</c:v>
                </c:pt>
                <c:pt idx="932">
                  <c:v>11.962</c:v>
                </c:pt>
                <c:pt idx="933">
                  <c:v>11.962</c:v>
                </c:pt>
                <c:pt idx="934">
                  <c:v>11.887</c:v>
                </c:pt>
                <c:pt idx="935">
                  <c:v>11.962</c:v>
                </c:pt>
                <c:pt idx="936">
                  <c:v>11.887</c:v>
                </c:pt>
                <c:pt idx="937">
                  <c:v>10.978999999999999</c:v>
                </c:pt>
                <c:pt idx="938">
                  <c:v>9.9920000000000009</c:v>
                </c:pt>
                <c:pt idx="939">
                  <c:v>9.0790000000000006</c:v>
                </c:pt>
                <c:pt idx="940">
                  <c:v>8.3160000000000007</c:v>
                </c:pt>
                <c:pt idx="941">
                  <c:v>8.2390000000000008</c:v>
                </c:pt>
                <c:pt idx="942">
                  <c:v>8.0090000000000003</c:v>
                </c:pt>
                <c:pt idx="943">
                  <c:v>8.0839999999999996</c:v>
                </c:pt>
                <c:pt idx="944">
                  <c:v>8.3109999999999999</c:v>
                </c:pt>
                <c:pt idx="945">
                  <c:v>8.31</c:v>
                </c:pt>
                <c:pt idx="946">
                  <c:v>8.1590000000000007</c:v>
                </c:pt>
                <c:pt idx="947">
                  <c:v>8.0830000000000002</c:v>
                </c:pt>
                <c:pt idx="948">
                  <c:v>8.1590000000000007</c:v>
                </c:pt>
                <c:pt idx="949">
                  <c:v>8.2360000000000007</c:v>
                </c:pt>
                <c:pt idx="950">
                  <c:v>8.2360000000000007</c:v>
                </c:pt>
                <c:pt idx="951">
                  <c:v>8.1609999999999996</c:v>
                </c:pt>
                <c:pt idx="952">
                  <c:v>8.16</c:v>
                </c:pt>
                <c:pt idx="953">
                  <c:v>8.1609999999999996</c:v>
                </c:pt>
                <c:pt idx="954">
                  <c:v>8.0079999999999991</c:v>
                </c:pt>
                <c:pt idx="955">
                  <c:v>7.8550000000000004</c:v>
                </c:pt>
                <c:pt idx="956">
                  <c:v>7.8550000000000004</c:v>
                </c:pt>
                <c:pt idx="957">
                  <c:v>7.8559999999999999</c:v>
                </c:pt>
                <c:pt idx="958">
                  <c:v>7.7789999999999999</c:v>
                </c:pt>
                <c:pt idx="959">
                  <c:v>7.78</c:v>
                </c:pt>
                <c:pt idx="960">
                  <c:v>7.7039999999999997</c:v>
                </c:pt>
                <c:pt idx="961">
                  <c:v>7.7030000000000003</c:v>
                </c:pt>
                <c:pt idx="962">
                  <c:v>7.6269999999999998</c:v>
                </c:pt>
                <c:pt idx="963">
                  <c:v>7.55</c:v>
                </c:pt>
                <c:pt idx="964">
                  <c:v>7.7030000000000003</c:v>
                </c:pt>
                <c:pt idx="965">
                  <c:v>7.7779999999999996</c:v>
                </c:pt>
                <c:pt idx="966">
                  <c:v>7.6260000000000003</c:v>
                </c:pt>
                <c:pt idx="967">
                  <c:v>7.4729999999999999</c:v>
                </c:pt>
                <c:pt idx="968">
                  <c:v>7.625</c:v>
                </c:pt>
                <c:pt idx="969">
                  <c:v>7.7009999999999996</c:v>
                </c:pt>
                <c:pt idx="970">
                  <c:v>7.625</c:v>
                </c:pt>
                <c:pt idx="971">
                  <c:v>7.7009999999999996</c:v>
                </c:pt>
                <c:pt idx="972">
                  <c:v>7.7759999999999998</c:v>
                </c:pt>
                <c:pt idx="973">
                  <c:v>7.7759999999999998</c:v>
                </c:pt>
                <c:pt idx="974">
                  <c:v>7.6989999999999998</c:v>
                </c:pt>
                <c:pt idx="975">
                  <c:v>7.6219999999999999</c:v>
                </c:pt>
                <c:pt idx="976">
                  <c:v>7.6989999999999998</c:v>
                </c:pt>
                <c:pt idx="977">
                  <c:v>7.6989999999999998</c:v>
                </c:pt>
                <c:pt idx="978">
                  <c:v>7.6980000000000004</c:v>
                </c:pt>
                <c:pt idx="979">
                  <c:v>7.6980000000000004</c:v>
                </c:pt>
                <c:pt idx="980">
                  <c:v>7.85</c:v>
                </c:pt>
                <c:pt idx="981">
                  <c:v>8.0779999999999994</c:v>
                </c:pt>
                <c:pt idx="982">
                  <c:v>8.1539999999999999</c:v>
                </c:pt>
                <c:pt idx="983">
                  <c:v>8.23</c:v>
                </c:pt>
                <c:pt idx="984">
                  <c:v>8.3059999999999992</c:v>
                </c:pt>
                <c:pt idx="985">
                  <c:v>8.1519999999999992</c:v>
                </c:pt>
                <c:pt idx="986">
                  <c:v>8.2289999999999992</c:v>
                </c:pt>
                <c:pt idx="987">
                  <c:v>8.3810000000000002</c:v>
                </c:pt>
                <c:pt idx="988">
                  <c:v>8.4570000000000007</c:v>
                </c:pt>
                <c:pt idx="989">
                  <c:v>8.3800000000000008</c:v>
                </c:pt>
                <c:pt idx="990">
                  <c:v>8.3800000000000008</c:v>
                </c:pt>
                <c:pt idx="991">
                  <c:v>8.3800000000000008</c:v>
                </c:pt>
                <c:pt idx="992">
                  <c:v>8.4559999999999995</c:v>
                </c:pt>
                <c:pt idx="993">
                  <c:v>8.4550000000000001</c:v>
                </c:pt>
                <c:pt idx="994">
                  <c:v>8.3780000000000001</c:v>
                </c:pt>
                <c:pt idx="995">
                  <c:v>8.4529999999999994</c:v>
                </c:pt>
                <c:pt idx="996">
                  <c:v>8.3010000000000002</c:v>
                </c:pt>
                <c:pt idx="997">
                  <c:v>8.3010000000000002</c:v>
                </c:pt>
                <c:pt idx="998">
                  <c:v>8.3759999999999994</c:v>
                </c:pt>
                <c:pt idx="999">
                  <c:v>8.3759999999999994</c:v>
                </c:pt>
                <c:pt idx="1000">
                  <c:v>8.5280000000000005</c:v>
                </c:pt>
                <c:pt idx="1001">
                  <c:v>8.6039999999999992</c:v>
                </c:pt>
                <c:pt idx="1002">
                  <c:v>8.6029999999999998</c:v>
                </c:pt>
                <c:pt idx="1003">
                  <c:v>8.6029999999999998</c:v>
                </c:pt>
                <c:pt idx="1004">
                  <c:v>8.5269999999999992</c:v>
                </c:pt>
                <c:pt idx="1005">
                  <c:v>8.6020000000000003</c:v>
                </c:pt>
                <c:pt idx="1006">
                  <c:v>8.5259999999999998</c:v>
                </c:pt>
                <c:pt idx="1007">
                  <c:v>8.5259999999999998</c:v>
                </c:pt>
                <c:pt idx="1008">
                  <c:v>8.5630000000000006</c:v>
                </c:pt>
                <c:pt idx="1009">
                  <c:v>8.6010000000000009</c:v>
                </c:pt>
                <c:pt idx="1010">
                  <c:v>8.6010000000000009</c:v>
                </c:pt>
                <c:pt idx="1011">
                  <c:v>8.6</c:v>
                </c:pt>
                <c:pt idx="1012">
                  <c:v>8.6010000000000009</c:v>
                </c:pt>
                <c:pt idx="1013">
                  <c:v>8.6760000000000002</c:v>
                </c:pt>
                <c:pt idx="1014">
                  <c:v>8.7520000000000007</c:v>
                </c:pt>
                <c:pt idx="1015">
                  <c:v>8.7520000000000007</c:v>
                </c:pt>
                <c:pt idx="1016">
                  <c:v>8.7899999999999991</c:v>
                </c:pt>
                <c:pt idx="1017">
                  <c:v>8.7520000000000007</c:v>
                </c:pt>
                <c:pt idx="1018">
                  <c:v>8.7899999999999991</c:v>
                </c:pt>
                <c:pt idx="1019">
                  <c:v>8.8279999999999994</c:v>
                </c:pt>
                <c:pt idx="1020">
                  <c:v>8.8279999999999994</c:v>
                </c:pt>
                <c:pt idx="1021">
                  <c:v>8.827</c:v>
                </c:pt>
                <c:pt idx="1022">
                  <c:v>8.8650000000000002</c:v>
                </c:pt>
                <c:pt idx="1023">
                  <c:v>8.9030000000000005</c:v>
                </c:pt>
                <c:pt idx="1024">
                  <c:v>8.9030000000000005</c:v>
                </c:pt>
                <c:pt idx="1025">
                  <c:v>8.9030000000000005</c:v>
                </c:pt>
                <c:pt idx="1026">
                  <c:v>8.9770000000000003</c:v>
                </c:pt>
                <c:pt idx="1027">
                  <c:v>8.9770000000000003</c:v>
                </c:pt>
                <c:pt idx="1028">
                  <c:v>8.9770000000000003</c:v>
                </c:pt>
                <c:pt idx="1029">
                  <c:v>8.9770000000000003</c:v>
                </c:pt>
                <c:pt idx="1030">
                  <c:v>8.9770000000000003</c:v>
                </c:pt>
                <c:pt idx="1031">
                  <c:v>9.0519999999999996</c:v>
                </c:pt>
                <c:pt idx="1032">
                  <c:v>8.9760000000000009</c:v>
                </c:pt>
                <c:pt idx="1033">
                  <c:v>9.0519999999999996</c:v>
                </c:pt>
                <c:pt idx="1034">
                  <c:v>9.0519999999999996</c:v>
                </c:pt>
                <c:pt idx="1035">
                  <c:v>9.0519999999999996</c:v>
                </c:pt>
                <c:pt idx="1036">
                  <c:v>9.1280000000000001</c:v>
                </c:pt>
                <c:pt idx="1037">
                  <c:v>9.1280000000000001</c:v>
                </c:pt>
                <c:pt idx="1038">
                  <c:v>9.1280000000000001</c:v>
                </c:pt>
                <c:pt idx="1039">
                  <c:v>9.1280000000000001</c:v>
                </c:pt>
                <c:pt idx="1040">
                  <c:v>9.2040000000000006</c:v>
                </c:pt>
                <c:pt idx="1041">
                  <c:v>9.2040000000000006</c:v>
                </c:pt>
                <c:pt idx="1042">
                  <c:v>9.2040000000000006</c:v>
                </c:pt>
                <c:pt idx="1043">
                  <c:v>9.2040000000000006</c:v>
                </c:pt>
                <c:pt idx="1044">
                  <c:v>9.2040000000000006</c:v>
                </c:pt>
                <c:pt idx="1045">
                  <c:v>9.2799999999999994</c:v>
                </c:pt>
                <c:pt idx="1046">
                  <c:v>9.2799999999999994</c:v>
                </c:pt>
                <c:pt idx="1047">
                  <c:v>9.2799999999999994</c:v>
                </c:pt>
                <c:pt idx="1048">
                  <c:v>9.2799999999999994</c:v>
                </c:pt>
                <c:pt idx="1049">
                  <c:v>9.2799999999999994</c:v>
                </c:pt>
                <c:pt idx="1050">
                  <c:v>9.3559999999999999</c:v>
                </c:pt>
                <c:pt idx="1051">
                  <c:v>9.3559999999999999</c:v>
                </c:pt>
                <c:pt idx="1052">
                  <c:v>9.3559999999999999</c:v>
                </c:pt>
                <c:pt idx="1053">
                  <c:v>9.4309999999999992</c:v>
                </c:pt>
                <c:pt idx="1054">
                  <c:v>9.4309999999999992</c:v>
                </c:pt>
                <c:pt idx="1055">
                  <c:v>9.4309999999999992</c:v>
                </c:pt>
                <c:pt idx="1056">
                  <c:v>9.4309999999999992</c:v>
                </c:pt>
                <c:pt idx="1057">
                  <c:v>9.4309999999999992</c:v>
                </c:pt>
                <c:pt idx="1058">
                  <c:v>9.4309999999999992</c:v>
                </c:pt>
                <c:pt idx="1059">
                  <c:v>9.4309999999999992</c:v>
                </c:pt>
                <c:pt idx="1060">
                  <c:v>9.5069999999999997</c:v>
                </c:pt>
                <c:pt idx="1061">
                  <c:v>9.5090000000000003</c:v>
                </c:pt>
                <c:pt idx="1062">
                  <c:v>9.5090000000000003</c:v>
                </c:pt>
                <c:pt idx="1063">
                  <c:v>9.5830000000000002</c:v>
                </c:pt>
                <c:pt idx="1064">
                  <c:v>9.5090000000000003</c:v>
                </c:pt>
                <c:pt idx="1065">
                  <c:v>9.5090000000000003</c:v>
                </c:pt>
                <c:pt idx="1066">
                  <c:v>9.5839999999999996</c:v>
                </c:pt>
                <c:pt idx="1067">
                  <c:v>9.5839999999999996</c:v>
                </c:pt>
                <c:pt idx="1068">
                  <c:v>9.5839999999999996</c:v>
                </c:pt>
                <c:pt idx="1069">
                  <c:v>9.66</c:v>
                </c:pt>
                <c:pt idx="1070">
                  <c:v>9.66</c:v>
                </c:pt>
                <c:pt idx="1071">
                  <c:v>9.66</c:v>
                </c:pt>
                <c:pt idx="1072">
                  <c:v>9.66</c:v>
                </c:pt>
                <c:pt idx="1073">
                  <c:v>9.6609999999999996</c:v>
                </c:pt>
                <c:pt idx="1074">
                  <c:v>9.7370000000000001</c:v>
                </c:pt>
                <c:pt idx="1075">
                  <c:v>9.7370000000000001</c:v>
                </c:pt>
                <c:pt idx="1076">
                  <c:v>9.7370000000000001</c:v>
                </c:pt>
                <c:pt idx="1077">
                  <c:v>9.7370000000000001</c:v>
                </c:pt>
                <c:pt idx="1078">
                  <c:v>9.7370000000000001</c:v>
                </c:pt>
                <c:pt idx="1079">
                  <c:v>9.7370000000000001</c:v>
                </c:pt>
                <c:pt idx="1080">
                  <c:v>9.8140000000000001</c:v>
                </c:pt>
                <c:pt idx="1081">
                  <c:v>9.8130000000000006</c:v>
                </c:pt>
                <c:pt idx="1082">
                  <c:v>9.8140000000000001</c:v>
                </c:pt>
                <c:pt idx="1083">
                  <c:v>9.8520000000000003</c:v>
                </c:pt>
                <c:pt idx="1084">
                  <c:v>9.8140000000000001</c:v>
                </c:pt>
                <c:pt idx="1085">
                  <c:v>9.8149999999999995</c:v>
                </c:pt>
                <c:pt idx="1086">
                  <c:v>9.89</c:v>
                </c:pt>
                <c:pt idx="1087">
                  <c:v>9.8520000000000003</c:v>
                </c:pt>
                <c:pt idx="1088">
                  <c:v>9.8140000000000001</c:v>
                </c:pt>
                <c:pt idx="1089">
                  <c:v>9.8149999999999995</c:v>
                </c:pt>
                <c:pt idx="1090">
                  <c:v>9.8149999999999995</c:v>
                </c:pt>
                <c:pt idx="1091">
                  <c:v>9.5879999999999992</c:v>
                </c:pt>
                <c:pt idx="1092">
                  <c:v>9.2850000000000001</c:v>
                </c:pt>
                <c:pt idx="1093">
                  <c:v>9.1329999999999991</c:v>
                </c:pt>
                <c:pt idx="1094">
                  <c:v>9.0570000000000004</c:v>
                </c:pt>
                <c:pt idx="1095">
                  <c:v>9.0950000000000006</c:v>
                </c:pt>
                <c:pt idx="1096">
                  <c:v>8.9819999999999993</c:v>
                </c:pt>
                <c:pt idx="1097">
                  <c:v>8.2959999999999994</c:v>
                </c:pt>
                <c:pt idx="1098">
                  <c:v>7.8380000000000001</c:v>
                </c:pt>
                <c:pt idx="1099">
                  <c:v>7.7629999999999999</c:v>
                </c:pt>
                <c:pt idx="1100">
                  <c:v>7.915</c:v>
                </c:pt>
                <c:pt idx="1101">
                  <c:v>8.0679999999999996</c:v>
                </c:pt>
                <c:pt idx="1102">
                  <c:v>8.2200000000000006</c:v>
                </c:pt>
                <c:pt idx="1103">
                  <c:v>7.915</c:v>
                </c:pt>
                <c:pt idx="1104">
                  <c:v>7.6870000000000003</c:v>
                </c:pt>
                <c:pt idx="1105">
                  <c:v>7.6870000000000003</c:v>
                </c:pt>
                <c:pt idx="1106">
                  <c:v>7.6109999999999998</c:v>
                </c:pt>
                <c:pt idx="1107">
                  <c:v>7.6870000000000003</c:v>
                </c:pt>
                <c:pt idx="1108">
                  <c:v>7.5350000000000001</c:v>
                </c:pt>
                <c:pt idx="1109">
                  <c:v>7.4580000000000002</c:v>
                </c:pt>
                <c:pt idx="1110">
                  <c:v>7.3049999999999997</c:v>
                </c:pt>
                <c:pt idx="1111">
                  <c:v>7.3049999999999997</c:v>
                </c:pt>
                <c:pt idx="1112">
                  <c:v>7.3810000000000002</c:v>
                </c:pt>
                <c:pt idx="1113">
                  <c:v>7.2279999999999998</c:v>
                </c:pt>
                <c:pt idx="1114">
                  <c:v>7.2279999999999998</c:v>
                </c:pt>
                <c:pt idx="1115">
                  <c:v>7.3040000000000003</c:v>
                </c:pt>
                <c:pt idx="1116">
                  <c:v>7.4560000000000004</c:v>
                </c:pt>
                <c:pt idx="1117">
                  <c:v>7.4560000000000004</c:v>
                </c:pt>
                <c:pt idx="1118">
                  <c:v>7.4180000000000001</c:v>
                </c:pt>
                <c:pt idx="1119">
                  <c:v>7.4939999999999998</c:v>
                </c:pt>
                <c:pt idx="1120">
                  <c:v>7.3029999999999999</c:v>
                </c:pt>
                <c:pt idx="1121">
                  <c:v>7.3789999999999996</c:v>
                </c:pt>
                <c:pt idx="1122">
                  <c:v>7.3019999999999996</c:v>
                </c:pt>
                <c:pt idx="1123">
                  <c:v>7.226</c:v>
                </c:pt>
                <c:pt idx="1124">
                  <c:v>7.0730000000000004</c:v>
                </c:pt>
                <c:pt idx="1125">
                  <c:v>7.1479999999999997</c:v>
                </c:pt>
                <c:pt idx="1126">
                  <c:v>7.0709999999999997</c:v>
                </c:pt>
                <c:pt idx="1127">
                  <c:v>7.07</c:v>
                </c:pt>
                <c:pt idx="1128">
                  <c:v>7.032</c:v>
                </c:pt>
                <c:pt idx="1129">
                  <c:v>7.07</c:v>
                </c:pt>
                <c:pt idx="1130">
                  <c:v>7.0679999999999996</c:v>
                </c:pt>
                <c:pt idx="1131">
                  <c:v>6.9909999999999997</c:v>
                </c:pt>
                <c:pt idx="1132">
                  <c:v>7.0679999999999996</c:v>
                </c:pt>
                <c:pt idx="1133">
                  <c:v>7.0670000000000002</c:v>
                </c:pt>
                <c:pt idx="1134">
                  <c:v>7.0659999999999998</c:v>
                </c:pt>
                <c:pt idx="1135">
                  <c:v>7.0650000000000004</c:v>
                </c:pt>
                <c:pt idx="1136">
                  <c:v>7.14</c:v>
                </c:pt>
                <c:pt idx="1137">
                  <c:v>7.1390000000000002</c:v>
                </c:pt>
                <c:pt idx="1138">
                  <c:v>7.0620000000000003</c:v>
                </c:pt>
                <c:pt idx="1139">
                  <c:v>7.1369999999999996</c:v>
                </c:pt>
                <c:pt idx="1140">
                  <c:v>7.06</c:v>
                </c:pt>
                <c:pt idx="1141">
                  <c:v>7.1349999999999998</c:v>
                </c:pt>
                <c:pt idx="1142">
                  <c:v>7.1349999999999998</c:v>
                </c:pt>
                <c:pt idx="1143">
                  <c:v>7.1340000000000003</c:v>
                </c:pt>
                <c:pt idx="1144">
                  <c:v>7.1319999999999997</c:v>
                </c:pt>
                <c:pt idx="1145">
                  <c:v>7.1310000000000002</c:v>
                </c:pt>
                <c:pt idx="1146">
                  <c:v>7.1310000000000002</c:v>
                </c:pt>
                <c:pt idx="1147">
                  <c:v>7.13</c:v>
                </c:pt>
                <c:pt idx="1148">
                  <c:v>7.1289999999999996</c:v>
                </c:pt>
                <c:pt idx="1149">
                  <c:v>7.1660000000000004</c:v>
                </c:pt>
                <c:pt idx="1150">
                  <c:v>7.1269999999999998</c:v>
                </c:pt>
                <c:pt idx="1151">
                  <c:v>7.1269999999999998</c:v>
                </c:pt>
                <c:pt idx="1152">
                  <c:v>7.202</c:v>
                </c:pt>
                <c:pt idx="1153">
                  <c:v>7.2009999999999996</c:v>
                </c:pt>
                <c:pt idx="1154">
                  <c:v>7.2009999999999996</c:v>
                </c:pt>
                <c:pt idx="1155">
                  <c:v>7.2380000000000004</c:v>
                </c:pt>
                <c:pt idx="1156">
                  <c:v>7.2759999999999998</c:v>
                </c:pt>
                <c:pt idx="1157">
                  <c:v>7.2750000000000004</c:v>
                </c:pt>
                <c:pt idx="1158">
                  <c:v>7.274</c:v>
                </c:pt>
                <c:pt idx="1159">
                  <c:v>7.2729999999999997</c:v>
                </c:pt>
                <c:pt idx="1160">
                  <c:v>7.2729999999999997</c:v>
                </c:pt>
                <c:pt idx="1161">
                  <c:v>7.3479999999999999</c:v>
                </c:pt>
                <c:pt idx="1162">
                  <c:v>7.3470000000000004</c:v>
                </c:pt>
                <c:pt idx="1163">
                  <c:v>7.3460000000000001</c:v>
                </c:pt>
                <c:pt idx="1164">
                  <c:v>7.3449999999999998</c:v>
                </c:pt>
                <c:pt idx="1165">
                  <c:v>7.3440000000000003</c:v>
                </c:pt>
                <c:pt idx="1166">
                  <c:v>7.3440000000000003</c:v>
                </c:pt>
                <c:pt idx="1167">
                  <c:v>7.4189999999999996</c:v>
                </c:pt>
                <c:pt idx="1168">
                  <c:v>7.4180000000000001</c:v>
                </c:pt>
                <c:pt idx="1169">
                  <c:v>7.3789999999999996</c:v>
                </c:pt>
                <c:pt idx="1170">
                  <c:v>7.4160000000000004</c:v>
                </c:pt>
                <c:pt idx="1171">
                  <c:v>7.415</c:v>
                </c:pt>
                <c:pt idx="1172">
                  <c:v>7.4530000000000003</c:v>
                </c:pt>
                <c:pt idx="1173">
                  <c:v>7.49</c:v>
                </c:pt>
                <c:pt idx="1174">
                  <c:v>7.4889999999999999</c:v>
                </c:pt>
                <c:pt idx="1175">
                  <c:v>7.4880000000000004</c:v>
                </c:pt>
                <c:pt idx="1176">
                  <c:v>7.4870000000000001</c:v>
                </c:pt>
                <c:pt idx="1177">
                  <c:v>7.5629999999999997</c:v>
                </c:pt>
                <c:pt idx="1178">
                  <c:v>7.5629999999999997</c:v>
                </c:pt>
                <c:pt idx="1179">
                  <c:v>7.5620000000000003</c:v>
                </c:pt>
                <c:pt idx="1180">
                  <c:v>7.56</c:v>
                </c:pt>
                <c:pt idx="1181">
                  <c:v>7.56</c:v>
                </c:pt>
                <c:pt idx="1182">
                  <c:v>7.5590000000000002</c:v>
                </c:pt>
                <c:pt idx="1183">
                  <c:v>7.52</c:v>
                </c:pt>
                <c:pt idx="1184">
                  <c:v>7.5570000000000004</c:v>
                </c:pt>
                <c:pt idx="1185">
                  <c:v>7.5940000000000003</c:v>
                </c:pt>
                <c:pt idx="1186">
                  <c:v>7.6319999999999997</c:v>
                </c:pt>
                <c:pt idx="1187">
                  <c:v>7.6310000000000002</c:v>
                </c:pt>
                <c:pt idx="1188">
                  <c:v>7.63</c:v>
                </c:pt>
                <c:pt idx="1189">
                  <c:v>7.5910000000000002</c:v>
                </c:pt>
                <c:pt idx="1190">
                  <c:v>7.5510000000000002</c:v>
                </c:pt>
                <c:pt idx="1191">
                  <c:v>7.6260000000000003</c:v>
                </c:pt>
                <c:pt idx="1192">
                  <c:v>7.5869999999999997</c:v>
                </c:pt>
                <c:pt idx="1193">
                  <c:v>7.5860000000000003</c:v>
                </c:pt>
                <c:pt idx="1194">
                  <c:v>7.6210000000000004</c:v>
                </c:pt>
                <c:pt idx="1195">
                  <c:v>7.6210000000000004</c:v>
                </c:pt>
                <c:pt idx="1196">
                  <c:v>7.657</c:v>
                </c:pt>
                <c:pt idx="1197">
                  <c:v>7.694</c:v>
                </c:pt>
                <c:pt idx="1198">
                  <c:v>7.7320000000000002</c:v>
                </c:pt>
                <c:pt idx="1199">
                  <c:v>7.6929999999999996</c:v>
                </c:pt>
                <c:pt idx="1200">
                  <c:v>7.6909999999999998</c:v>
                </c:pt>
                <c:pt idx="1201">
                  <c:v>7.69</c:v>
                </c:pt>
                <c:pt idx="1202">
                  <c:v>7.726</c:v>
                </c:pt>
                <c:pt idx="1203">
                  <c:v>7.6879999999999997</c:v>
                </c:pt>
                <c:pt idx="1204">
                  <c:v>7.7629999999999999</c:v>
                </c:pt>
                <c:pt idx="1205">
                  <c:v>7.7619999999999996</c:v>
                </c:pt>
                <c:pt idx="1206">
                  <c:v>7.7619999999999996</c:v>
                </c:pt>
                <c:pt idx="1207">
                  <c:v>7.8369999999999997</c:v>
                </c:pt>
                <c:pt idx="1208">
                  <c:v>7.835</c:v>
                </c:pt>
                <c:pt idx="1209">
                  <c:v>7.8330000000000002</c:v>
                </c:pt>
                <c:pt idx="1210">
                  <c:v>7.8310000000000004</c:v>
                </c:pt>
                <c:pt idx="1211">
                  <c:v>7.8310000000000004</c:v>
                </c:pt>
                <c:pt idx="1212">
                  <c:v>7.83</c:v>
                </c:pt>
                <c:pt idx="1213">
                  <c:v>7.9059999999999997</c:v>
                </c:pt>
                <c:pt idx="1214">
                  <c:v>7.9429999999999996</c:v>
                </c:pt>
                <c:pt idx="1215">
                  <c:v>7.9039999999999999</c:v>
                </c:pt>
                <c:pt idx="1216">
                  <c:v>7.9029999999999996</c:v>
                </c:pt>
                <c:pt idx="1217">
                  <c:v>7.9020000000000001</c:v>
                </c:pt>
                <c:pt idx="1218">
                  <c:v>7.9770000000000003</c:v>
                </c:pt>
                <c:pt idx="1219">
                  <c:v>7.9770000000000003</c:v>
                </c:pt>
                <c:pt idx="1220">
                  <c:v>7.976</c:v>
                </c:pt>
                <c:pt idx="1221">
                  <c:v>7.9749999999999996</c:v>
                </c:pt>
                <c:pt idx="1222">
                  <c:v>7.9729999999999999</c:v>
                </c:pt>
                <c:pt idx="1223">
                  <c:v>7.9720000000000004</c:v>
                </c:pt>
                <c:pt idx="1224">
                  <c:v>7.9690000000000003</c:v>
                </c:pt>
                <c:pt idx="1225">
                  <c:v>7.968</c:v>
                </c:pt>
                <c:pt idx="1226">
                  <c:v>8.0429999999999993</c:v>
                </c:pt>
                <c:pt idx="1227">
                  <c:v>8.0429999999999993</c:v>
                </c:pt>
                <c:pt idx="1228">
                  <c:v>8.0419999999999998</c:v>
                </c:pt>
                <c:pt idx="1229">
                  <c:v>8.0399999999999991</c:v>
                </c:pt>
                <c:pt idx="1230">
                  <c:v>8.1150000000000002</c:v>
                </c:pt>
                <c:pt idx="1231">
                  <c:v>8.1150000000000002</c:v>
                </c:pt>
                <c:pt idx="1232">
                  <c:v>8.19</c:v>
                </c:pt>
                <c:pt idx="1233">
                  <c:v>8.1890000000000001</c:v>
                </c:pt>
                <c:pt idx="1234">
                  <c:v>8.1120000000000001</c:v>
                </c:pt>
                <c:pt idx="1235">
                  <c:v>8.1110000000000007</c:v>
                </c:pt>
                <c:pt idx="1236">
                  <c:v>8.1869999999999994</c:v>
                </c:pt>
                <c:pt idx="1237">
                  <c:v>8.1859999999999999</c:v>
                </c:pt>
                <c:pt idx="1238">
                  <c:v>8.1850000000000005</c:v>
                </c:pt>
                <c:pt idx="1239">
                  <c:v>8.1839999999999993</c:v>
                </c:pt>
                <c:pt idx="1240">
                  <c:v>8.1829999999999998</c:v>
                </c:pt>
                <c:pt idx="1241">
                  <c:v>8.1820000000000004</c:v>
                </c:pt>
                <c:pt idx="1242">
                  <c:v>8.218</c:v>
                </c:pt>
                <c:pt idx="1243">
                  <c:v>8.18</c:v>
                </c:pt>
                <c:pt idx="1244">
                  <c:v>8.2539999999999996</c:v>
                </c:pt>
                <c:pt idx="1245">
                  <c:v>8.2539999999999996</c:v>
                </c:pt>
                <c:pt idx="1246">
                  <c:v>8.2530000000000001</c:v>
                </c:pt>
                <c:pt idx="1247">
                  <c:v>8.2530000000000001</c:v>
                </c:pt>
                <c:pt idx="1248">
                  <c:v>8.3260000000000005</c:v>
                </c:pt>
                <c:pt idx="1249">
                  <c:v>8.3249999999999993</c:v>
                </c:pt>
                <c:pt idx="1250">
                  <c:v>8.2479999999999993</c:v>
                </c:pt>
                <c:pt idx="1251">
                  <c:v>8.3219999999999992</c:v>
                </c:pt>
                <c:pt idx="1252">
                  <c:v>8.3209999999999997</c:v>
                </c:pt>
                <c:pt idx="1253">
                  <c:v>8.3209999999999997</c:v>
                </c:pt>
                <c:pt idx="1254">
                  <c:v>8.3949999999999996</c:v>
                </c:pt>
                <c:pt idx="1255">
                  <c:v>8.3930000000000007</c:v>
                </c:pt>
                <c:pt idx="1256">
                  <c:v>8.3919999999999995</c:v>
                </c:pt>
                <c:pt idx="1257">
                  <c:v>8.3919999999999995</c:v>
                </c:pt>
                <c:pt idx="1258">
                  <c:v>8.3919999999999995</c:v>
                </c:pt>
                <c:pt idx="1259">
                  <c:v>8.39</c:v>
                </c:pt>
                <c:pt idx="1260">
                  <c:v>8.4640000000000004</c:v>
                </c:pt>
                <c:pt idx="1261">
                  <c:v>8.4640000000000004</c:v>
                </c:pt>
                <c:pt idx="1262">
                  <c:v>8.4629999999999992</c:v>
                </c:pt>
                <c:pt idx="1263">
                  <c:v>8.4610000000000003</c:v>
                </c:pt>
                <c:pt idx="1264">
                  <c:v>8.5370000000000008</c:v>
                </c:pt>
                <c:pt idx="1265">
                  <c:v>8.6110000000000007</c:v>
                </c:pt>
                <c:pt idx="1266">
                  <c:v>8.7590000000000003</c:v>
                </c:pt>
                <c:pt idx="1267">
                  <c:v>8.8339999999999996</c:v>
                </c:pt>
                <c:pt idx="1268">
                  <c:v>8.8330000000000002</c:v>
                </c:pt>
                <c:pt idx="1269">
                  <c:v>8.7569999999999997</c:v>
                </c:pt>
                <c:pt idx="1270">
                  <c:v>8.83</c:v>
                </c:pt>
                <c:pt idx="1271">
                  <c:v>8.83</c:v>
                </c:pt>
                <c:pt idx="1272">
                  <c:v>8.83</c:v>
                </c:pt>
                <c:pt idx="1273">
                  <c:v>8.8279999999999994</c:v>
                </c:pt>
                <c:pt idx="1274">
                  <c:v>8.827</c:v>
                </c:pt>
                <c:pt idx="1275">
                  <c:v>8.9009999999999998</c:v>
                </c:pt>
                <c:pt idx="1276">
                  <c:v>8.9009999999999998</c:v>
                </c:pt>
                <c:pt idx="1277">
                  <c:v>8.9</c:v>
                </c:pt>
                <c:pt idx="1278">
                  <c:v>8.8989999999999991</c:v>
                </c:pt>
                <c:pt idx="1279">
                  <c:v>8.8989999999999991</c:v>
                </c:pt>
                <c:pt idx="1280">
                  <c:v>8.8979999999999997</c:v>
                </c:pt>
                <c:pt idx="1281">
                  <c:v>8.8970000000000002</c:v>
                </c:pt>
                <c:pt idx="1282">
                  <c:v>8.8970000000000002</c:v>
                </c:pt>
                <c:pt idx="1283">
                  <c:v>8.8960000000000008</c:v>
                </c:pt>
                <c:pt idx="1284">
                  <c:v>8.9339999999999993</c:v>
                </c:pt>
                <c:pt idx="1285">
                  <c:v>8.8949999999999996</c:v>
                </c:pt>
                <c:pt idx="1286">
                  <c:v>8.8949999999999996</c:v>
                </c:pt>
                <c:pt idx="1287">
                  <c:v>8.8940000000000001</c:v>
                </c:pt>
                <c:pt idx="1288">
                  <c:v>8.8940000000000001</c:v>
                </c:pt>
                <c:pt idx="1289">
                  <c:v>8.968</c:v>
                </c:pt>
                <c:pt idx="1290">
                  <c:v>8.968</c:v>
                </c:pt>
                <c:pt idx="1291">
                  <c:v>8.9670000000000005</c:v>
                </c:pt>
                <c:pt idx="1292">
                  <c:v>8.9670000000000005</c:v>
                </c:pt>
                <c:pt idx="1293">
                  <c:v>8.9659999999999993</c:v>
                </c:pt>
                <c:pt idx="1294">
                  <c:v>8.9280000000000008</c:v>
                </c:pt>
                <c:pt idx="1295">
                  <c:v>8.9649999999999999</c:v>
                </c:pt>
                <c:pt idx="1296">
                  <c:v>8.9269999999999996</c:v>
                </c:pt>
                <c:pt idx="1297">
                  <c:v>8.9649999999999999</c:v>
                </c:pt>
                <c:pt idx="1298">
                  <c:v>8.9640000000000004</c:v>
                </c:pt>
                <c:pt idx="1299">
                  <c:v>8.9629999999999992</c:v>
                </c:pt>
                <c:pt idx="1300">
                  <c:v>9.0370000000000008</c:v>
                </c:pt>
                <c:pt idx="1301">
                  <c:v>9.0370000000000008</c:v>
                </c:pt>
                <c:pt idx="1302">
                  <c:v>9.0370000000000008</c:v>
                </c:pt>
                <c:pt idx="1303">
                  <c:v>9.0359999999999996</c:v>
                </c:pt>
                <c:pt idx="1304">
                  <c:v>9.0350000000000001</c:v>
                </c:pt>
                <c:pt idx="1305">
                  <c:v>9.11</c:v>
                </c:pt>
                <c:pt idx="1306">
                  <c:v>9.109</c:v>
                </c:pt>
                <c:pt idx="1307">
                  <c:v>9.109</c:v>
                </c:pt>
                <c:pt idx="1308">
                  <c:v>9.109</c:v>
                </c:pt>
                <c:pt idx="1309">
                  <c:v>9.109</c:v>
                </c:pt>
                <c:pt idx="1310">
                  <c:v>9.0329999999999995</c:v>
                </c:pt>
                <c:pt idx="1311">
                  <c:v>9.1080000000000005</c:v>
                </c:pt>
                <c:pt idx="1312">
                  <c:v>9.1080000000000005</c:v>
                </c:pt>
                <c:pt idx="1313">
                  <c:v>9.1080000000000005</c:v>
                </c:pt>
                <c:pt idx="1314">
                  <c:v>9.1069999999999993</c:v>
                </c:pt>
                <c:pt idx="1315">
                  <c:v>9.1069999999999993</c:v>
                </c:pt>
                <c:pt idx="1316">
                  <c:v>9.1069999999999993</c:v>
                </c:pt>
                <c:pt idx="1317">
                  <c:v>9.1069999999999993</c:v>
                </c:pt>
                <c:pt idx="1318">
                  <c:v>9.1069999999999993</c:v>
                </c:pt>
                <c:pt idx="1319">
                  <c:v>9.1809999999999992</c:v>
                </c:pt>
                <c:pt idx="1320">
                  <c:v>9.1809999999999992</c:v>
                </c:pt>
                <c:pt idx="1321">
                  <c:v>9.1809999999999992</c:v>
                </c:pt>
                <c:pt idx="1322">
                  <c:v>9.1809999999999992</c:v>
                </c:pt>
                <c:pt idx="1323">
                  <c:v>9.1809999999999992</c:v>
                </c:pt>
                <c:pt idx="1324">
                  <c:v>9.1790000000000003</c:v>
                </c:pt>
                <c:pt idx="1325">
                  <c:v>9.1790000000000003</c:v>
                </c:pt>
                <c:pt idx="1326">
                  <c:v>9.1790000000000003</c:v>
                </c:pt>
                <c:pt idx="1327">
                  <c:v>9.1790000000000003</c:v>
                </c:pt>
                <c:pt idx="1328">
                  <c:v>9.1790000000000003</c:v>
                </c:pt>
                <c:pt idx="1329">
                  <c:v>9.1790000000000003</c:v>
                </c:pt>
                <c:pt idx="1330">
                  <c:v>9.2530000000000001</c:v>
                </c:pt>
                <c:pt idx="1331">
                  <c:v>9.2170000000000005</c:v>
                </c:pt>
                <c:pt idx="1332">
                  <c:v>9.1780000000000008</c:v>
                </c:pt>
                <c:pt idx="1333">
                  <c:v>9.2530000000000001</c:v>
                </c:pt>
                <c:pt idx="1334">
                  <c:v>9.2530000000000001</c:v>
                </c:pt>
                <c:pt idx="1335">
                  <c:v>9.2530000000000001</c:v>
                </c:pt>
                <c:pt idx="1336">
                  <c:v>9.2530000000000001</c:v>
                </c:pt>
                <c:pt idx="1337">
                  <c:v>9.2520000000000007</c:v>
                </c:pt>
                <c:pt idx="1338">
                  <c:v>9.2530000000000001</c:v>
                </c:pt>
                <c:pt idx="1339">
                  <c:v>9.2530000000000001</c:v>
                </c:pt>
                <c:pt idx="1340">
                  <c:v>9.2530000000000001</c:v>
                </c:pt>
                <c:pt idx="1341">
                  <c:v>9.2520000000000007</c:v>
                </c:pt>
                <c:pt idx="1342">
                  <c:v>9.2530000000000001</c:v>
                </c:pt>
                <c:pt idx="1343">
                  <c:v>9.2530000000000001</c:v>
                </c:pt>
                <c:pt idx="1344">
                  <c:v>9.2530000000000001</c:v>
                </c:pt>
                <c:pt idx="1345">
                  <c:v>9.2520000000000007</c:v>
                </c:pt>
                <c:pt idx="1346">
                  <c:v>9.2530000000000001</c:v>
                </c:pt>
                <c:pt idx="1347">
                  <c:v>9.2520000000000007</c:v>
                </c:pt>
                <c:pt idx="1348">
                  <c:v>9.2520000000000007</c:v>
                </c:pt>
                <c:pt idx="1349">
                  <c:v>9.2910000000000004</c:v>
                </c:pt>
                <c:pt idx="1350">
                  <c:v>9.327</c:v>
                </c:pt>
                <c:pt idx="1351">
                  <c:v>9.2520000000000007</c:v>
                </c:pt>
                <c:pt idx="1352">
                  <c:v>9.327</c:v>
                </c:pt>
                <c:pt idx="1353">
                  <c:v>9.327</c:v>
                </c:pt>
                <c:pt idx="1354">
                  <c:v>9.2520000000000007</c:v>
                </c:pt>
                <c:pt idx="1355">
                  <c:v>9.327</c:v>
                </c:pt>
                <c:pt idx="1356">
                  <c:v>9.327</c:v>
                </c:pt>
                <c:pt idx="1357">
                  <c:v>9.327</c:v>
                </c:pt>
                <c:pt idx="1358">
                  <c:v>9.327</c:v>
                </c:pt>
                <c:pt idx="1359">
                  <c:v>9.327</c:v>
                </c:pt>
                <c:pt idx="1360">
                  <c:v>9.327</c:v>
                </c:pt>
                <c:pt idx="1361">
                  <c:v>9.327</c:v>
                </c:pt>
                <c:pt idx="1362">
                  <c:v>9.327</c:v>
                </c:pt>
                <c:pt idx="1363">
                  <c:v>9.327</c:v>
                </c:pt>
                <c:pt idx="1364">
                  <c:v>9.327</c:v>
                </c:pt>
                <c:pt idx="1365">
                  <c:v>9.327</c:v>
                </c:pt>
                <c:pt idx="1366">
                  <c:v>9.327</c:v>
                </c:pt>
              </c:numCache>
            </c:numRef>
          </c:yVal>
          <c:smooth val="1"/>
        </c:ser>
        <c:ser>
          <c:idx val="1"/>
          <c:order val="1"/>
          <c:tx>
            <c:v>Temperature</c:v>
          </c:tx>
          <c:spPr>
            <a:ln>
              <a:solidFill>
                <a:schemeClr val="accent2">
                  <a:lumMod val="75000"/>
                </a:schemeClr>
              </a:solidFill>
            </a:ln>
          </c:spPr>
          <c:marker>
            <c:symbol val="none"/>
          </c:marker>
          <c:xVal>
            <c:strRef>
              <c:f>Boeing_RH_T_1_0!$B$2:$B$1048576</c:f>
              <c:strCache>
                <c:ptCount val="1367"/>
                <c:pt idx="0">
                  <c:v>  07:02 PM</c:v>
                </c:pt>
                <c:pt idx="1">
                  <c:v>  07:03 PM</c:v>
                </c:pt>
                <c:pt idx="2">
                  <c:v>  07:04 PM</c:v>
                </c:pt>
                <c:pt idx="3">
                  <c:v>  07:05 PM</c:v>
                </c:pt>
                <c:pt idx="4">
                  <c:v>  07:06 PM</c:v>
                </c:pt>
                <c:pt idx="5">
                  <c:v>  07:07 PM</c:v>
                </c:pt>
                <c:pt idx="6">
                  <c:v>  07:08 PM</c:v>
                </c:pt>
                <c:pt idx="7">
                  <c:v>  07:09 PM</c:v>
                </c:pt>
                <c:pt idx="8">
                  <c:v>  07:10 PM</c:v>
                </c:pt>
                <c:pt idx="9">
                  <c:v>  07:11 PM</c:v>
                </c:pt>
                <c:pt idx="10">
                  <c:v>  07:12 PM</c:v>
                </c:pt>
                <c:pt idx="11">
                  <c:v>  07:13 PM</c:v>
                </c:pt>
                <c:pt idx="12">
                  <c:v>  07:14 PM</c:v>
                </c:pt>
                <c:pt idx="13">
                  <c:v>  07:15 PM</c:v>
                </c:pt>
                <c:pt idx="14">
                  <c:v>  07:16 PM</c:v>
                </c:pt>
                <c:pt idx="15">
                  <c:v>  07:17 PM</c:v>
                </c:pt>
                <c:pt idx="16">
                  <c:v>  07:18 PM</c:v>
                </c:pt>
                <c:pt idx="17">
                  <c:v>  07:19 PM</c:v>
                </c:pt>
                <c:pt idx="18">
                  <c:v>  07:20 PM</c:v>
                </c:pt>
                <c:pt idx="19">
                  <c:v>  07:21 PM</c:v>
                </c:pt>
                <c:pt idx="20">
                  <c:v>  07:22 PM</c:v>
                </c:pt>
                <c:pt idx="21">
                  <c:v>  07:23 PM</c:v>
                </c:pt>
                <c:pt idx="22">
                  <c:v>  07:24 PM</c:v>
                </c:pt>
                <c:pt idx="23">
                  <c:v>  07:25 PM</c:v>
                </c:pt>
                <c:pt idx="24">
                  <c:v>  07:26 PM</c:v>
                </c:pt>
                <c:pt idx="25">
                  <c:v>  07:27 PM</c:v>
                </c:pt>
                <c:pt idx="26">
                  <c:v>  07:28 PM</c:v>
                </c:pt>
                <c:pt idx="27">
                  <c:v>  07:29 PM</c:v>
                </c:pt>
                <c:pt idx="28">
                  <c:v>  07:30 PM</c:v>
                </c:pt>
                <c:pt idx="29">
                  <c:v>  07:31 PM</c:v>
                </c:pt>
                <c:pt idx="30">
                  <c:v>  07:32 PM</c:v>
                </c:pt>
                <c:pt idx="31">
                  <c:v>  07:33 PM</c:v>
                </c:pt>
                <c:pt idx="32">
                  <c:v>  07:34 PM</c:v>
                </c:pt>
                <c:pt idx="33">
                  <c:v>  07:35 PM</c:v>
                </c:pt>
                <c:pt idx="34">
                  <c:v>  07:36 PM</c:v>
                </c:pt>
                <c:pt idx="35">
                  <c:v>  07:37 PM</c:v>
                </c:pt>
                <c:pt idx="36">
                  <c:v>  07:38 PM</c:v>
                </c:pt>
                <c:pt idx="37">
                  <c:v>  07:39 PM</c:v>
                </c:pt>
                <c:pt idx="38">
                  <c:v>  07:40 PM</c:v>
                </c:pt>
                <c:pt idx="39">
                  <c:v>  07:41 PM</c:v>
                </c:pt>
                <c:pt idx="40">
                  <c:v>  07:42 PM</c:v>
                </c:pt>
                <c:pt idx="41">
                  <c:v>  07:43 PM</c:v>
                </c:pt>
                <c:pt idx="42">
                  <c:v>  07:44 PM</c:v>
                </c:pt>
                <c:pt idx="43">
                  <c:v>  07:45 PM</c:v>
                </c:pt>
                <c:pt idx="44">
                  <c:v>  07:46 PM</c:v>
                </c:pt>
                <c:pt idx="45">
                  <c:v>  07:47 PM</c:v>
                </c:pt>
                <c:pt idx="46">
                  <c:v>  07:48 PM</c:v>
                </c:pt>
                <c:pt idx="47">
                  <c:v>  07:49 PM</c:v>
                </c:pt>
                <c:pt idx="48">
                  <c:v>  07:50 PM</c:v>
                </c:pt>
                <c:pt idx="49">
                  <c:v>  07:51 PM</c:v>
                </c:pt>
                <c:pt idx="50">
                  <c:v>  07:52 PM</c:v>
                </c:pt>
                <c:pt idx="51">
                  <c:v>  07:53 PM</c:v>
                </c:pt>
                <c:pt idx="52">
                  <c:v>  07:54 PM</c:v>
                </c:pt>
                <c:pt idx="53">
                  <c:v>  07:55 PM</c:v>
                </c:pt>
                <c:pt idx="54">
                  <c:v>  07:56 PM</c:v>
                </c:pt>
                <c:pt idx="55">
                  <c:v>  07:57 PM</c:v>
                </c:pt>
                <c:pt idx="56">
                  <c:v>  07:58 PM</c:v>
                </c:pt>
                <c:pt idx="57">
                  <c:v>  07:59 PM</c:v>
                </c:pt>
                <c:pt idx="58">
                  <c:v>  08:00 PM</c:v>
                </c:pt>
                <c:pt idx="59">
                  <c:v>  08:01 PM</c:v>
                </c:pt>
                <c:pt idx="60">
                  <c:v>  08:02 PM</c:v>
                </c:pt>
                <c:pt idx="61">
                  <c:v>  08:03 PM</c:v>
                </c:pt>
                <c:pt idx="62">
                  <c:v>  08:04 PM</c:v>
                </c:pt>
                <c:pt idx="63">
                  <c:v>  08:05 PM</c:v>
                </c:pt>
                <c:pt idx="64">
                  <c:v>  08:06 PM</c:v>
                </c:pt>
                <c:pt idx="65">
                  <c:v>  08:07 PM</c:v>
                </c:pt>
                <c:pt idx="66">
                  <c:v>  08:08 PM</c:v>
                </c:pt>
                <c:pt idx="67">
                  <c:v>  08:09 PM</c:v>
                </c:pt>
                <c:pt idx="68">
                  <c:v>  08:10 PM</c:v>
                </c:pt>
                <c:pt idx="69">
                  <c:v>  08:11 PM</c:v>
                </c:pt>
                <c:pt idx="70">
                  <c:v>  08:12 PM</c:v>
                </c:pt>
                <c:pt idx="71">
                  <c:v>  08:13 PM</c:v>
                </c:pt>
                <c:pt idx="72">
                  <c:v>  08:14 PM</c:v>
                </c:pt>
                <c:pt idx="73">
                  <c:v>  08:15 PM</c:v>
                </c:pt>
                <c:pt idx="74">
                  <c:v>  08:16 PM</c:v>
                </c:pt>
                <c:pt idx="75">
                  <c:v>  08:17 PM</c:v>
                </c:pt>
                <c:pt idx="76">
                  <c:v>  08:18 PM</c:v>
                </c:pt>
                <c:pt idx="77">
                  <c:v>  08:19 PM</c:v>
                </c:pt>
                <c:pt idx="78">
                  <c:v>  08:20 PM</c:v>
                </c:pt>
                <c:pt idx="79">
                  <c:v>  08:21 PM</c:v>
                </c:pt>
                <c:pt idx="80">
                  <c:v>  08:22 PM</c:v>
                </c:pt>
                <c:pt idx="81">
                  <c:v>  08:23 PM</c:v>
                </c:pt>
                <c:pt idx="82">
                  <c:v>  08:24 PM</c:v>
                </c:pt>
                <c:pt idx="83">
                  <c:v>  08:25 PM</c:v>
                </c:pt>
                <c:pt idx="84">
                  <c:v>  08:26 PM</c:v>
                </c:pt>
                <c:pt idx="85">
                  <c:v>  08:27 PM</c:v>
                </c:pt>
                <c:pt idx="86">
                  <c:v>  08:28 PM</c:v>
                </c:pt>
                <c:pt idx="87">
                  <c:v>  08:29 PM</c:v>
                </c:pt>
                <c:pt idx="88">
                  <c:v>  08:30 PM</c:v>
                </c:pt>
                <c:pt idx="89">
                  <c:v>  08:31 PM</c:v>
                </c:pt>
                <c:pt idx="90">
                  <c:v>  08:32 PM</c:v>
                </c:pt>
                <c:pt idx="91">
                  <c:v>  08:33 PM</c:v>
                </c:pt>
                <c:pt idx="92">
                  <c:v>  08:34 PM</c:v>
                </c:pt>
                <c:pt idx="93">
                  <c:v>  08:35 PM</c:v>
                </c:pt>
                <c:pt idx="94">
                  <c:v>  08:36 PM</c:v>
                </c:pt>
                <c:pt idx="95">
                  <c:v>  08:37 PM</c:v>
                </c:pt>
                <c:pt idx="96">
                  <c:v>  08:38 PM</c:v>
                </c:pt>
                <c:pt idx="97">
                  <c:v>  08:39 PM</c:v>
                </c:pt>
                <c:pt idx="98">
                  <c:v>  08:40 PM</c:v>
                </c:pt>
                <c:pt idx="99">
                  <c:v>  08:41 PM</c:v>
                </c:pt>
                <c:pt idx="100">
                  <c:v>  08:42 PM</c:v>
                </c:pt>
                <c:pt idx="101">
                  <c:v>  08:43 PM</c:v>
                </c:pt>
                <c:pt idx="102">
                  <c:v>  08:44 PM</c:v>
                </c:pt>
                <c:pt idx="103">
                  <c:v>  08:45 PM</c:v>
                </c:pt>
                <c:pt idx="104">
                  <c:v>  08:46 PM</c:v>
                </c:pt>
                <c:pt idx="105">
                  <c:v>  08:47 PM</c:v>
                </c:pt>
                <c:pt idx="106">
                  <c:v>  08:48 PM</c:v>
                </c:pt>
                <c:pt idx="107">
                  <c:v>  08:49 PM</c:v>
                </c:pt>
                <c:pt idx="108">
                  <c:v>  08:50 PM</c:v>
                </c:pt>
                <c:pt idx="109">
                  <c:v>  08:51 PM</c:v>
                </c:pt>
                <c:pt idx="110">
                  <c:v>  08:52 PM</c:v>
                </c:pt>
                <c:pt idx="111">
                  <c:v>  08:53 PM</c:v>
                </c:pt>
                <c:pt idx="112">
                  <c:v>  08:54 PM</c:v>
                </c:pt>
                <c:pt idx="113">
                  <c:v>  08:55 PM</c:v>
                </c:pt>
                <c:pt idx="114">
                  <c:v>  08:56 PM</c:v>
                </c:pt>
                <c:pt idx="115">
                  <c:v>  08:57 PM</c:v>
                </c:pt>
                <c:pt idx="116">
                  <c:v>  08:58 PM</c:v>
                </c:pt>
                <c:pt idx="117">
                  <c:v>  08:59 PM</c:v>
                </c:pt>
                <c:pt idx="118">
                  <c:v>  09:00 PM</c:v>
                </c:pt>
                <c:pt idx="119">
                  <c:v>  09:01 PM</c:v>
                </c:pt>
                <c:pt idx="120">
                  <c:v>  09:02 PM</c:v>
                </c:pt>
                <c:pt idx="121">
                  <c:v>  09:03 PM</c:v>
                </c:pt>
                <c:pt idx="122">
                  <c:v>  09:04 PM</c:v>
                </c:pt>
                <c:pt idx="123">
                  <c:v>  09:05 PM</c:v>
                </c:pt>
                <c:pt idx="124">
                  <c:v>  09:06 PM</c:v>
                </c:pt>
                <c:pt idx="125">
                  <c:v>  09:07 PM</c:v>
                </c:pt>
                <c:pt idx="126">
                  <c:v>  09:08 PM</c:v>
                </c:pt>
                <c:pt idx="127">
                  <c:v>  09:09 PM</c:v>
                </c:pt>
                <c:pt idx="128">
                  <c:v>  09:10 PM</c:v>
                </c:pt>
                <c:pt idx="129">
                  <c:v>  09:11 PM</c:v>
                </c:pt>
                <c:pt idx="130">
                  <c:v>  09:12 PM</c:v>
                </c:pt>
                <c:pt idx="131">
                  <c:v>  09:13 PM</c:v>
                </c:pt>
                <c:pt idx="132">
                  <c:v>  09:14 PM</c:v>
                </c:pt>
                <c:pt idx="133">
                  <c:v>  09:15 PM</c:v>
                </c:pt>
                <c:pt idx="134">
                  <c:v>  09:16 PM</c:v>
                </c:pt>
                <c:pt idx="135">
                  <c:v>  09:17 PM</c:v>
                </c:pt>
                <c:pt idx="136">
                  <c:v>  09:18 PM</c:v>
                </c:pt>
                <c:pt idx="137">
                  <c:v>  09:19 PM</c:v>
                </c:pt>
                <c:pt idx="138">
                  <c:v>  09:20 PM</c:v>
                </c:pt>
                <c:pt idx="139">
                  <c:v>  09:21 PM</c:v>
                </c:pt>
                <c:pt idx="140">
                  <c:v>  09:22 PM</c:v>
                </c:pt>
                <c:pt idx="141">
                  <c:v>  09:23 PM</c:v>
                </c:pt>
                <c:pt idx="142">
                  <c:v>  09:24 PM</c:v>
                </c:pt>
                <c:pt idx="143">
                  <c:v>  09:25 PM</c:v>
                </c:pt>
                <c:pt idx="144">
                  <c:v>  09:26 PM</c:v>
                </c:pt>
                <c:pt idx="145">
                  <c:v>  09:27 PM</c:v>
                </c:pt>
                <c:pt idx="146">
                  <c:v>  09:28 PM</c:v>
                </c:pt>
                <c:pt idx="147">
                  <c:v>  09:29 PM</c:v>
                </c:pt>
                <c:pt idx="148">
                  <c:v>  09:30 PM</c:v>
                </c:pt>
                <c:pt idx="149">
                  <c:v>  09:31 PM</c:v>
                </c:pt>
                <c:pt idx="150">
                  <c:v>  09:32 PM</c:v>
                </c:pt>
                <c:pt idx="151">
                  <c:v>  09:33 PM</c:v>
                </c:pt>
                <c:pt idx="152">
                  <c:v>  09:34 PM</c:v>
                </c:pt>
                <c:pt idx="153">
                  <c:v>  09:35 PM</c:v>
                </c:pt>
                <c:pt idx="154">
                  <c:v>  09:36 PM</c:v>
                </c:pt>
                <c:pt idx="155">
                  <c:v>  09:37 PM</c:v>
                </c:pt>
                <c:pt idx="156">
                  <c:v>  09:38 PM</c:v>
                </c:pt>
                <c:pt idx="157">
                  <c:v>  09:39 PM</c:v>
                </c:pt>
                <c:pt idx="158">
                  <c:v>  09:40 PM</c:v>
                </c:pt>
                <c:pt idx="159">
                  <c:v>  09:41 PM</c:v>
                </c:pt>
                <c:pt idx="160">
                  <c:v>  09:42 PM</c:v>
                </c:pt>
                <c:pt idx="161">
                  <c:v>  09:43 PM</c:v>
                </c:pt>
                <c:pt idx="162">
                  <c:v>  09:44 PM</c:v>
                </c:pt>
                <c:pt idx="163">
                  <c:v>  09:45 PM</c:v>
                </c:pt>
                <c:pt idx="164">
                  <c:v>  09:46 PM</c:v>
                </c:pt>
                <c:pt idx="165">
                  <c:v>  09:47 PM</c:v>
                </c:pt>
                <c:pt idx="166">
                  <c:v>  09:48 PM</c:v>
                </c:pt>
                <c:pt idx="167">
                  <c:v>  09:49 PM</c:v>
                </c:pt>
                <c:pt idx="168">
                  <c:v>  09:50 PM</c:v>
                </c:pt>
                <c:pt idx="169">
                  <c:v>  09:51 PM</c:v>
                </c:pt>
                <c:pt idx="170">
                  <c:v>  09:52 PM</c:v>
                </c:pt>
                <c:pt idx="171">
                  <c:v>  09:53 PM</c:v>
                </c:pt>
                <c:pt idx="172">
                  <c:v>  09:54 PM</c:v>
                </c:pt>
                <c:pt idx="173">
                  <c:v>  09:55 PM</c:v>
                </c:pt>
                <c:pt idx="174">
                  <c:v>  09:56 PM</c:v>
                </c:pt>
                <c:pt idx="175">
                  <c:v>  09:57 PM</c:v>
                </c:pt>
                <c:pt idx="176">
                  <c:v>  09:58 PM</c:v>
                </c:pt>
                <c:pt idx="177">
                  <c:v>  09:59 PM</c:v>
                </c:pt>
                <c:pt idx="178">
                  <c:v>  10:00 PM</c:v>
                </c:pt>
                <c:pt idx="179">
                  <c:v>  10:01 PM</c:v>
                </c:pt>
                <c:pt idx="180">
                  <c:v>  10:02 PM</c:v>
                </c:pt>
                <c:pt idx="181">
                  <c:v>  10:03 PM</c:v>
                </c:pt>
                <c:pt idx="182">
                  <c:v>  10:04 PM</c:v>
                </c:pt>
                <c:pt idx="183">
                  <c:v>  10:05 PM</c:v>
                </c:pt>
                <c:pt idx="184">
                  <c:v>  10:06 PM</c:v>
                </c:pt>
                <c:pt idx="185">
                  <c:v>  10:07 PM</c:v>
                </c:pt>
                <c:pt idx="186">
                  <c:v>  10:08 PM</c:v>
                </c:pt>
                <c:pt idx="187">
                  <c:v>  10:09 PM</c:v>
                </c:pt>
                <c:pt idx="188">
                  <c:v>  10:10 PM</c:v>
                </c:pt>
                <c:pt idx="189">
                  <c:v>  10:11 PM</c:v>
                </c:pt>
                <c:pt idx="190">
                  <c:v>  10:12 PM</c:v>
                </c:pt>
                <c:pt idx="191">
                  <c:v>  10:13 PM</c:v>
                </c:pt>
                <c:pt idx="192">
                  <c:v>  10:14 PM</c:v>
                </c:pt>
                <c:pt idx="193">
                  <c:v>  10:15 PM</c:v>
                </c:pt>
                <c:pt idx="194">
                  <c:v>  10:16 PM</c:v>
                </c:pt>
                <c:pt idx="195">
                  <c:v>  10:17 PM</c:v>
                </c:pt>
                <c:pt idx="196">
                  <c:v>  10:18 PM</c:v>
                </c:pt>
                <c:pt idx="197">
                  <c:v>  10:19 PM</c:v>
                </c:pt>
                <c:pt idx="198">
                  <c:v>  10:20 PM</c:v>
                </c:pt>
                <c:pt idx="199">
                  <c:v>  10:21 PM</c:v>
                </c:pt>
                <c:pt idx="200">
                  <c:v>  10:22 PM</c:v>
                </c:pt>
                <c:pt idx="201">
                  <c:v>  10:23 PM</c:v>
                </c:pt>
                <c:pt idx="202">
                  <c:v>  10:24 PM</c:v>
                </c:pt>
                <c:pt idx="203">
                  <c:v>  10:25 PM</c:v>
                </c:pt>
                <c:pt idx="204">
                  <c:v>  10:26 PM</c:v>
                </c:pt>
                <c:pt idx="205">
                  <c:v>  10:27 PM</c:v>
                </c:pt>
                <c:pt idx="206">
                  <c:v>  10:28 PM</c:v>
                </c:pt>
                <c:pt idx="207">
                  <c:v>  10:29 PM</c:v>
                </c:pt>
                <c:pt idx="208">
                  <c:v>  10:30 PM</c:v>
                </c:pt>
                <c:pt idx="209">
                  <c:v>  10:31 PM</c:v>
                </c:pt>
                <c:pt idx="210">
                  <c:v>  10:32 PM</c:v>
                </c:pt>
                <c:pt idx="211">
                  <c:v>  10:33 PM</c:v>
                </c:pt>
                <c:pt idx="212">
                  <c:v>  10:34 PM</c:v>
                </c:pt>
                <c:pt idx="213">
                  <c:v>  10:35 PM</c:v>
                </c:pt>
                <c:pt idx="214">
                  <c:v>  10:36 PM</c:v>
                </c:pt>
                <c:pt idx="215">
                  <c:v>  10:37 PM</c:v>
                </c:pt>
                <c:pt idx="216">
                  <c:v>  10:38 PM</c:v>
                </c:pt>
                <c:pt idx="217">
                  <c:v>  10:39 PM</c:v>
                </c:pt>
                <c:pt idx="218">
                  <c:v>  10:40 PM</c:v>
                </c:pt>
                <c:pt idx="219">
                  <c:v>  10:41 PM</c:v>
                </c:pt>
                <c:pt idx="220">
                  <c:v>  10:42 PM</c:v>
                </c:pt>
                <c:pt idx="221">
                  <c:v>  10:43 PM</c:v>
                </c:pt>
                <c:pt idx="222">
                  <c:v>  10:44 PM</c:v>
                </c:pt>
                <c:pt idx="223">
                  <c:v>  10:45 PM</c:v>
                </c:pt>
                <c:pt idx="224">
                  <c:v>  10:46 PM</c:v>
                </c:pt>
                <c:pt idx="225">
                  <c:v>  10:47 PM</c:v>
                </c:pt>
                <c:pt idx="226">
                  <c:v>  10:48 PM</c:v>
                </c:pt>
                <c:pt idx="227">
                  <c:v>  10:49 PM</c:v>
                </c:pt>
                <c:pt idx="228">
                  <c:v>  10:50 PM</c:v>
                </c:pt>
                <c:pt idx="229">
                  <c:v>  10:51 PM</c:v>
                </c:pt>
                <c:pt idx="230">
                  <c:v>  10:52 PM</c:v>
                </c:pt>
                <c:pt idx="231">
                  <c:v>  10:53 PM</c:v>
                </c:pt>
                <c:pt idx="232">
                  <c:v>  10:54 PM</c:v>
                </c:pt>
                <c:pt idx="233">
                  <c:v>  10:55 PM</c:v>
                </c:pt>
                <c:pt idx="234">
                  <c:v>  10:56 PM</c:v>
                </c:pt>
                <c:pt idx="235">
                  <c:v>  10:57 PM</c:v>
                </c:pt>
                <c:pt idx="236">
                  <c:v>  10:58 PM</c:v>
                </c:pt>
                <c:pt idx="237">
                  <c:v>  10:59 PM</c:v>
                </c:pt>
                <c:pt idx="238">
                  <c:v>  11:00 PM</c:v>
                </c:pt>
                <c:pt idx="239">
                  <c:v>  11:01 PM</c:v>
                </c:pt>
                <c:pt idx="240">
                  <c:v>  11:02 PM</c:v>
                </c:pt>
                <c:pt idx="241">
                  <c:v>  11:03 PM</c:v>
                </c:pt>
                <c:pt idx="242">
                  <c:v>  11:04 PM</c:v>
                </c:pt>
                <c:pt idx="243">
                  <c:v>  11:05 PM</c:v>
                </c:pt>
                <c:pt idx="244">
                  <c:v>  11:06 PM</c:v>
                </c:pt>
                <c:pt idx="245">
                  <c:v>  11:07 PM</c:v>
                </c:pt>
                <c:pt idx="246">
                  <c:v>  11:08 PM</c:v>
                </c:pt>
                <c:pt idx="247">
                  <c:v>  11:09 PM</c:v>
                </c:pt>
                <c:pt idx="248">
                  <c:v>  11:10 PM</c:v>
                </c:pt>
                <c:pt idx="249">
                  <c:v>  11:11 PM</c:v>
                </c:pt>
                <c:pt idx="250">
                  <c:v>  11:12 PM</c:v>
                </c:pt>
                <c:pt idx="251">
                  <c:v>  11:13 PM</c:v>
                </c:pt>
                <c:pt idx="252">
                  <c:v>  11:14 PM</c:v>
                </c:pt>
                <c:pt idx="253">
                  <c:v>  11:15 PM</c:v>
                </c:pt>
                <c:pt idx="254">
                  <c:v>  11:16 PM</c:v>
                </c:pt>
                <c:pt idx="255">
                  <c:v>  11:17 PM</c:v>
                </c:pt>
                <c:pt idx="256">
                  <c:v>  11:18 PM</c:v>
                </c:pt>
                <c:pt idx="257">
                  <c:v>  11:19 PM</c:v>
                </c:pt>
                <c:pt idx="258">
                  <c:v>  11:20 PM</c:v>
                </c:pt>
                <c:pt idx="259">
                  <c:v>  11:21 PM</c:v>
                </c:pt>
                <c:pt idx="260">
                  <c:v>  11:22 PM</c:v>
                </c:pt>
                <c:pt idx="261">
                  <c:v>  11:23 PM</c:v>
                </c:pt>
                <c:pt idx="262">
                  <c:v>  11:24 PM</c:v>
                </c:pt>
                <c:pt idx="263">
                  <c:v>  11:25 PM</c:v>
                </c:pt>
                <c:pt idx="264">
                  <c:v>  11:26 PM</c:v>
                </c:pt>
                <c:pt idx="265">
                  <c:v>  11:27 PM</c:v>
                </c:pt>
                <c:pt idx="266">
                  <c:v>  11:28 PM</c:v>
                </c:pt>
                <c:pt idx="267">
                  <c:v>  11:29 PM</c:v>
                </c:pt>
                <c:pt idx="268">
                  <c:v>  11:30 PM</c:v>
                </c:pt>
                <c:pt idx="269">
                  <c:v>  11:31 PM</c:v>
                </c:pt>
                <c:pt idx="270">
                  <c:v>  11:32 PM</c:v>
                </c:pt>
                <c:pt idx="271">
                  <c:v>  11:33 PM</c:v>
                </c:pt>
                <c:pt idx="272">
                  <c:v>  11:34 PM</c:v>
                </c:pt>
                <c:pt idx="273">
                  <c:v>  11:35 PM</c:v>
                </c:pt>
                <c:pt idx="274">
                  <c:v>  11:36 PM</c:v>
                </c:pt>
                <c:pt idx="275">
                  <c:v>  11:37 PM</c:v>
                </c:pt>
                <c:pt idx="276">
                  <c:v>  11:38 PM</c:v>
                </c:pt>
                <c:pt idx="277">
                  <c:v>  11:39 PM</c:v>
                </c:pt>
                <c:pt idx="278">
                  <c:v>  11:40 PM</c:v>
                </c:pt>
                <c:pt idx="279">
                  <c:v>  11:41 PM</c:v>
                </c:pt>
                <c:pt idx="280">
                  <c:v>  11:42 PM</c:v>
                </c:pt>
                <c:pt idx="281">
                  <c:v>  11:43 PM</c:v>
                </c:pt>
                <c:pt idx="282">
                  <c:v>  11:44 PM</c:v>
                </c:pt>
                <c:pt idx="283">
                  <c:v>  11:45 PM</c:v>
                </c:pt>
                <c:pt idx="284">
                  <c:v>  11:46 PM</c:v>
                </c:pt>
                <c:pt idx="285">
                  <c:v>  11:47 PM</c:v>
                </c:pt>
                <c:pt idx="286">
                  <c:v>  11:48 PM</c:v>
                </c:pt>
                <c:pt idx="287">
                  <c:v>  11:49 PM</c:v>
                </c:pt>
                <c:pt idx="288">
                  <c:v>  11:50 PM</c:v>
                </c:pt>
                <c:pt idx="289">
                  <c:v>  11:51 PM</c:v>
                </c:pt>
                <c:pt idx="290">
                  <c:v>  11:52 PM</c:v>
                </c:pt>
                <c:pt idx="291">
                  <c:v>  11:53 PM</c:v>
                </c:pt>
                <c:pt idx="292">
                  <c:v>  11:54 PM</c:v>
                </c:pt>
                <c:pt idx="293">
                  <c:v>  11:55 PM</c:v>
                </c:pt>
                <c:pt idx="294">
                  <c:v>  11:56 PM</c:v>
                </c:pt>
                <c:pt idx="295">
                  <c:v>  11:57 PM</c:v>
                </c:pt>
                <c:pt idx="296">
                  <c:v>  11:58 PM</c:v>
                </c:pt>
                <c:pt idx="297">
                  <c:v>  11:59 PM</c:v>
                </c:pt>
                <c:pt idx="298">
                  <c:v>  12:00 PM</c:v>
                </c:pt>
                <c:pt idx="299">
                  <c:v>  12:01 PM</c:v>
                </c:pt>
                <c:pt idx="300">
                  <c:v>  12:02 PM</c:v>
                </c:pt>
                <c:pt idx="301">
                  <c:v>  12:03 PM</c:v>
                </c:pt>
                <c:pt idx="302">
                  <c:v>  12:04 PM</c:v>
                </c:pt>
                <c:pt idx="303">
                  <c:v>  12:05 PM</c:v>
                </c:pt>
                <c:pt idx="304">
                  <c:v>  12:06 PM</c:v>
                </c:pt>
                <c:pt idx="305">
                  <c:v>  12:07 PM</c:v>
                </c:pt>
                <c:pt idx="306">
                  <c:v>  12:08 PM</c:v>
                </c:pt>
                <c:pt idx="307">
                  <c:v>  12:09 PM</c:v>
                </c:pt>
                <c:pt idx="308">
                  <c:v>  12:10 PM</c:v>
                </c:pt>
                <c:pt idx="309">
                  <c:v>  12:11 PM</c:v>
                </c:pt>
                <c:pt idx="310">
                  <c:v>  12:12 PM</c:v>
                </c:pt>
                <c:pt idx="311">
                  <c:v>  12:13 PM</c:v>
                </c:pt>
                <c:pt idx="312">
                  <c:v>  12:14 PM</c:v>
                </c:pt>
                <c:pt idx="313">
                  <c:v>  12:15 PM</c:v>
                </c:pt>
                <c:pt idx="314">
                  <c:v>  12:16 PM</c:v>
                </c:pt>
                <c:pt idx="315">
                  <c:v>  12:17 PM</c:v>
                </c:pt>
                <c:pt idx="316">
                  <c:v>  12:18 PM</c:v>
                </c:pt>
                <c:pt idx="317">
                  <c:v>  12:19 PM</c:v>
                </c:pt>
                <c:pt idx="318">
                  <c:v>  12:20 PM</c:v>
                </c:pt>
                <c:pt idx="319">
                  <c:v>  12:21 PM</c:v>
                </c:pt>
                <c:pt idx="320">
                  <c:v>  12:22 PM</c:v>
                </c:pt>
                <c:pt idx="321">
                  <c:v>  12:23 PM</c:v>
                </c:pt>
                <c:pt idx="322">
                  <c:v>  12:24 PM</c:v>
                </c:pt>
                <c:pt idx="323">
                  <c:v>  12:25 PM</c:v>
                </c:pt>
                <c:pt idx="324">
                  <c:v>  12:26 PM</c:v>
                </c:pt>
                <c:pt idx="325">
                  <c:v>  12:27 PM</c:v>
                </c:pt>
                <c:pt idx="326">
                  <c:v>  12:28 PM</c:v>
                </c:pt>
                <c:pt idx="327">
                  <c:v>  12:29 PM</c:v>
                </c:pt>
                <c:pt idx="328">
                  <c:v>  12:30 PM</c:v>
                </c:pt>
                <c:pt idx="329">
                  <c:v>  12:31 PM</c:v>
                </c:pt>
                <c:pt idx="330">
                  <c:v>  12:32 PM</c:v>
                </c:pt>
                <c:pt idx="331">
                  <c:v>  12:33 PM</c:v>
                </c:pt>
                <c:pt idx="332">
                  <c:v>  12:34 PM</c:v>
                </c:pt>
                <c:pt idx="333">
                  <c:v>  12:35 PM</c:v>
                </c:pt>
                <c:pt idx="334">
                  <c:v>  12:36 PM</c:v>
                </c:pt>
                <c:pt idx="335">
                  <c:v>  12:37 PM</c:v>
                </c:pt>
                <c:pt idx="336">
                  <c:v>  12:38 PM</c:v>
                </c:pt>
                <c:pt idx="337">
                  <c:v>  12:39 PM</c:v>
                </c:pt>
                <c:pt idx="338">
                  <c:v>  12:40 PM</c:v>
                </c:pt>
                <c:pt idx="339">
                  <c:v>  12:41 PM</c:v>
                </c:pt>
                <c:pt idx="340">
                  <c:v>  12:42 PM</c:v>
                </c:pt>
                <c:pt idx="341">
                  <c:v>  12:43 PM</c:v>
                </c:pt>
                <c:pt idx="342">
                  <c:v>  12:44 PM</c:v>
                </c:pt>
                <c:pt idx="343">
                  <c:v>  12:45 PM</c:v>
                </c:pt>
                <c:pt idx="344">
                  <c:v>  12:46 PM</c:v>
                </c:pt>
                <c:pt idx="345">
                  <c:v>  12:47 PM</c:v>
                </c:pt>
                <c:pt idx="346">
                  <c:v>  12:48 PM</c:v>
                </c:pt>
                <c:pt idx="347">
                  <c:v>  12:49 PM</c:v>
                </c:pt>
                <c:pt idx="348">
                  <c:v>  12:50 PM</c:v>
                </c:pt>
                <c:pt idx="349">
                  <c:v>  12:51 PM</c:v>
                </c:pt>
                <c:pt idx="350">
                  <c:v>  12:52 PM</c:v>
                </c:pt>
                <c:pt idx="351">
                  <c:v>  12:53 PM</c:v>
                </c:pt>
                <c:pt idx="352">
                  <c:v>  12:54 PM</c:v>
                </c:pt>
                <c:pt idx="353">
                  <c:v>  12:55 PM</c:v>
                </c:pt>
                <c:pt idx="354">
                  <c:v>  12:56 PM</c:v>
                </c:pt>
                <c:pt idx="355">
                  <c:v>  12:57 PM</c:v>
                </c:pt>
                <c:pt idx="356">
                  <c:v>  12:58 PM</c:v>
                </c:pt>
                <c:pt idx="357">
                  <c:v>  12:59 PM</c:v>
                </c:pt>
                <c:pt idx="358">
                  <c:v>  13:00 PM</c:v>
                </c:pt>
                <c:pt idx="359">
                  <c:v>  13:01 PM</c:v>
                </c:pt>
                <c:pt idx="360">
                  <c:v>  13:02 PM</c:v>
                </c:pt>
                <c:pt idx="361">
                  <c:v>  13:03 PM</c:v>
                </c:pt>
                <c:pt idx="362">
                  <c:v>  13:04 PM</c:v>
                </c:pt>
                <c:pt idx="363">
                  <c:v>  13:05 PM</c:v>
                </c:pt>
                <c:pt idx="364">
                  <c:v>  13:06 PM</c:v>
                </c:pt>
                <c:pt idx="365">
                  <c:v>  13:07 PM</c:v>
                </c:pt>
                <c:pt idx="366">
                  <c:v>  13:08 PM</c:v>
                </c:pt>
                <c:pt idx="367">
                  <c:v>  13:09 PM</c:v>
                </c:pt>
                <c:pt idx="368">
                  <c:v>  13:10 PM</c:v>
                </c:pt>
                <c:pt idx="369">
                  <c:v>  13:11 PM</c:v>
                </c:pt>
                <c:pt idx="370">
                  <c:v>  13:12 PM</c:v>
                </c:pt>
                <c:pt idx="371">
                  <c:v>  13:13 PM</c:v>
                </c:pt>
                <c:pt idx="372">
                  <c:v>  13:14 PM</c:v>
                </c:pt>
                <c:pt idx="373">
                  <c:v>  13:15 PM</c:v>
                </c:pt>
                <c:pt idx="374">
                  <c:v>  13:16 PM</c:v>
                </c:pt>
                <c:pt idx="375">
                  <c:v>  13:17 PM</c:v>
                </c:pt>
                <c:pt idx="376">
                  <c:v>  13:18 PM</c:v>
                </c:pt>
                <c:pt idx="377">
                  <c:v>  13:19 PM</c:v>
                </c:pt>
                <c:pt idx="378">
                  <c:v>  13:20 PM</c:v>
                </c:pt>
                <c:pt idx="379">
                  <c:v>  13:21 PM</c:v>
                </c:pt>
                <c:pt idx="380">
                  <c:v>  13:22 PM</c:v>
                </c:pt>
                <c:pt idx="381">
                  <c:v>  13:23 PM</c:v>
                </c:pt>
                <c:pt idx="382">
                  <c:v>  13:24 PM</c:v>
                </c:pt>
                <c:pt idx="383">
                  <c:v>  13:25 PM</c:v>
                </c:pt>
                <c:pt idx="384">
                  <c:v>  13:26 PM</c:v>
                </c:pt>
                <c:pt idx="385">
                  <c:v>  13:27 PM</c:v>
                </c:pt>
                <c:pt idx="386">
                  <c:v>  13:28 PM</c:v>
                </c:pt>
                <c:pt idx="387">
                  <c:v>  13:29 PM</c:v>
                </c:pt>
                <c:pt idx="388">
                  <c:v>  13:30 PM</c:v>
                </c:pt>
                <c:pt idx="389">
                  <c:v>  13:31 PM</c:v>
                </c:pt>
                <c:pt idx="390">
                  <c:v>  13:32 PM</c:v>
                </c:pt>
                <c:pt idx="391">
                  <c:v>  13:33 PM</c:v>
                </c:pt>
                <c:pt idx="392">
                  <c:v>  13:34 PM</c:v>
                </c:pt>
                <c:pt idx="393">
                  <c:v>  13:35 PM</c:v>
                </c:pt>
                <c:pt idx="394">
                  <c:v>  13:36 PM</c:v>
                </c:pt>
                <c:pt idx="395">
                  <c:v>  13:37 PM</c:v>
                </c:pt>
                <c:pt idx="396">
                  <c:v>  13:38 PM</c:v>
                </c:pt>
                <c:pt idx="397">
                  <c:v>  13:39 PM</c:v>
                </c:pt>
                <c:pt idx="398">
                  <c:v>  13:40 PM</c:v>
                </c:pt>
                <c:pt idx="399">
                  <c:v>  13:41 PM</c:v>
                </c:pt>
                <c:pt idx="400">
                  <c:v>  13:42 PM</c:v>
                </c:pt>
                <c:pt idx="401">
                  <c:v>  13:43 PM</c:v>
                </c:pt>
                <c:pt idx="402">
                  <c:v>  13:44 PM</c:v>
                </c:pt>
                <c:pt idx="403">
                  <c:v>  13:45 PM</c:v>
                </c:pt>
                <c:pt idx="404">
                  <c:v>  13:46 PM</c:v>
                </c:pt>
                <c:pt idx="405">
                  <c:v>  13:47 PM</c:v>
                </c:pt>
                <c:pt idx="406">
                  <c:v>  13:48 PM</c:v>
                </c:pt>
                <c:pt idx="407">
                  <c:v>  13:49 PM</c:v>
                </c:pt>
                <c:pt idx="408">
                  <c:v>  13:50 PM</c:v>
                </c:pt>
                <c:pt idx="409">
                  <c:v>  13:51 PM</c:v>
                </c:pt>
                <c:pt idx="410">
                  <c:v>  13:52 PM</c:v>
                </c:pt>
                <c:pt idx="411">
                  <c:v>  13:53 PM</c:v>
                </c:pt>
                <c:pt idx="412">
                  <c:v>  13:54 PM</c:v>
                </c:pt>
                <c:pt idx="413">
                  <c:v>  13:55 PM</c:v>
                </c:pt>
                <c:pt idx="414">
                  <c:v>  13:56 PM</c:v>
                </c:pt>
                <c:pt idx="415">
                  <c:v>  13:57 PM</c:v>
                </c:pt>
                <c:pt idx="416">
                  <c:v>  13:58 PM</c:v>
                </c:pt>
                <c:pt idx="417">
                  <c:v>  13:59 PM</c:v>
                </c:pt>
                <c:pt idx="418">
                  <c:v>  14:00 PM</c:v>
                </c:pt>
                <c:pt idx="419">
                  <c:v>  14:01 PM</c:v>
                </c:pt>
                <c:pt idx="420">
                  <c:v>  14:02 PM</c:v>
                </c:pt>
                <c:pt idx="421">
                  <c:v>  14:03 PM</c:v>
                </c:pt>
                <c:pt idx="422">
                  <c:v>  14:04 PM</c:v>
                </c:pt>
                <c:pt idx="423">
                  <c:v>  14:05 PM</c:v>
                </c:pt>
                <c:pt idx="424">
                  <c:v>  14:06 PM</c:v>
                </c:pt>
                <c:pt idx="425">
                  <c:v>  14:07 PM</c:v>
                </c:pt>
                <c:pt idx="426">
                  <c:v>  14:08 PM</c:v>
                </c:pt>
                <c:pt idx="427">
                  <c:v>  14:09 PM</c:v>
                </c:pt>
                <c:pt idx="428">
                  <c:v>  14:10 PM</c:v>
                </c:pt>
                <c:pt idx="429">
                  <c:v>  14:11 PM</c:v>
                </c:pt>
                <c:pt idx="430">
                  <c:v>  14:12 PM</c:v>
                </c:pt>
                <c:pt idx="431">
                  <c:v>  14:13 PM</c:v>
                </c:pt>
                <c:pt idx="432">
                  <c:v>  14:14 PM</c:v>
                </c:pt>
                <c:pt idx="433">
                  <c:v>  14:15 PM</c:v>
                </c:pt>
                <c:pt idx="434">
                  <c:v>  14:16 PM</c:v>
                </c:pt>
                <c:pt idx="435">
                  <c:v>  14:17 PM</c:v>
                </c:pt>
                <c:pt idx="436">
                  <c:v>  14:18 PM</c:v>
                </c:pt>
                <c:pt idx="437">
                  <c:v>  14:19 PM</c:v>
                </c:pt>
                <c:pt idx="438">
                  <c:v>  14:20 PM</c:v>
                </c:pt>
                <c:pt idx="439">
                  <c:v>  14:21 PM</c:v>
                </c:pt>
                <c:pt idx="440">
                  <c:v>  14:22 PM</c:v>
                </c:pt>
                <c:pt idx="441">
                  <c:v>  14:23 PM</c:v>
                </c:pt>
                <c:pt idx="442">
                  <c:v>  14:24 PM</c:v>
                </c:pt>
                <c:pt idx="443">
                  <c:v>  14:25 PM</c:v>
                </c:pt>
                <c:pt idx="444">
                  <c:v>  14:26 PM</c:v>
                </c:pt>
                <c:pt idx="445">
                  <c:v>  14:27 PM</c:v>
                </c:pt>
                <c:pt idx="446">
                  <c:v>  14:28 PM</c:v>
                </c:pt>
                <c:pt idx="447">
                  <c:v>  14:29 PM</c:v>
                </c:pt>
                <c:pt idx="448">
                  <c:v>  14:30 PM</c:v>
                </c:pt>
                <c:pt idx="449">
                  <c:v>  14:31 PM</c:v>
                </c:pt>
                <c:pt idx="450">
                  <c:v>  14:32 PM</c:v>
                </c:pt>
                <c:pt idx="451">
                  <c:v>  14:33 PM</c:v>
                </c:pt>
                <c:pt idx="452">
                  <c:v>  14:34 PM</c:v>
                </c:pt>
                <c:pt idx="453">
                  <c:v>  14:35 PM</c:v>
                </c:pt>
                <c:pt idx="454">
                  <c:v>  14:36 PM</c:v>
                </c:pt>
                <c:pt idx="455">
                  <c:v>  14:37 PM</c:v>
                </c:pt>
                <c:pt idx="456">
                  <c:v>  14:38 PM</c:v>
                </c:pt>
                <c:pt idx="457">
                  <c:v>  14:39 PM</c:v>
                </c:pt>
                <c:pt idx="458">
                  <c:v>  14:40 PM</c:v>
                </c:pt>
                <c:pt idx="459">
                  <c:v>  14:41 PM</c:v>
                </c:pt>
                <c:pt idx="460">
                  <c:v>  14:42 PM</c:v>
                </c:pt>
                <c:pt idx="461">
                  <c:v>  14:43 PM</c:v>
                </c:pt>
                <c:pt idx="462">
                  <c:v>  14:44 PM</c:v>
                </c:pt>
                <c:pt idx="463">
                  <c:v>  14:45 PM</c:v>
                </c:pt>
                <c:pt idx="464">
                  <c:v>  14:46 PM</c:v>
                </c:pt>
                <c:pt idx="465">
                  <c:v>  14:47 PM</c:v>
                </c:pt>
                <c:pt idx="466">
                  <c:v>  14:48 PM</c:v>
                </c:pt>
                <c:pt idx="467">
                  <c:v>  14:49 PM</c:v>
                </c:pt>
                <c:pt idx="468">
                  <c:v>  14:50 PM</c:v>
                </c:pt>
                <c:pt idx="469">
                  <c:v>  14:51 PM</c:v>
                </c:pt>
                <c:pt idx="470">
                  <c:v>  14:52 PM</c:v>
                </c:pt>
                <c:pt idx="471">
                  <c:v>  14:53 PM</c:v>
                </c:pt>
                <c:pt idx="472">
                  <c:v>  14:54 PM</c:v>
                </c:pt>
                <c:pt idx="473">
                  <c:v>  14:55 PM</c:v>
                </c:pt>
                <c:pt idx="474">
                  <c:v>  14:56 PM</c:v>
                </c:pt>
                <c:pt idx="475">
                  <c:v>  14:57 PM</c:v>
                </c:pt>
                <c:pt idx="476">
                  <c:v>  14:58 PM</c:v>
                </c:pt>
                <c:pt idx="477">
                  <c:v>  14:59 PM</c:v>
                </c:pt>
                <c:pt idx="478">
                  <c:v>  15:00 PM</c:v>
                </c:pt>
                <c:pt idx="479">
                  <c:v>  15:01 PM</c:v>
                </c:pt>
                <c:pt idx="480">
                  <c:v>  15:02 PM</c:v>
                </c:pt>
                <c:pt idx="481">
                  <c:v>  15:03 PM</c:v>
                </c:pt>
                <c:pt idx="482">
                  <c:v>  15:04 PM</c:v>
                </c:pt>
                <c:pt idx="483">
                  <c:v>  15:05 PM</c:v>
                </c:pt>
                <c:pt idx="484">
                  <c:v>  15:06 PM</c:v>
                </c:pt>
                <c:pt idx="485">
                  <c:v>  15:07 PM</c:v>
                </c:pt>
                <c:pt idx="486">
                  <c:v>  15:08 PM</c:v>
                </c:pt>
                <c:pt idx="487">
                  <c:v>  15:09 PM</c:v>
                </c:pt>
                <c:pt idx="488">
                  <c:v>  15:10 PM</c:v>
                </c:pt>
                <c:pt idx="489">
                  <c:v>  15:11 PM</c:v>
                </c:pt>
                <c:pt idx="490">
                  <c:v>  15:12 PM</c:v>
                </c:pt>
                <c:pt idx="491">
                  <c:v>  15:13 PM</c:v>
                </c:pt>
                <c:pt idx="492">
                  <c:v>  15:14 PM</c:v>
                </c:pt>
                <c:pt idx="493">
                  <c:v>  15:15 PM</c:v>
                </c:pt>
                <c:pt idx="494">
                  <c:v>  15:16 PM</c:v>
                </c:pt>
                <c:pt idx="495">
                  <c:v>  15:17 PM</c:v>
                </c:pt>
                <c:pt idx="496">
                  <c:v>  15:18 PM</c:v>
                </c:pt>
                <c:pt idx="497">
                  <c:v>  15:19 PM</c:v>
                </c:pt>
                <c:pt idx="498">
                  <c:v>  15:20 PM</c:v>
                </c:pt>
                <c:pt idx="499">
                  <c:v>  15:21 PM</c:v>
                </c:pt>
                <c:pt idx="500">
                  <c:v>  15:22 PM</c:v>
                </c:pt>
                <c:pt idx="501">
                  <c:v>  15:23 PM</c:v>
                </c:pt>
                <c:pt idx="502">
                  <c:v>  15:24 PM</c:v>
                </c:pt>
                <c:pt idx="503">
                  <c:v>  15:25 PM</c:v>
                </c:pt>
                <c:pt idx="504">
                  <c:v>  15:26 PM</c:v>
                </c:pt>
                <c:pt idx="505">
                  <c:v>  15:27 PM</c:v>
                </c:pt>
                <c:pt idx="506">
                  <c:v>  15:28 PM</c:v>
                </c:pt>
                <c:pt idx="507">
                  <c:v>  15:29 PM</c:v>
                </c:pt>
                <c:pt idx="508">
                  <c:v>  15:30 PM</c:v>
                </c:pt>
                <c:pt idx="509">
                  <c:v>  15:31 PM</c:v>
                </c:pt>
                <c:pt idx="510">
                  <c:v>  15:32 PM</c:v>
                </c:pt>
                <c:pt idx="511">
                  <c:v>  15:33 PM</c:v>
                </c:pt>
                <c:pt idx="512">
                  <c:v>  15:34 PM</c:v>
                </c:pt>
                <c:pt idx="513">
                  <c:v>  15:35 PM</c:v>
                </c:pt>
                <c:pt idx="514">
                  <c:v>  15:36 PM</c:v>
                </c:pt>
                <c:pt idx="515">
                  <c:v>  15:37 PM</c:v>
                </c:pt>
                <c:pt idx="516">
                  <c:v>  15:38 PM</c:v>
                </c:pt>
                <c:pt idx="517">
                  <c:v>  15:39 PM</c:v>
                </c:pt>
                <c:pt idx="518">
                  <c:v>  15:40 PM</c:v>
                </c:pt>
                <c:pt idx="519">
                  <c:v>  15:41 PM</c:v>
                </c:pt>
                <c:pt idx="520">
                  <c:v>  15:42 PM</c:v>
                </c:pt>
                <c:pt idx="521">
                  <c:v>  15:43 PM</c:v>
                </c:pt>
                <c:pt idx="522">
                  <c:v>  15:44 PM</c:v>
                </c:pt>
                <c:pt idx="523">
                  <c:v>  15:45 PM</c:v>
                </c:pt>
                <c:pt idx="524">
                  <c:v>  15:46 PM</c:v>
                </c:pt>
                <c:pt idx="525">
                  <c:v>  15:47 PM</c:v>
                </c:pt>
                <c:pt idx="526">
                  <c:v>  15:48 PM</c:v>
                </c:pt>
                <c:pt idx="527">
                  <c:v>  15:49 PM</c:v>
                </c:pt>
                <c:pt idx="528">
                  <c:v>  15:50 PM</c:v>
                </c:pt>
                <c:pt idx="529">
                  <c:v>  15:51 PM</c:v>
                </c:pt>
                <c:pt idx="530">
                  <c:v>  15:52 PM</c:v>
                </c:pt>
                <c:pt idx="531">
                  <c:v>  15:53 PM</c:v>
                </c:pt>
                <c:pt idx="532">
                  <c:v>  15:54 PM</c:v>
                </c:pt>
                <c:pt idx="533">
                  <c:v>  15:55 PM</c:v>
                </c:pt>
                <c:pt idx="534">
                  <c:v>  15:56 PM</c:v>
                </c:pt>
                <c:pt idx="535">
                  <c:v>  15:57 PM</c:v>
                </c:pt>
                <c:pt idx="536">
                  <c:v>  15:58 PM</c:v>
                </c:pt>
                <c:pt idx="537">
                  <c:v>  15:59 PM</c:v>
                </c:pt>
                <c:pt idx="538">
                  <c:v>  100 PM</c:v>
                </c:pt>
                <c:pt idx="539">
                  <c:v>  101 PM</c:v>
                </c:pt>
                <c:pt idx="540">
                  <c:v>  102 PM</c:v>
                </c:pt>
                <c:pt idx="541">
                  <c:v>  103 PM</c:v>
                </c:pt>
                <c:pt idx="542">
                  <c:v>  104 PM</c:v>
                </c:pt>
                <c:pt idx="543">
                  <c:v>  105 PM</c:v>
                </c:pt>
                <c:pt idx="544">
                  <c:v>  106 PM</c:v>
                </c:pt>
                <c:pt idx="545">
                  <c:v>  107 PM</c:v>
                </c:pt>
                <c:pt idx="546">
                  <c:v>  108 PM</c:v>
                </c:pt>
                <c:pt idx="547">
                  <c:v>  109 PM</c:v>
                </c:pt>
                <c:pt idx="548">
                  <c:v>  110 PM</c:v>
                </c:pt>
                <c:pt idx="549">
                  <c:v>  111 PM</c:v>
                </c:pt>
                <c:pt idx="550">
                  <c:v>  112 PM</c:v>
                </c:pt>
                <c:pt idx="551">
                  <c:v>  113 PM</c:v>
                </c:pt>
                <c:pt idx="552">
                  <c:v>  114 PM</c:v>
                </c:pt>
                <c:pt idx="553">
                  <c:v>  115 PM</c:v>
                </c:pt>
                <c:pt idx="554">
                  <c:v>  116 PM</c:v>
                </c:pt>
                <c:pt idx="555">
                  <c:v>  117 PM</c:v>
                </c:pt>
                <c:pt idx="556">
                  <c:v>  118 PM</c:v>
                </c:pt>
                <c:pt idx="557">
                  <c:v>  119 PM</c:v>
                </c:pt>
                <c:pt idx="558">
                  <c:v>  120 PM</c:v>
                </c:pt>
                <c:pt idx="559">
                  <c:v>  121 PM</c:v>
                </c:pt>
                <c:pt idx="560">
                  <c:v>  122 PM</c:v>
                </c:pt>
                <c:pt idx="561">
                  <c:v>  123 PM</c:v>
                </c:pt>
                <c:pt idx="562">
                  <c:v>  124 PM</c:v>
                </c:pt>
                <c:pt idx="563">
                  <c:v>  125 PM</c:v>
                </c:pt>
                <c:pt idx="564">
                  <c:v>  126 PM</c:v>
                </c:pt>
                <c:pt idx="565">
                  <c:v>  127 PM</c:v>
                </c:pt>
                <c:pt idx="566">
                  <c:v>  128 PM</c:v>
                </c:pt>
                <c:pt idx="567">
                  <c:v>  129 PM</c:v>
                </c:pt>
                <c:pt idx="568">
                  <c:v>  130 PM</c:v>
                </c:pt>
                <c:pt idx="569">
                  <c:v>  131 PM</c:v>
                </c:pt>
                <c:pt idx="570">
                  <c:v>  132 PM</c:v>
                </c:pt>
                <c:pt idx="571">
                  <c:v>  133 PM</c:v>
                </c:pt>
                <c:pt idx="572">
                  <c:v>  134 PM</c:v>
                </c:pt>
                <c:pt idx="573">
                  <c:v>  135 PM</c:v>
                </c:pt>
                <c:pt idx="574">
                  <c:v>  136 PM</c:v>
                </c:pt>
                <c:pt idx="575">
                  <c:v>  137 PM</c:v>
                </c:pt>
                <c:pt idx="576">
                  <c:v>  138 PM</c:v>
                </c:pt>
                <c:pt idx="577">
                  <c:v>  139 PM</c:v>
                </c:pt>
                <c:pt idx="578">
                  <c:v>  140 PM</c:v>
                </c:pt>
                <c:pt idx="579">
                  <c:v>  141 PM</c:v>
                </c:pt>
                <c:pt idx="580">
                  <c:v>  142 PM</c:v>
                </c:pt>
                <c:pt idx="581">
                  <c:v>  143 PM</c:v>
                </c:pt>
                <c:pt idx="582">
                  <c:v>  144 PM</c:v>
                </c:pt>
                <c:pt idx="583">
                  <c:v>  145 PM</c:v>
                </c:pt>
                <c:pt idx="584">
                  <c:v>  146 PM</c:v>
                </c:pt>
                <c:pt idx="585">
                  <c:v>  147 PM</c:v>
                </c:pt>
                <c:pt idx="586">
                  <c:v>  148 PM</c:v>
                </c:pt>
                <c:pt idx="587">
                  <c:v>  149 PM</c:v>
                </c:pt>
                <c:pt idx="588">
                  <c:v>  150 PM</c:v>
                </c:pt>
                <c:pt idx="589">
                  <c:v>  151 PM</c:v>
                </c:pt>
                <c:pt idx="590">
                  <c:v>  152 PM</c:v>
                </c:pt>
                <c:pt idx="591">
                  <c:v>  153 PM</c:v>
                </c:pt>
                <c:pt idx="592">
                  <c:v>  154 PM</c:v>
                </c:pt>
                <c:pt idx="593">
                  <c:v>  155 PM</c:v>
                </c:pt>
                <c:pt idx="594">
                  <c:v>  156 PM</c:v>
                </c:pt>
                <c:pt idx="595">
                  <c:v>  157 PM</c:v>
                </c:pt>
                <c:pt idx="596">
                  <c:v>  158 PM</c:v>
                </c:pt>
                <c:pt idx="597">
                  <c:v>  159 PM</c:v>
                </c:pt>
                <c:pt idx="598">
                  <c:v>  17:00 PM</c:v>
                </c:pt>
                <c:pt idx="599">
                  <c:v>  17:01 PM</c:v>
                </c:pt>
                <c:pt idx="600">
                  <c:v>  17:02 PM</c:v>
                </c:pt>
                <c:pt idx="601">
                  <c:v>  17:03 PM</c:v>
                </c:pt>
                <c:pt idx="602">
                  <c:v>  17:04 PM</c:v>
                </c:pt>
                <c:pt idx="603">
                  <c:v>  17:05 PM</c:v>
                </c:pt>
                <c:pt idx="604">
                  <c:v>  17:06 PM</c:v>
                </c:pt>
                <c:pt idx="605">
                  <c:v>  17:07 PM</c:v>
                </c:pt>
                <c:pt idx="606">
                  <c:v>  17:08 PM</c:v>
                </c:pt>
                <c:pt idx="607">
                  <c:v>  17:09 PM</c:v>
                </c:pt>
                <c:pt idx="608">
                  <c:v>  17:10 PM</c:v>
                </c:pt>
                <c:pt idx="609">
                  <c:v>  17:11 PM</c:v>
                </c:pt>
                <c:pt idx="610">
                  <c:v>  17:12 PM</c:v>
                </c:pt>
                <c:pt idx="611">
                  <c:v>  17:13 PM</c:v>
                </c:pt>
                <c:pt idx="612">
                  <c:v>  17:14 PM</c:v>
                </c:pt>
                <c:pt idx="613">
                  <c:v>  17:15 PM</c:v>
                </c:pt>
                <c:pt idx="614">
                  <c:v>  17:16 PM</c:v>
                </c:pt>
                <c:pt idx="615">
                  <c:v>  17:17 PM</c:v>
                </c:pt>
                <c:pt idx="616">
                  <c:v>  17:18 PM</c:v>
                </c:pt>
                <c:pt idx="617">
                  <c:v>  17:19 PM</c:v>
                </c:pt>
                <c:pt idx="618">
                  <c:v>  17:20 PM</c:v>
                </c:pt>
                <c:pt idx="619">
                  <c:v>  17:21 PM</c:v>
                </c:pt>
                <c:pt idx="620">
                  <c:v>  17:22 PM</c:v>
                </c:pt>
                <c:pt idx="621">
                  <c:v>  17:23 PM</c:v>
                </c:pt>
                <c:pt idx="622">
                  <c:v>  17:24 PM</c:v>
                </c:pt>
                <c:pt idx="623">
                  <c:v>  17:25 PM</c:v>
                </c:pt>
                <c:pt idx="624">
                  <c:v>  17:26 PM</c:v>
                </c:pt>
                <c:pt idx="625">
                  <c:v>  17:27 PM</c:v>
                </c:pt>
                <c:pt idx="626">
                  <c:v>  17:28 PM</c:v>
                </c:pt>
                <c:pt idx="627">
                  <c:v>  17:29 PM</c:v>
                </c:pt>
                <c:pt idx="628">
                  <c:v>  17:30 PM</c:v>
                </c:pt>
                <c:pt idx="629">
                  <c:v>  17:31 PM</c:v>
                </c:pt>
                <c:pt idx="630">
                  <c:v>  17:32 PM</c:v>
                </c:pt>
                <c:pt idx="631">
                  <c:v>  17:33 PM</c:v>
                </c:pt>
                <c:pt idx="632">
                  <c:v>  17:34 PM</c:v>
                </c:pt>
                <c:pt idx="633">
                  <c:v>  17:35 PM</c:v>
                </c:pt>
                <c:pt idx="634">
                  <c:v>  17:36 PM</c:v>
                </c:pt>
                <c:pt idx="635">
                  <c:v>  17:37 PM</c:v>
                </c:pt>
                <c:pt idx="636">
                  <c:v>  17:38 PM</c:v>
                </c:pt>
                <c:pt idx="637">
                  <c:v>  17:39 PM</c:v>
                </c:pt>
                <c:pt idx="638">
                  <c:v>  17:40 PM</c:v>
                </c:pt>
                <c:pt idx="639">
                  <c:v>  17:41 PM</c:v>
                </c:pt>
                <c:pt idx="640">
                  <c:v>  17:42 PM</c:v>
                </c:pt>
                <c:pt idx="641">
                  <c:v>  17:43 PM</c:v>
                </c:pt>
                <c:pt idx="642">
                  <c:v>  17:44 PM</c:v>
                </c:pt>
                <c:pt idx="643">
                  <c:v>  17:45 PM</c:v>
                </c:pt>
                <c:pt idx="644">
                  <c:v>  17:46 PM</c:v>
                </c:pt>
                <c:pt idx="645">
                  <c:v>  17:47 PM</c:v>
                </c:pt>
                <c:pt idx="646">
                  <c:v>  17:48 PM</c:v>
                </c:pt>
                <c:pt idx="647">
                  <c:v>  17:49 PM</c:v>
                </c:pt>
                <c:pt idx="648">
                  <c:v>  17:50 PM</c:v>
                </c:pt>
                <c:pt idx="649">
                  <c:v>  17:51 PM</c:v>
                </c:pt>
                <c:pt idx="650">
                  <c:v>  17:52 PM</c:v>
                </c:pt>
                <c:pt idx="651">
                  <c:v>  17:53 PM</c:v>
                </c:pt>
                <c:pt idx="652">
                  <c:v>  17:54 PM</c:v>
                </c:pt>
                <c:pt idx="653">
                  <c:v>  17:55 PM</c:v>
                </c:pt>
                <c:pt idx="654">
                  <c:v>  17:56 PM</c:v>
                </c:pt>
                <c:pt idx="655">
                  <c:v>  17:57 PM</c:v>
                </c:pt>
                <c:pt idx="656">
                  <c:v>  17:58 PM</c:v>
                </c:pt>
                <c:pt idx="657">
                  <c:v>  17:59 PM</c:v>
                </c:pt>
                <c:pt idx="658">
                  <c:v>  18:00 PM</c:v>
                </c:pt>
                <c:pt idx="659">
                  <c:v>  18:01 PM</c:v>
                </c:pt>
                <c:pt idx="660">
                  <c:v>  18:02 PM</c:v>
                </c:pt>
                <c:pt idx="661">
                  <c:v>  18:03 PM</c:v>
                </c:pt>
                <c:pt idx="662">
                  <c:v>  18:04 PM</c:v>
                </c:pt>
                <c:pt idx="663">
                  <c:v>  18:05 PM</c:v>
                </c:pt>
                <c:pt idx="664">
                  <c:v>  18:06 PM</c:v>
                </c:pt>
                <c:pt idx="665">
                  <c:v>  18:07 PM</c:v>
                </c:pt>
                <c:pt idx="666">
                  <c:v>  18:08 PM</c:v>
                </c:pt>
                <c:pt idx="667">
                  <c:v>  18:09 PM</c:v>
                </c:pt>
                <c:pt idx="668">
                  <c:v>  18:10 PM</c:v>
                </c:pt>
                <c:pt idx="669">
                  <c:v>  18:11 PM</c:v>
                </c:pt>
                <c:pt idx="670">
                  <c:v>  18:12 PM</c:v>
                </c:pt>
                <c:pt idx="671">
                  <c:v>  18:13 PM</c:v>
                </c:pt>
                <c:pt idx="672">
                  <c:v>  18:14 PM</c:v>
                </c:pt>
                <c:pt idx="673">
                  <c:v>  18:15 PM</c:v>
                </c:pt>
                <c:pt idx="674">
                  <c:v>  18:16 PM</c:v>
                </c:pt>
                <c:pt idx="675">
                  <c:v>  18:17 PM</c:v>
                </c:pt>
                <c:pt idx="676">
                  <c:v>  18:18 PM</c:v>
                </c:pt>
                <c:pt idx="677">
                  <c:v>  18:19 PM</c:v>
                </c:pt>
                <c:pt idx="678">
                  <c:v>  18:20 PM</c:v>
                </c:pt>
                <c:pt idx="679">
                  <c:v>  18:21 PM</c:v>
                </c:pt>
                <c:pt idx="680">
                  <c:v>  18:22 PM</c:v>
                </c:pt>
                <c:pt idx="681">
                  <c:v>  18:23 PM</c:v>
                </c:pt>
                <c:pt idx="682">
                  <c:v>  18:24 PM</c:v>
                </c:pt>
                <c:pt idx="683">
                  <c:v>  18:25 PM</c:v>
                </c:pt>
                <c:pt idx="684">
                  <c:v>  18:26 PM</c:v>
                </c:pt>
                <c:pt idx="685">
                  <c:v>  18:27 PM</c:v>
                </c:pt>
                <c:pt idx="686">
                  <c:v>  18:28 PM</c:v>
                </c:pt>
                <c:pt idx="687">
                  <c:v>  18:29 PM</c:v>
                </c:pt>
                <c:pt idx="688">
                  <c:v>  18:30 PM</c:v>
                </c:pt>
                <c:pt idx="689">
                  <c:v>  18:31 PM</c:v>
                </c:pt>
                <c:pt idx="690">
                  <c:v>  18:32 PM</c:v>
                </c:pt>
                <c:pt idx="691">
                  <c:v>  18:33 PM</c:v>
                </c:pt>
                <c:pt idx="692">
                  <c:v>  18:34 PM</c:v>
                </c:pt>
                <c:pt idx="693">
                  <c:v>  18:35 PM</c:v>
                </c:pt>
                <c:pt idx="694">
                  <c:v>  18:36 PM</c:v>
                </c:pt>
                <c:pt idx="695">
                  <c:v>  18:37 PM</c:v>
                </c:pt>
                <c:pt idx="696">
                  <c:v>  18:38 PM</c:v>
                </c:pt>
                <c:pt idx="697">
                  <c:v>  18:39 PM</c:v>
                </c:pt>
                <c:pt idx="698">
                  <c:v>  18:40 PM</c:v>
                </c:pt>
                <c:pt idx="699">
                  <c:v>  18:41 PM</c:v>
                </c:pt>
                <c:pt idx="700">
                  <c:v>  18:42 PM</c:v>
                </c:pt>
                <c:pt idx="701">
                  <c:v>  18:43 PM</c:v>
                </c:pt>
                <c:pt idx="702">
                  <c:v>  18:44 PM</c:v>
                </c:pt>
                <c:pt idx="703">
                  <c:v>  18:45 PM</c:v>
                </c:pt>
                <c:pt idx="704">
                  <c:v>  18:46 PM</c:v>
                </c:pt>
                <c:pt idx="705">
                  <c:v>  18:47 PM</c:v>
                </c:pt>
                <c:pt idx="706">
                  <c:v>  18:48 PM</c:v>
                </c:pt>
                <c:pt idx="707">
                  <c:v>  18:49 PM</c:v>
                </c:pt>
                <c:pt idx="708">
                  <c:v>  18:50 PM</c:v>
                </c:pt>
                <c:pt idx="709">
                  <c:v>  18:51 PM</c:v>
                </c:pt>
                <c:pt idx="710">
                  <c:v>  18:52 PM</c:v>
                </c:pt>
                <c:pt idx="711">
                  <c:v>  18:53 PM</c:v>
                </c:pt>
                <c:pt idx="712">
                  <c:v>  18:54 PM</c:v>
                </c:pt>
                <c:pt idx="713">
                  <c:v>  18:55 PM</c:v>
                </c:pt>
                <c:pt idx="714">
                  <c:v>  18:56 PM</c:v>
                </c:pt>
                <c:pt idx="715">
                  <c:v>  18:57 PM</c:v>
                </c:pt>
                <c:pt idx="716">
                  <c:v>  18:58 PM</c:v>
                </c:pt>
                <c:pt idx="717">
                  <c:v>  18:59 PM</c:v>
                </c:pt>
                <c:pt idx="718">
                  <c:v>  19:00 PM</c:v>
                </c:pt>
                <c:pt idx="719">
                  <c:v>  19:01 PM</c:v>
                </c:pt>
                <c:pt idx="720">
                  <c:v>  19:02 PM</c:v>
                </c:pt>
                <c:pt idx="721">
                  <c:v>  19:03 PM</c:v>
                </c:pt>
                <c:pt idx="722">
                  <c:v>  19:04 PM</c:v>
                </c:pt>
                <c:pt idx="723">
                  <c:v>  19:05 PM</c:v>
                </c:pt>
                <c:pt idx="724">
                  <c:v>  19:06 PM</c:v>
                </c:pt>
                <c:pt idx="725">
                  <c:v>  19:07 PM</c:v>
                </c:pt>
                <c:pt idx="726">
                  <c:v>  19:08 PM</c:v>
                </c:pt>
                <c:pt idx="727">
                  <c:v>  19:09 PM</c:v>
                </c:pt>
                <c:pt idx="728">
                  <c:v>  19:10 PM</c:v>
                </c:pt>
                <c:pt idx="729">
                  <c:v>  19:11 PM</c:v>
                </c:pt>
                <c:pt idx="730">
                  <c:v>  19:12 PM</c:v>
                </c:pt>
                <c:pt idx="731">
                  <c:v>  19:13 PM</c:v>
                </c:pt>
                <c:pt idx="732">
                  <c:v>  19:14 PM</c:v>
                </c:pt>
                <c:pt idx="733">
                  <c:v>  19:15 PM</c:v>
                </c:pt>
                <c:pt idx="734">
                  <c:v>  19:16 PM</c:v>
                </c:pt>
                <c:pt idx="735">
                  <c:v>  19:17 PM</c:v>
                </c:pt>
                <c:pt idx="736">
                  <c:v>  19:18 PM</c:v>
                </c:pt>
                <c:pt idx="737">
                  <c:v>  19:19 PM</c:v>
                </c:pt>
                <c:pt idx="738">
                  <c:v>  19:20 PM</c:v>
                </c:pt>
                <c:pt idx="739">
                  <c:v>  19:21 PM</c:v>
                </c:pt>
                <c:pt idx="740">
                  <c:v>  19:22 PM</c:v>
                </c:pt>
                <c:pt idx="741">
                  <c:v>  19:23 PM</c:v>
                </c:pt>
                <c:pt idx="742">
                  <c:v>  19:24 PM</c:v>
                </c:pt>
                <c:pt idx="743">
                  <c:v>  19:25 PM</c:v>
                </c:pt>
                <c:pt idx="744">
                  <c:v>  19:26 PM</c:v>
                </c:pt>
                <c:pt idx="745">
                  <c:v>  19:27 PM</c:v>
                </c:pt>
                <c:pt idx="746">
                  <c:v>  19:28 PM</c:v>
                </c:pt>
                <c:pt idx="747">
                  <c:v>  19:29 PM</c:v>
                </c:pt>
                <c:pt idx="748">
                  <c:v>  19:30 PM</c:v>
                </c:pt>
                <c:pt idx="749">
                  <c:v>  19:31 PM</c:v>
                </c:pt>
                <c:pt idx="750">
                  <c:v>  19:32 PM</c:v>
                </c:pt>
                <c:pt idx="751">
                  <c:v>  19:33 PM</c:v>
                </c:pt>
                <c:pt idx="752">
                  <c:v>  19:34 PM</c:v>
                </c:pt>
                <c:pt idx="753">
                  <c:v>  19:35 PM</c:v>
                </c:pt>
                <c:pt idx="754">
                  <c:v>  19:36 PM</c:v>
                </c:pt>
                <c:pt idx="755">
                  <c:v>  19:37 PM</c:v>
                </c:pt>
                <c:pt idx="756">
                  <c:v>  19:38 PM</c:v>
                </c:pt>
                <c:pt idx="757">
                  <c:v>  19:39 PM</c:v>
                </c:pt>
                <c:pt idx="758">
                  <c:v>  19:40 PM</c:v>
                </c:pt>
                <c:pt idx="759">
                  <c:v>  19:41 PM</c:v>
                </c:pt>
                <c:pt idx="760">
                  <c:v>  19:42 PM</c:v>
                </c:pt>
                <c:pt idx="761">
                  <c:v>  19:43 PM</c:v>
                </c:pt>
                <c:pt idx="762">
                  <c:v>  19:44 PM</c:v>
                </c:pt>
                <c:pt idx="763">
                  <c:v>  19:45 PM</c:v>
                </c:pt>
                <c:pt idx="764">
                  <c:v>  19:46 PM</c:v>
                </c:pt>
                <c:pt idx="765">
                  <c:v>  19:47 PM</c:v>
                </c:pt>
                <c:pt idx="766">
                  <c:v>  19:48 PM</c:v>
                </c:pt>
                <c:pt idx="767">
                  <c:v>  19:49 PM</c:v>
                </c:pt>
                <c:pt idx="768">
                  <c:v>  19:50 PM</c:v>
                </c:pt>
                <c:pt idx="769">
                  <c:v>  19:51 PM</c:v>
                </c:pt>
                <c:pt idx="770">
                  <c:v>  19:52 PM</c:v>
                </c:pt>
                <c:pt idx="771">
                  <c:v>  19:53 PM</c:v>
                </c:pt>
                <c:pt idx="772">
                  <c:v>  19:54 PM</c:v>
                </c:pt>
                <c:pt idx="773">
                  <c:v>  19:55 PM</c:v>
                </c:pt>
                <c:pt idx="774">
                  <c:v>  19:56 PM</c:v>
                </c:pt>
                <c:pt idx="775">
                  <c:v>  19:57 PM</c:v>
                </c:pt>
                <c:pt idx="776">
                  <c:v>  19:58 PM</c:v>
                </c:pt>
                <c:pt idx="777">
                  <c:v>  19:59 PM</c:v>
                </c:pt>
                <c:pt idx="778">
                  <c:v>  20:00 PM</c:v>
                </c:pt>
                <c:pt idx="779">
                  <c:v>  20:01 PM</c:v>
                </c:pt>
                <c:pt idx="780">
                  <c:v>  20:02 PM</c:v>
                </c:pt>
                <c:pt idx="781">
                  <c:v>  20:03 PM</c:v>
                </c:pt>
                <c:pt idx="782">
                  <c:v>  20:04 PM</c:v>
                </c:pt>
                <c:pt idx="783">
                  <c:v>  20:05 PM</c:v>
                </c:pt>
                <c:pt idx="784">
                  <c:v>  20:06 PM</c:v>
                </c:pt>
                <c:pt idx="785">
                  <c:v>  20:07 PM</c:v>
                </c:pt>
                <c:pt idx="786">
                  <c:v>  20:08 PM</c:v>
                </c:pt>
                <c:pt idx="787">
                  <c:v>  20:09 PM</c:v>
                </c:pt>
                <c:pt idx="788">
                  <c:v>  20:10 PM</c:v>
                </c:pt>
                <c:pt idx="789">
                  <c:v>  20:11 PM</c:v>
                </c:pt>
                <c:pt idx="790">
                  <c:v>  20:12 PM</c:v>
                </c:pt>
                <c:pt idx="791">
                  <c:v>  20:13 PM</c:v>
                </c:pt>
                <c:pt idx="792">
                  <c:v>  20:14 PM</c:v>
                </c:pt>
                <c:pt idx="793">
                  <c:v>  20:15 PM</c:v>
                </c:pt>
                <c:pt idx="794">
                  <c:v>  20:16 PM</c:v>
                </c:pt>
                <c:pt idx="795">
                  <c:v>  20:17 PM</c:v>
                </c:pt>
                <c:pt idx="796">
                  <c:v>  20:18 PM</c:v>
                </c:pt>
                <c:pt idx="797">
                  <c:v>  20:19 PM</c:v>
                </c:pt>
                <c:pt idx="798">
                  <c:v>  20:20 PM</c:v>
                </c:pt>
                <c:pt idx="799">
                  <c:v>  20:21 PM</c:v>
                </c:pt>
                <c:pt idx="800">
                  <c:v>  20:22 PM</c:v>
                </c:pt>
                <c:pt idx="801">
                  <c:v>  20:23 PM</c:v>
                </c:pt>
                <c:pt idx="802">
                  <c:v>  20:24 PM</c:v>
                </c:pt>
                <c:pt idx="803">
                  <c:v>  20:25 PM</c:v>
                </c:pt>
                <c:pt idx="804">
                  <c:v>  20:26 PM</c:v>
                </c:pt>
                <c:pt idx="805">
                  <c:v>  20:27 PM</c:v>
                </c:pt>
                <c:pt idx="806">
                  <c:v>  20:28 PM</c:v>
                </c:pt>
                <c:pt idx="807">
                  <c:v>  20:29 PM</c:v>
                </c:pt>
                <c:pt idx="808">
                  <c:v>  20:30 PM</c:v>
                </c:pt>
                <c:pt idx="809">
                  <c:v>  20:31 PM</c:v>
                </c:pt>
                <c:pt idx="810">
                  <c:v>  20:32 PM</c:v>
                </c:pt>
                <c:pt idx="811">
                  <c:v>  20:33 PM</c:v>
                </c:pt>
                <c:pt idx="812">
                  <c:v>  20:34 PM</c:v>
                </c:pt>
                <c:pt idx="813">
                  <c:v>  20:35 PM</c:v>
                </c:pt>
                <c:pt idx="814">
                  <c:v>  20:36 PM</c:v>
                </c:pt>
                <c:pt idx="815">
                  <c:v>  20:37 PM</c:v>
                </c:pt>
                <c:pt idx="816">
                  <c:v>  20:38 PM</c:v>
                </c:pt>
                <c:pt idx="817">
                  <c:v>  20:39 PM</c:v>
                </c:pt>
                <c:pt idx="818">
                  <c:v>  20:40 PM</c:v>
                </c:pt>
                <c:pt idx="819">
                  <c:v>  20:41 PM</c:v>
                </c:pt>
                <c:pt idx="820">
                  <c:v>  20:42 PM</c:v>
                </c:pt>
                <c:pt idx="821">
                  <c:v>  20:43 PM</c:v>
                </c:pt>
                <c:pt idx="822">
                  <c:v>  20:44 PM</c:v>
                </c:pt>
                <c:pt idx="823">
                  <c:v>  20:45 PM</c:v>
                </c:pt>
                <c:pt idx="824">
                  <c:v>  20:46 PM</c:v>
                </c:pt>
                <c:pt idx="825">
                  <c:v>  20:47 PM</c:v>
                </c:pt>
                <c:pt idx="826">
                  <c:v>  20:48 PM</c:v>
                </c:pt>
                <c:pt idx="827">
                  <c:v>  20:49 PM</c:v>
                </c:pt>
                <c:pt idx="828">
                  <c:v>  20:50 PM</c:v>
                </c:pt>
                <c:pt idx="829">
                  <c:v>  20:51 PM</c:v>
                </c:pt>
                <c:pt idx="830">
                  <c:v>  20:52 PM</c:v>
                </c:pt>
                <c:pt idx="831">
                  <c:v>  20:53 PM</c:v>
                </c:pt>
                <c:pt idx="832">
                  <c:v>  20:54 PM</c:v>
                </c:pt>
                <c:pt idx="833">
                  <c:v>  20:55 PM</c:v>
                </c:pt>
                <c:pt idx="834">
                  <c:v>  20:56 PM</c:v>
                </c:pt>
                <c:pt idx="835">
                  <c:v>  20:57 PM</c:v>
                </c:pt>
                <c:pt idx="836">
                  <c:v>  20:58 PM</c:v>
                </c:pt>
                <c:pt idx="837">
                  <c:v>  20:59 PM</c:v>
                </c:pt>
                <c:pt idx="838">
                  <c:v>  21:00 PM</c:v>
                </c:pt>
                <c:pt idx="839">
                  <c:v>  21:01 PM</c:v>
                </c:pt>
                <c:pt idx="840">
                  <c:v>  21:02 PM</c:v>
                </c:pt>
                <c:pt idx="841">
                  <c:v>  21:03 PM</c:v>
                </c:pt>
                <c:pt idx="842">
                  <c:v>  21:04 PM</c:v>
                </c:pt>
                <c:pt idx="843">
                  <c:v>  21:05 PM</c:v>
                </c:pt>
                <c:pt idx="844">
                  <c:v>  21:06 PM</c:v>
                </c:pt>
                <c:pt idx="845">
                  <c:v>  21:07 PM</c:v>
                </c:pt>
                <c:pt idx="846">
                  <c:v>  21:08 PM</c:v>
                </c:pt>
                <c:pt idx="847">
                  <c:v>  21:09 PM</c:v>
                </c:pt>
                <c:pt idx="848">
                  <c:v>  21:10 PM</c:v>
                </c:pt>
                <c:pt idx="849">
                  <c:v>  21:11 PM</c:v>
                </c:pt>
                <c:pt idx="850">
                  <c:v>  21:12 PM</c:v>
                </c:pt>
                <c:pt idx="851">
                  <c:v>  21:13 PM</c:v>
                </c:pt>
                <c:pt idx="852">
                  <c:v>  21:14 PM</c:v>
                </c:pt>
                <c:pt idx="853">
                  <c:v>  21:15 PM</c:v>
                </c:pt>
                <c:pt idx="854">
                  <c:v>  21:16 PM</c:v>
                </c:pt>
                <c:pt idx="855">
                  <c:v>  21:17 PM</c:v>
                </c:pt>
                <c:pt idx="856">
                  <c:v>  21:18 PM</c:v>
                </c:pt>
                <c:pt idx="857">
                  <c:v>  21:19 PM</c:v>
                </c:pt>
                <c:pt idx="858">
                  <c:v>  21:20 PM</c:v>
                </c:pt>
                <c:pt idx="859">
                  <c:v>  21:21 PM</c:v>
                </c:pt>
                <c:pt idx="860">
                  <c:v>  21:22 PM</c:v>
                </c:pt>
                <c:pt idx="861">
                  <c:v>  21:23 PM</c:v>
                </c:pt>
                <c:pt idx="862">
                  <c:v>  21:24 PM</c:v>
                </c:pt>
                <c:pt idx="863">
                  <c:v>  21:25 PM</c:v>
                </c:pt>
                <c:pt idx="864">
                  <c:v>  21:26 PM</c:v>
                </c:pt>
                <c:pt idx="865">
                  <c:v>  21:27 PM</c:v>
                </c:pt>
                <c:pt idx="866">
                  <c:v>  21:28 PM</c:v>
                </c:pt>
                <c:pt idx="867">
                  <c:v>  21:29 PM</c:v>
                </c:pt>
                <c:pt idx="868">
                  <c:v>  21:30 PM</c:v>
                </c:pt>
                <c:pt idx="869">
                  <c:v>  21:31 PM</c:v>
                </c:pt>
                <c:pt idx="870">
                  <c:v>  21:32 PM</c:v>
                </c:pt>
                <c:pt idx="871">
                  <c:v>  21:33 PM</c:v>
                </c:pt>
                <c:pt idx="872">
                  <c:v>  21:34 PM</c:v>
                </c:pt>
                <c:pt idx="873">
                  <c:v>  21:35 PM</c:v>
                </c:pt>
                <c:pt idx="874">
                  <c:v>  21:36 PM</c:v>
                </c:pt>
                <c:pt idx="875">
                  <c:v>  21:37 PM</c:v>
                </c:pt>
                <c:pt idx="876">
                  <c:v>  21:38 PM</c:v>
                </c:pt>
                <c:pt idx="877">
                  <c:v>  21:39 PM</c:v>
                </c:pt>
                <c:pt idx="878">
                  <c:v>  21:40 PM</c:v>
                </c:pt>
                <c:pt idx="879">
                  <c:v>  21:41 PM</c:v>
                </c:pt>
                <c:pt idx="880">
                  <c:v>  21:42 PM</c:v>
                </c:pt>
                <c:pt idx="881">
                  <c:v>  21:43 PM</c:v>
                </c:pt>
                <c:pt idx="882">
                  <c:v>  21:44 PM</c:v>
                </c:pt>
                <c:pt idx="883">
                  <c:v>  21:45 PM</c:v>
                </c:pt>
                <c:pt idx="884">
                  <c:v>  21:46 PM</c:v>
                </c:pt>
                <c:pt idx="885">
                  <c:v>  21:47 PM</c:v>
                </c:pt>
                <c:pt idx="886">
                  <c:v>  21:48 PM</c:v>
                </c:pt>
                <c:pt idx="887">
                  <c:v>  21:49 PM</c:v>
                </c:pt>
                <c:pt idx="888">
                  <c:v>  21:50 PM</c:v>
                </c:pt>
                <c:pt idx="889">
                  <c:v>  21:51 PM</c:v>
                </c:pt>
                <c:pt idx="890">
                  <c:v>  21:52 PM</c:v>
                </c:pt>
                <c:pt idx="891">
                  <c:v>  21:53 PM</c:v>
                </c:pt>
                <c:pt idx="892">
                  <c:v>  21:54 PM</c:v>
                </c:pt>
                <c:pt idx="893">
                  <c:v>  21:55 PM</c:v>
                </c:pt>
                <c:pt idx="894">
                  <c:v>  21:56 PM</c:v>
                </c:pt>
                <c:pt idx="895">
                  <c:v>  21:57 PM</c:v>
                </c:pt>
                <c:pt idx="896">
                  <c:v>  21:58 PM</c:v>
                </c:pt>
                <c:pt idx="897">
                  <c:v>  21:59 PM</c:v>
                </c:pt>
                <c:pt idx="898">
                  <c:v>  22:00 PM</c:v>
                </c:pt>
                <c:pt idx="899">
                  <c:v>  22:01 PM</c:v>
                </c:pt>
                <c:pt idx="900">
                  <c:v>  22:02 PM</c:v>
                </c:pt>
                <c:pt idx="901">
                  <c:v>  22:03 PM</c:v>
                </c:pt>
                <c:pt idx="902">
                  <c:v>  22:04 PM</c:v>
                </c:pt>
                <c:pt idx="903">
                  <c:v>  22:05 PM</c:v>
                </c:pt>
                <c:pt idx="904">
                  <c:v>  22:06 PM</c:v>
                </c:pt>
                <c:pt idx="905">
                  <c:v>  22:07 PM</c:v>
                </c:pt>
                <c:pt idx="906">
                  <c:v>  22:08 PM</c:v>
                </c:pt>
                <c:pt idx="907">
                  <c:v>  22:09 PM</c:v>
                </c:pt>
                <c:pt idx="908">
                  <c:v>  22:10 PM</c:v>
                </c:pt>
                <c:pt idx="909">
                  <c:v>  22:11 PM</c:v>
                </c:pt>
                <c:pt idx="910">
                  <c:v>  22:12 PM</c:v>
                </c:pt>
                <c:pt idx="911">
                  <c:v>  22:13 PM</c:v>
                </c:pt>
                <c:pt idx="912">
                  <c:v>  22:14 PM</c:v>
                </c:pt>
                <c:pt idx="913">
                  <c:v>  22:15 PM</c:v>
                </c:pt>
                <c:pt idx="914">
                  <c:v>  22:16 PM</c:v>
                </c:pt>
                <c:pt idx="915">
                  <c:v>  22:17 PM</c:v>
                </c:pt>
                <c:pt idx="916">
                  <c:v>  22:18 PM</c:v>
                </c:pt>
                <c:pt idx="917">
                  <c:v>  22:19 PM</c:v>
                </c:pt>
                <c:pt idx="918">
                  <c:v>  22:20 PM</c:v>
                </c:pt>
                <c:pt idx="919">
                  <c:v>  22:21 PM</c:v>
                </c:pt>
                <c:pt idx="920">
                  <c:v>  22:22 PM</c:v>
                </c:pt>
                <c:pt idx="921">
                  <c:v>  22:23 PM</c:v>
                </c:pt>
                <c:pt idx="922">
                  <c:v>  22:24 PM</c:v>
                </c:pt>
                <c:pt idx="923">
                  <c:v>  22:25 PM</c:v>
                </c:pt>
                <c:pt idx="924">
                  <c:v>  22:26 PM</c:v>
                </c:pt>
                <c:pt idx="925">
                  <c:v>  22:27 PM</c:v>
                </c:pt>
                <c:pt idx="926">
                  <c:v>  22:28 PM</c:v>
                </c:pt>
                <c:pt idx="927">
                  <c:v>  22:29 PM</c:v>
                </c:pt>
                <c:pt idx="928">
                  <c:v>  22:30 PM</c:v>
                </c:pt>
                <c:pt idx="929">
                  <c:v>  22:31 PM</c:v>
                </c:pt>
                <c:pt idx="930">
                  <c:v>  22:32 PM</c:v>
                </c:pt>
                <c:pt idx="931">
                  <c:v>  22:33 PM</c:v>
                </c:pt>
                <c:pt idx="932">
                  <c:v>  22:34 PM</c:v>
                </c:pt>
                <c:pt idx="933">
                  <c:v>  22:35 PM</c:v>
                </c:pt>
                <c:pt idx="934">
                  <c:v>  22:36 PM</c:v>
                </c:pt>
                <c:pt idx="935">
                  <c:v>  22:37 PM</c:v>
                </c:pt>
                <c:pt idx="936">
                  <c:v>  22:38 PM</c:v>
                </c:pt>
                <c:pt idx="937">
                  <c:v>  22:39 PM</c:v>
                </c:pt>
                <c:pt idx="938">
                  <c:v>  22:40 PM</c:v>
                </c:pt>
                <c:pt idx="939">
                  <c:v>  22:41 PM</c:v>
                </c:pt>
                <c:pt idx="940">
                  <c:v>  22:42 PM</c:v>
                </c:pt>
                <c:pt idx="941">
                  <c:v>  22:43 PM</c:v>
                </c:pt>
                <c:pt idx="942">
                  <c:v>  22:44 PM</c:v>
                </c:pt>
                <c:pt idx="943">
                  <c:v>  22:45 PM</c:v>
                </c:pt>
                <c:pt idx="944">
                  <c:v>  22:46 PM</c:v>
                </c:pt>
                <c:pt idx="945">
                  <c:v>  22:47 PM</c:v>
                </c:pt>
                <c:pt idx="946">
                  <c:v>  22:48 PM</c:v>
                </c:pt>
                <c:pt idx="947">
                  <c:v>  22:49 PM</c:v>
                </c:pt>
                <c:pt idx="948">
                  <c:v>  22:50 PM</c:v>
                </c:pt>
                <c:pt idx="949">
                  <c:v>  22:51 PM</c:v>
                </c:pt>
                <c:pt idx="950">
                  <c:v>  22:52 PM</c:v>
                </c:pt>
                <c:pt idx="951">
                  <c:v>  22:53 PM</c:v>
                </c:pt>
                <c:pt idx="952">
                  <c:v>  22:54 PM</c:v>
                </c:pt>
                <c:pt idx="953">
                  <c:v>  22:55 PM</c:v>
                </c:pt>
                <c:pt idx="954">
                  <c:v>  22:56 PM</c:v>
                </c:pt>
                <c:pt idx="955">
                  <c:v>  22:57 PM</c:v>
                </c:pt>
                <c:pt idx="956">
                  <c:v>  22:58 PM</c:v>
                </c:pt>
                <c:pt idx="957">
                  <c:v>  22:59 PM</c:v>
                </c:pt>
                <c:pt idx="958">
                  <c:v>  23:00 PM</c:v>
                </c:pt>
                <c:pt idx="959">
                  <c:v>  23:01 PM</c:v>
                </c:pt>
                <c:pt idx="960">
                  <c:v>  23:02 PM</c:v>
                </c:pt>
                <c:pt idx="961">
                  <c:v>  23:03 PM</c:v>
                </c:pt>
                <c:pt idx="962">
                  <c:v>  23:04 PM</c:v>
                </c:pt>
                <c:pt idx="963">
                  <c:v>  23:05 PM</c:v>
                </c:pt>
                <c:pt idx="964">
                  <c:v>  23:06 PM</c:v>
                </c:pt>
                <c:pt idx="965">
                  <c:v>  23:07 PM</c:v>
                </c:pt>
                <c:pt idx="966">
                  <c:v>  23:08 PM</c:v>
                </c:pt>
                <c:pt idx="967">
                  <c:v>  23:09 PM</c:v>
                </c:pt>
                <c:pt idx="968">
                  <c:v>  23:10 PM</c:v>
                </c:pt>
                <c:pt idx="969">
                  <c:v>  23:11 PM</c:v>
                </c:pt>
                <c:pt idx="970">
                  <c:v>  23:12 PM</c:v>
                </c:pt>
                <c:pt idx="971">
                  <c:v>  23:13 PM</c:v>
                </c:pt>
                <c:pt idx="972">
                  <c:v>  23:14 PM</c:v>
                </c:pt>
                <c:pt idx="973">
                  <c:v>  23:15 PM</c:v>
                </c:pt>
                <c:pt idx="974">
                  <c:v>  23:16 PM</c:v>
                </c:pt>
                <c:pt idx="975">
                  <c:v>  23:17 PM</c:v>
                </c:pt>
                <c:pt idx="976">
                  <c:v>  23:18 PM</c:v>
                </c:pt>
                <c:pt idx="977">
                  <c:v>  23:19 PM</c:v>
                </c:pt>
                <c:pt idx="978">
                  <c:v>  23:20 PM</c:v>
                </c:pt>
                <c:pt idx="979">
                  <c:v>  23:21 PM</c:v>
                </c:pt>
                <c:pt idx="980">
                  <c:v>  23:22 PM</c:v>
                </c:pt>
                <c:pt idx="981">
                  <c:v>  23:23 PM</c:v>
                </c:pt>
                <c:pt idx="982">
                  <c:v>  23:24 PM</c:v>
                </c:pt>
                <c:pt idx="983">
                  <c:v>  23:25 PM</c:v>
                </c:pt>
                <c:pt idx="984">
                  <c:v>  23:26 PM</c:v>
                </c:pt>
                <c:pt idx="985">
                  <c:v>  23:27 PM</c:v>
                </c:pt>
                <c:pt idx="986">
                  <c:v>  23:28 PM</c:v>
                </c:pt>
                <c:pt idx="987">
                  <c:v>  23:29 PM</c:v>
                </c:pt>
                <c:pt idx="988">
                  <c:v>  23:30 PM</c:v>
                </c:pt>
                <c:pt idx="989">
                  <c:v>  23:31 PM</c:v>
                </c:pt>
                <c:pt idx="990">
                  <c:v>  23:32 PM</c:v>
                </c:pt>
                <c:pt idx="991">
                  <c:v>  23:33 PM</c:v>
                </c:pt>
                <c:pt idx="992">
                  <c:v>  23:34 PM</c:v>
                </c:pt>
                <c:pt idx="993">
                  <c:v>  23:35 PM</c:v>
                </c:pt>
                <c:pt idx="994">
                  <c:v>  23:36 PM</c:v>
                </c:pt>
                <c:pt idx="995">
                  <c:v>  23:37 PM</c:v>
                </c:pt>
                <c:pt idx="996">
                  <c:v>  23:38 PM</c:v>
                </c:pt>
                <c:pt idx="997">
                  <c:v>  23:39 PM</c:v>
                </c:pt>
                <c:pt idx="998">
                  <c:v>  23:40 PM</c:v>
                </c:pt>
                <c:pt idx="999">
                  <c:v>  23:41 PM</c:v>
                </c:pt>
                <c:pt idx="1000">
                  <c:v>  23:42 PM</c:v>
                </c:pt>
                <c:pt idx="1001">
                  <c:v>  23:43 PM</c:v>
                </c:pt>
                <c:pt idx="1002">
                  <c:v>  23:44 PM</c:v>
                </c:pt>
                <c:pt idx="1003">
                  <c:v>  23:45 PM</c:v>
                </c:pt>
                <c:pt idx="1004">
                  <c:v>  23:46 PM</c:v>
                </c:pt>
                <c:pt idx="1005">
                  <c:v>  23:47 PM</c:v>
                </c:pt>
                <c:pt idx="1006">
                  <c:v>  23:48 PM</c:v>
                </c:pt>
                <c:pt idx="1007">
                  <c:v>  23:49 PM</c:v>
                </c:pt>
                <c:pt idx="1008">
                  <c:v>  23:50 PM</c:v>
                </c:pt>
                <c:pt idx="1009">
                  <c:v>  23:51 PM</c:v>
                </c:pt>
                <c:pt idx="1010">
                  <c:v>  23:52 PM</c:v>
                </c:pt>
                <c:pt idx="1011">
                  <c:v>  23:53 PM</c:v>
                </c:pt>
                <c:pt idx="1012">
                  <c:v>  23:54 PM</c:v>
                </c:pt>
                <c:pt idx="1013">
                  <c:v>  23:55 PM</c:v>
                </c:pt>
                <c:pt idx="1014">
                  <c:v>  23:56 PM</c:v>
                </c:pt>
                <c:pt idx="1015">
                  <c:v>  23:57 PM</c:v>
                </c:pt>
                <c:pt idx="1016">
                  <c:v>  23:58 PM</c:v>
                </c:pt>
                <c:pt idx="1017">
                  <c:v>  23:59 PM</c:v>
                </c:pt>
                <c:pt idx="1018">
                  <c:v>  24:00 PM</c:v>
                </c:pt>
                <c:pt idx="1019">
                  <c:v>  24:01 PM</c:v>
                </c:pt>
                <c:pt idx="1020">
                  <c:v>  24:02 PM</c:v>
                </c:pt>
                <c:pt idx="1021">
                  <c:v>  24:03 PM</c:v>
                </c:pt>
                <c:pt idx="1022">
                  <c:v>  24:04 PM</c:v>
                </c:pt>
                <c:pt idx="1023">
                  <c:v>  24:05 PM</c:v>
                </c:pt>
                <c:pt idx="1024">
                  <c:v>  24:06 PM</c:v>
                </c:pt>
                <c:pt idx="1025">
                  <c:v>  24:07 PM</c:v>
                </c:pt>
                <c:pt idx="1026">
                  <c:v>  24:08 PM</c:v>
                </c:pt>
                <c:pt idx="1027">
                  <c:v>  24:09 PM</c:v>
                </c:pt>
                <c:pt idx="1028">
                  <c:v>  24:10 PM</c:v>
                </c:pt>
                <c:pt idx="1029">
                  <c:v>  24:11 PM</c:v>
                </c:pt>
                <c:pt idx="1030">
                  <c:v>  24:12 PM</c:v>
                </c:pt>
                <c:pt idx="1031">
                  <c:v>  24:13 PM</c:v>
                </c:pt>
                <c:pt idx="1032">
                  <c:v>  24:14 PM</c:v>
                </c:pt>
                <c:pt idx="1033">
                  <c:v>  24:15 PM</c:v>
                </c:pt>
                <c:pt idx="1034">
                  <c:v>  24:16 PM</c:v>
                </c:pt>
                <c:pt idx="1035">
                  <c:v>  24:17 PM</c:v>
                </c:pt>
                <c:pt idx="1036">
                  <c:v>  24:18 PM</c:v>
                </c:pt>
                <c:pt idx="1037">
                  <c:v>  24:19 PM</c:v>
                </c:pt>
                <c:pt idx="1038">
                  <c:v>  24:20 PM</c:v>
                </c:pt>
                <c:pt idx="1039">
                  <c:v>  24:21 PM</c:v>
                </c:pt>
                <c:pt idx="1040">
                  <c:v>  24:22 PM</c:v>
                </c:pt>
                <c:pt idx="1041">
                  <c:v>  24:23 PM</c:v>
                </c:pt>
                <c:pt idx="1042">
                  <c:v>  24:24 PM</c:v>
                </c:pt>
                <c:pt idx="1043">
                  <c:v>  24:25 PM</c:v>
                </c:pt>
                <c:pt idx="1044">
                  <c:v>  24:26 PM</c:v>
                </c:pt>
                <c:pt idx="1045">
                  <c:v>  24:27 PM</c:v>
                </c:pt>
                <c:pt idx="1046">
                  <c:v>  24:28 PM</c:v>
                </c:pt>
                <c:pt idx="1047">
                  <c:v>  24:29 PM</c:v>
                </c:pt>
                <c:pt idx="1048">
                  <c:v>  24:30 PM</c:v>
                </c:pt>
                <c:pt idx="1049">
                  <c:v>  24:31 PM</c:v>
                </c:pt>
                <c:pt idx="1050">
                  <c:v>  24:32 PM</c:v>
                </c:pt>
                <c:pt idx="1051">
                  <c:v>  24:33 PM</c:v>
                </c:pt>
                <c:pt idx="1052">
                  <c:v>  24:34 PM</c:v>
                </c:pt>
                <c:pt idx="1053">
                  <c:v>  24:35 PM</c:v>
                </c:pt>
                <c:pt idx="1054">
                  <c:v>  24:36 PM</c:v>
                </c:pt>
                <c:pt idx="1055">
                  <c:v>  24:37 PM</c:v>
                </c:pt>
                <c:pt idx="1056">
                  <c:v>  24:38 PM</c:v>
                </c:pt>
                <c:pt idx="1057">
                  <c:v>  24:39 PM</c:v>
                </c:pt>
                <c:pt idx="1058">
                  <c:v>  24:40 PM</c:v>
                </c:pt>
                <c:pt idx="1059">
                  <c:v>  24:41 PM</c:v>
                </c:pt>
                <c:pt idx="1060">
                  <c:v>  24:42 PM</c:v>
                </c:pt>
                <c:pt idx="1061">
                  <c:v>  24:43 PM</c:v>
                </c:pt>
                <c:pt idx="1062">
                  <c:v>  24:44 PM</c:v>
                </c:pt>
                <c:pt idx="1063">
                  <c:v>  24:45 PM</c:v>
                </c:pt>
                <c:pt idx="1064">
                  <c:v>  24:46 PM</c:v>
                </c:pt>
                <c:pt idx="1065">
                  <c:v>  24:47 PM</c:v>
                </c:pt>
                <c:pt idx="1066">
                  <c:v>  24:48 PM</c:v>
                </c:pt>
                <c:pt idx="1067">
                  <c:v>  24:49 PM</c:v>
                </c:pt>
                <c:pt idx="1068">
                  <c:v>  24:50 PM</c:v>
                </c:pt>
                <c:pt idx="1069">
                  <c:v>  24:51 PM</c:v>
                </c:pt>
                <c:pt idx="1070">
                  <c:v>  24:52 PM</c:v>
                </c:pt>
                <c:pt idx="1071">
                  <c:v>  24:53 PM</c:v>
                </c:pt>
                <c:pt idx="1072">
                  <c:v>  24:54 PM</c:v>
                </c:pt>
                <c:pt idx="1073">
                  <c:v>  24:55 PM</c:v>
                </c:pt>
                <c:pt idx="1074">
                  <c:v>  24:56 PM</c:v>
                </c:pt>
                <c:pt idx="1075">
                  <c:v>  24:57 PM</c:v>
                </c:pt>
                <c:pt idx="1076">
                  <c:v>  24:58 PM</c:v>
                </c:pt>
                <c:pt idx="1077">
                  <c:v>  24:59 PM</c:v>
                </c:pt>
                <c:pt idx="1078">
                  <c:v>  25:00 PM</c:v>
                </c:pt>
                <c:pt idx="1079">
                  <c:v>  25:01 PM</c:v>
                </c:pt>
                <c:pt idx="1080">
                  <c:v>  25:02 PM</c:v>
                </c:pt>
                <c:pt idx="1081">
                  <c:v>  25:03 PM</c:v>
                </c:pt>
                <c:pt idx="1082">
                  <c:v>  25:04 PM</c:v>
                </c:pt>
                <c:pt idx="1083">
                  <c:v>  25:05 PM</c:v>
                </c:pt>
                <c:pt idx="1084">
                  <c:v>  25:06 PM</c:v>
                </c:pt>
                <c:pt idx="1085">
                  <c:v>  25:07 PM</c:v>
                </c:pt>
                <c:pt idx="1086">
                  <c:v>  25:08 PM</c:v>
                </c:pt>
                <c:pt idx="1087">
                  <c:v>  25:09 PM</c:v>
                </c:pt>
                <c:pt idx="1088">
                  <c:v>  25:10 PM</c:v>
                </c:pt>
                <c:pt idx="1089">
                  <c:v>  25:11 PM</c:v>
                </c:pt>
                <c:pt idx="1090">
                  <c:v>  25:12 PM</c:v>
                </c:pt>
                <c:pt idx="1091">
                  <c:v>  25:13 PM</c:v>
                </c:pt>
                <c:pt idx="1092">
                  <c:v>  25:14 PM</c:v>
                </c:pt>
                <c:pt idx="1093">
                  <c:v>  25:15 PM</c:v>
                </c:pt>
                <c:pt idx="1094">
                  <c:v>  25:16 PM</c:v>
                </c:pt>
                <c:pt idx="1095">
                  <c:v>  25:17 PM</c:v>
                </c:pt>
                <c:pt idx="1096">
                  <c:v>  25:18 PM</c:v>
                </c:pt>
                <c:pt idx="1097">
                  <c:v>  25:19 PM</c:v>
                </c:pt>
                <c:pt idx="1098">
                  <c:v>  25:20 PM</c:v>
                </c:pt>
                <c:pt idx="1099">
                  <c:v>  25:21 PM</c:v>
                </c:pt>
                <c:pt idx="1100">
                  <c:v>  25:22 PM</c:v>
                </c:pt>
                <c:pt idx="1101">
                  <c:v>  25:23 PM</c:v>
                </c:pt>
                <c:pt idx="1102">
                  <c:v>  25:24 PM</c:v>
                </c:pt>
                <c:pt idx="1103">
                  <c:v>  25:25 PM</c:v>
                </c:pt>
                <c:pt idx="1104">
                  <c:v>  25:26 PM</c:v>
                </c:pt>
                <c:pt idx="1105">
                  <c:v>  25:27 PM</c:v>
                </c:pt>
                <c:pt idx="1106">
                  <c:v>  25:28 PM</c:v>
                </c:pt>
                <c:pt idx="1107">
                  <c:v>  25:29 PM</c:v>
                </c:pt>
                <c:pt idx="1108">
                  <c:v>  25:30 PM</c:v>
                </c:pt>
                <c:pt idx="1109">
                  <c:v>  25:31 PM</c:v>
                </c:pt>
                <c:pt idx="1110">
                  <c:v>  25:32 PM</c:v>
                </c:pt>
                <c:pt idx="1111">
                  <c:v>  25:33 PM</c:v>
                </c:pt>
                <c:pt idx="1112">
                  <c:v>  25:34 PM</c:v>
                </c:pt>
                <c:pt idx="1113">
                  <c:v>  25:35 PM</c:v>
                </c:pt>
                <c:pt idx="1114">
                  <c:v>  25:36 PM</c:v>
                </c:pt>
                <c:pt idx="1115">
                  <c:v>  25:37 PM</c:v>
                </c:pt>
                <c:pt idx="1116">
                  <c:v>  25:38 PM</c:v>
                </c:pt>
                <c:pt idx="1117">
                  <c:v>  25:39 PM</c:v>
                </c:pt>
                <c:pt idx="1118">
                  <c:v>  25:40 PM</c:v>
                </c:pt>
                <c:pt idx="1119">
                  <c:v>  25:41 PM</c:v>
                </c:pt>
                <c:pt idx="1120">
                  <c:v>  25:42 PM</c:v>
                </c:pt>
                <c:pt idx="1121">
                  <c:v>  25:43 PM</c:v>
                </c:pt>
                <c:pt idx="1122">
                  <c:v>  25:44 PM</c:v>
                </c:pt>
                <c:pt idx="1123">
                  <c:v>  25:45 PM</c:v>
                </c:pt>
                <c:pt idx="1124">
                  <c:v>  25:46 PM</c:v>
                </c:pt>
                <c:pt idx="1125">
                  <c:v>  25:47 PM</c:v>
                </c:pt>
                <c:pt idx="1126">
                  <c:v>  25:48 PM</c:v>
                </c:pt>
                <c:pt idx="1127">
                  <c:v>  25:49 PM</c:v>
                </c:pt>
                <c:pt idx="1128">
                  <c:v>  25:50 PM</c:v>
                </c:pt>
                <c:pt idx="1129">
                  <c:v>  25:51 PM</c:v>
                </c:pt>
                <c:pt idx="1130">
                  <c:v>  25:52 PM</c:v>
                </c:pt>
                <c:pt idx="1131">
                  <c:v>  25:53 PM</c:v>
                </c:pt>
                <c:pt idx="1132">
                  <c:v>  25:54 PM</c:v>
                </c:pt>
                <c:pt idx="1133">
                  <c:v>  25:55 PM</c:v>
                </c:pt>
                <c:pt idx="1134">
                  <c:v>  25:56 PM</c:v>
                </c:pt>
                <c:pt idx="1135">
                  <c:v>  25:57 PM</c:v>
                </c:pt>
                <c:pt idx="1136">
                  <c:v>  25:58 PM</c:v>
                </c:pt>
                <c:pt idx="1137">
                  <c:v>  25:59 PM</c:v>
                </c:pt>
                <c:pt idx="1138">
                  <c:v>  200 PM</c:v>
                </c:pt>
                <c:pt idx="1139">
                  <c:v>  201 PM</c:v>
                </c:pt>
                <c:pt idx="1140">
                  <c:v>  202 PM</c:v>
                </c:pt>
                <c:pt idx="1141">
                  <c:v>  203 PM</c:v>
                </c:pt>
                <c:pt idx="1142">
                  <c:v>  204 PM</c:v>
                </c:pt>
                <c:pt idx="1143">
                  <c:v>  205 PM</c:v>
                </c:pt>
                <c:pt idx="1144">
                  <c:v>  206 PM</c:v>
                </c:pt>
                <c:pt idx="1145">
                  <c:v>  207 PM</c:v>
                </c:pt>
                <c:pt idx="1146">
                  <c:v>  208 PM</c:v>
                </c:pt>
                <c:pt idx="1147">
                  <c:v>  209 PM</c:v>
                </c:pt>
                <c:pt idx="1148">
                  <c:v>  210 PM</c:v>
                </c:pt>
                <c:pt idx="1149">
                  <c:v>  211 PM</c:v>
                </c:pt>
                <c:pt idx="1150">
                  <c:v>  212 PM</c:v>
                </c:pt>
                <c:pt idx="1151">
                  <c:v>  213 PM</c:v>
                </c:pt>
                <c:pt idx="1152">
                  <c:v>  214 PM</c:v>
                </c:pt>
                <c:pt idx="1153">
                  <c:v>  215 PM</c:v>
                </c:pt>
                <c:pt idx="1154">
                  <c:v>  216 PM</c:v>
                </c:pt>
                <c:pt idx="1155">
                  <c:v>  217 PM</c:v>
                </c:pt>
                <c:pt idx="1156">
                  <c:v>  218 PM</c:v>
                </c:pt>
                <c:pt idx="1157">
                  <c:v>  219 PM</c:v>
                </c:pt>
                <c:pt idx="1158">
                  <c:v>  220 PM</c:v>
                </c:pt>
                <c:pt idx="1159">
                  <c:v>  221 PM</c:v>
                </c:pt>
                <c:pt idx="1160">
                  <c:v>  222 PM</c:v>
                </c:pt>
                <c:pt idx="1161">
                  <c:v>  223 PM</c:v>
                </c:pt>
                <c:pt idx="1162">
                  <c:v>  224 PM</c:v>
                </c:pt>
                <c:pt idx="1163">
                  <c:v>  225 PM</c:v>
                </c:pt>
                <c:pt idx="1164">
                  <c:v>  226 PM</c:v>
                </c:pt>
                <c:pt idx="1165">
                  <c:v>  227 PM</c:v>
                </c:pt>
                <c:pt idx="1166">
                  <c:v>  228 PM</c:v>
                </c:pt>
                <c:pt idx="1167">
                  <c:v>  229 PM</c:v>
                </c:pt>
                <c:pt idx="1168">
                  <c:v>  230 PM</c:v>
                </c:pt>
                <c:pt idx="1169">
                  <c:v>  231 PM</c:v>
                </c:pt>
                <c:pt idx="1170">
                  <c:v>  232 PM</c:v>
                </c:pt>
                <c:pt idx="1171">
                  <c:v>  233 PM</c:v>
                </c:pt>
                <c:pt idx="1172">
                  <c:v>  234 PM</c:v>
                </c:pt>
                <c:pt idx="1173">
                  <c:v>  235 PM</c:v>
                </c:pt>
                <c:pt idx="1174">
                  <c:v>  236 PM</c:v>
                </c:pt>
                <c:pt idx="1175">
                  <c:v>  237 PM</c:v>
                </c:pt>
                <c:pt idx="1176">
                  <c:v>  238 PM</c:v>
                </c:pt>
                <c:pt idx="1177">
                  <c:v>  239 PM</c:v>
                </c:pt>
                <c:pt idx="1178">
                  <c:v>  240 PM</c:v>
                </c:pt>
                <c:pt idx="1179">
                  <c:v>  241 PM</c:v>
                </c:pt>
                <c:pt idx="1180">
                  <c:v>  242 PM</c:v>
                </c:pt>
                <c:pt idx="1181">
                  <c:v>  243 PM</c:v>
                </c:pt>
                <c:pt idx="1182">
                  <c:v>  244 PM</c:v>
                </c:pt>
                <c:pt idx="1183">
                  <c:v>  245 PM</c:v>
                </c:pt>
                <c:pt idx="1184">
                  <c:v>  246 PM</c:v>
                </c:pt>
                <c:pt idx="1185">
                  <c:v>  247 PM</c:v>
                </c:pt>
                <c:pt idx="1186">
                  <c:v>  248 PM</c:v>
                </c:pt>
                <c:pt idx="1187">
                  <c:v>  249 PM</c:v>
                </c:pt>
                <c:pt idx="1188">
                  <c:v>  250 PM</c:v>
                </c:pt>
                <c:pt idx="1189">
                  <c:v>  251 PM</c:v>
                </c:pt>
                <c:pt idx="1190">
                  <c:v>  252 PM</c:v>
                </c:pt>
                <c:pt idx="1191">
                  <c:v>  253 PM</c:v>
                </c:pt>
                <c:pt idx="1192">
                  <c:v>  254 PM</c:v>
                </c:pt>
                <c:pt idx="1193">
                  <c:v>  255 PM</c:v>
                </c:pt>
                <c:pt idx="1194">
                  <c:v>  256 PM</c:v>
                </c:pt>
                <c:pt idx="1195">
                  <c:v>  257 PM</c:v>
                </c:pt>
                <c:pt idx="1196">
                  <c:v>  258 PM</c:v>
                </c:pt>
                <c:pt idx="1197">
                  <c:v>  259 PM</c:v>
                </c:pt>
                <c:pt idx="1198">
                  <c:v>  27:00 PM</c:v>
                </c:pt>
                <c:pt idx="1199">
                  <c:v>  27:01 PM</c:v>
                </c:pt>
                <c:pt idx="1200">
                  <c:v>  27:02 PM</c:v>
                </c:pt>
                <c:pt idx="1201">
                  <c:v>  27:03 PM</c:v>
                </c:pt>
                <c:pt idx="1202">
                  <c:v>  27:04 PM</c:v>
                </c:pt>
                <c:pt idx="1203">
                  <c:v>  27:05 PM</c:v>
                </c:pt>
                <c:pt idx="1204">
                  <c:v>  27:06 PM</c:v>
                </c:pt>
                <c:pt idx="1205">
                  <c:v>  27:07 PM</c:v>
                </c:pt>
                <c:pt idx="1206">
                  <c:v>  27:08 PM</c:v>
                </c:pt>
                <c:pt idx="1207">
                  <c:v>  27:09 PM</c:v>
                </c:pt>
                <c:pt idx="1208">
                  <c:v>  27:10 PM</c:v>
                </c:pt>
                <c:pt idx="1209">
                  <c:v>  27:11 PM</c:v>
                </c:pt>
                <c:pt idx="1210">
                  <c:v>  27:12 PM</c:v>
                </c:pt>
                <c:pt idx="1211">
                  <c:v>  27:13 PM</c:v>
                </c:pt>
                <c:pt idx="1212">
                  <c:v>  27:14 PM</c:v>
                </c:pt>
                <c:pt idx="1213">
                  <c:v>  27:15 PM</c:v>
                </c:pt>
                <c:pt idx="1214">
                  <c:v>  27:16 PM</c:v>
                </c:pt>
                <c:pt idx="1215">
                  <c:v>  27:17 PM</c:v>
                </c:pt>
                <c:pt idx="1216">
                  <c:v>  27:18 PM</c:v>
                </c:pt>
                <c:pt idx="1217">
                  <c:v>  27:19 PM</c:v>
                </c:pt>
                <c:pt idx="1218">
                  <c:v>  27:20 PM</c:v>
                </c:pt>
                <c:pt idx="1219">
                  <c:v>  27:21 PM</c:v>
                </c:pt>
                <c:pt idx="1220">
                  <c:v>  27:22 PM</c:v>
                </c:pt>
                <c:pt idx="1221">
                  <c:v>  27:23 PM</c:v>
                </c:pt>
                <c:pt idx="1222">
                  <c:v>  27:24 PM</c:v>
                </c:pt>
                <c:pt idx="1223">
                  <c:v>  27:25 PM</c:v>
                </c:pt>
                <c:pt idx="1224">
                  <c:v>  27:26 PM</c:v>
                </c:pt>
                <c:pt idx="1225">
                  <c:v>  27:27 PM</c:v>
                </c:pt>
                <c:pt idx="1226">
                  <c:v>  27:28 PM</c:v>
                </c:pt>
                <c:pt idx="1227">
                  <c:v>  27:29 PM</c:v>
                </c:pt>
                <c:pt idx="1228">
                  <c:v>  27:30 PM</c:v>
                </c:pt>
                <c:pt idx="1229">
                  <c:v>  27:31 PM</c:v>
                </c:pt>
                <c:pt idx="1230">
                  <c:v>  27:32 PM</c:v>
                </c:pt>
                <c:pt idx="1231">
                  <c:v>  27:33 PM</c:v>
                </c:pt>
                <c:pt idx="1232">
                  <c:v>  27:34 PM</c:v>
                </c:pt>
                <c:pt idx="1233">
                  <c:v>  27:35 PM</c:v>
                </c:pt>
                <c:pt idx="1234">
                  <c:v>  27:36 PM</c:v>
                </c:pt>
                <c:pt idx="1235">
                  <c:v>  27:37 PM</c:v>
                </c:pt>
                <c:pt idx="1236">
                  <c:v>  27:38 PM</c:v>
                </c:pt>
                <c:pt idx="1237">
                  <c:v>  27:39 PM</c:v>
                </c:pt>
                <c:pt idx="1238">
                  <c:v>  27:40 PM</c:v>
                </c:pt>
                <c:pt idx="1239">
                  <c:v>  27:41 PM</c:v>
                </c:pt>
                <c:pt idx="1240">
                  <c:v>  27:42 PM</c:v>
                </c:pt>
                <c:pt idx="1241">
                  <c:v>  27:43 PM</c:v>
                </c:pt>
                <c:pt idx="1242">
                  <c:v>  27:44 PM</c:v>
                </c:pt>
                <c:pt idx="1243">
                  <c:v>  27:45 PM</c:v>
                </c:pt>
                <c:pt idx="1244">
                  <c:v>  27:46 PM</c:v>
                </c:pt>
                <c:pt idx="1245">
                  <c:v>  27:47 PM</c:v>
                </c:pt>
                <c:pt idx="1246">
                  <c:v>  27:48 PM</c:v>
                </c:pt>
                <c:pt idx="1247">
                  <c:v>  27:49 PM</c:v>
                </c:pt>
                <c:pt idx="1248">
                  <c:v>  27:50 PM</c:v>
                </c:pt>
                <c:pt idx="1249">
                  <c:v>  27:51 PM</c:v>
                </c:pt>
                <c:pt idx="1250">
                  <c:v>  27:52 PM</c:v>
                </c:pt>
                <c:pt idx="1251">
                  <c:v>  27:53 PM</c:v>
                </c:pt>
                <c:pt idx="1252">
                  <c:v>  27:54 PM</c:v>
                </c:pt>
                <c:pt idx="1253">
                  <c:v>  27:55 PM</c:v>
                </c:pt>
                <c:pt idx="1254">
                  <c:v>  27:56 PM</c:v>
                </c:pt>
                <c:pt idx="1255">
                  <c:v>  27:57 PM</c:v>
                </c:pt>
                <c:pt idx="1256">
                  <c:v>  27:58 PM</c:v>
                </c:pt>
                <c:pt idx="1257">
                  <c:v>  27:59 PM</c:v>
                </c:pt>
                <c:pt idx="1258">
                  <c:v>  28:00 PM</c:v>
                </c:pt>
                <c:pt idx="1259">
                  <c:v>  28:01 PM</c:v>
                </c:pt>
                <c:pt idx="1260">
                  <c:v>  28:02 PM</c:v>
                </c:pt>
                <c:pt idx="1261">
                  <c:v>  28:03 PM</c:v>
                </c:pt>
                <c:pt idx="1262">
                  <c:v>  28:04 PM</c:v>
                </c:pt>
                <c:pt idx="1263">
                  <c:v>  28:05 PM</c:v>
                </c:pt>
                <c:pt idx="1264">
                  <c:v>  28:06 PM</c:v>
                </c:pt>
                <c:pt idx="1265">
                  <c:v>  28:07 PM</c:v>
                </c:pt>
                <c:pt idx="1266">
                  <c:v>  28:08 PM</c:v>
                </c:pt>
                <c:pt idx="1267">
                  <c:v>  28:09 PM</c:v>
                </c:pt>
                <c:pt idx="1268">
                  <c:v>  28:10 PM</c:v>
                </c:pt>
                <c:pt idx="1269">
                  <c:v>  28:11 PM</c:v>
                </c:pt>
                <c:pt idx="1270">
                  <c:v>  28:12 PM</c:v>
                </c:pt>
                <c:pt idx="1271">
                  <c:v>  28:13 PM</c:v>
                </c:pt>
                <c:pt idx="1272">
                  <c:v>  28:14 PM</c:v>
                </c:pt>
                <c:pt idx="1273">
                  <c:v>  28:15 PM</c:v>
                </c:pt>
                <c:pt idx="1274">
                  <c:v>  28:16 PM</c:v>
                </c:pt>
                <c:pt idx="1275">
                  <c:v>  28:17 PM</c:v>
                </c:pt>
                <c:pt idx="1276">
                  <c:v>  28:18 PM</c:v>
                </c:pt>
                <c:pt idx="1277">
                  <c:v>  28:19 PM</c:v>
                </c:pt>
                <c:pt idx="1278">
                  <c:v>  28:20 PM</c:v>
                </c:pt>
                <c:pt idx="1279">
                  <c:v>  28:21 PM</c:v>
                </c:pt>
                <c:pt idx="1280">
                  <c:v>  28:22 PM</c:v>
                </c:pt>
                <c:pt idx="1281">
                  <c:v>  28:23 PM</c:v>
                </c:pt>
                <c:pt idx="1282">
                  <c:v>  28:24 PM</c:v>
                </c:pt>
                <c:pt idx="1283">
                  <c:v>  28:25 PM</c:v>
                </c:pt>
                <c:pt idx="1284">
                  <c:v>  28:26 PM</c:v>
                </c:pt>
                <c:pt idx="1285">
                  <c:v>  28:27 PM</c:v>
                </c:pt>
                <c:pt idx="1286">
                  <c:v>  28:28 PM</c:v>
                </c:pt>
                <c:pt idx="1287">
                  <c:v>  28:29 PM</c:v>
                </c:pt>
                <c:pt idx="1288">
                  <c:v>  28:30 PM</c:v>
                </c:pt>
                <c:pt idx="1289">
                  <c:v>  28:31 PM</c:v>
                </c:pt>
                <c:pt idx="1290">
                  <c:v>  28:32 PM</c:v>
                </c:pt>
                <c:pt idx="1291">
                  <c:v>  28:33 PM</c:v>
                </c:pt>
                <c:pt idx="1292">
                  <c:v>  28:34 PM</c:v>
                </c:pt>
                <c:pt idx="1293">
                  <c:v>  28:35 PM</c:v>
                </c:pt>
                <c:pt idx="1294">
                  <c:v>  28:36 PM</c:v>
                </c:pt>
                <c:pt idx="1295">
                  <c:v>  28:37 PM</c:v>
                </c:pt>
                <c:pt idx="1296">
                  <c:v>  28:38 PM</c:v>
                </c:pt>
                <c:pt idx="1297">
                  <c:v>  28:39 PM</c:v>
                </c:pt>
                <c:pt idx="1298">
                  <c:v>  28:40 PM</c:v>
                </c:pt>
                <c:pt idx="1299">
                  <c:v>  28:41 PM</c:v>
                </c:pt>
                <c:pt idx="1300">
                  <c:v>  28:42 PM</c:v>
                </c:pt>
                <c:pt idx="1301">
                  <c:v>  28:43 PM</c:v>
                </c:pt>
                <c:pt idx="1302">
                  <c:v>  28:44 PM</c:v>
                </c:pt>
                <c:pt idx="1303">
                  <c:v>  28:45 PM</c:v>
                </c:pt>
                <c:pt idx="1304">
                  <c:v>  28:46 PM</c:v>
                </c:pt>
                <c:pt idx="1305">
                  <c:v>  28:47 PM</c:v>
                </c:pt>
                <c:pt idx="1306">
                  <c:v>  28:48 PM</c:v>
                </c:pt>
                <c:pt idx="1307">
                  <c:v>  28:49 PM</c:v>
                </c:pt>
                <c:pt idx="1308">
                  <c:v>  28:50 PM</c:v>
                </c:pt>
                <c:pt idx="1309">
                  <c:v>  28:51 PM</c:v>
                </c:pt>
                <c:pt idx="1310">
                  <c:v>  28:52 PM</c:v>
                </c:pt>
                <c:pt idx="1311">
                  <c:v>  28:53 PM</c:v>
                </c:pt>
                <c:pt idx="1312">
                  <c:v>  28:54 PM</c:v>
                </c:pt>
                <c:pt idx="1313">
                  <c:v>  28:55 PM</c:v>
                </c:pt>
                <c:pt idx="1314">
                  <c:v>  28:56 PM</c:v>
                </c:pt>
                <c:pt idx="1315">
                  <c:v>  28:57 PM</c:v>
                </c:pt>
                <c:pt idx="1316">
                  <c:v>  28:58 PM</c:v>
                </c:pt>
                <c:pt idx="1317">
                  <c:v>  28:59 PM</c:v>
                </c:pt>
                <c:pt idx="1318">
                  <c:v>  29:00 PM</c:v>
                </c:pt>
                <c:pt idx="1319">
                  <c:v>  29:01 PM</c:v>
                </c:pt>
                <c:pt idx="1320">
                  <c:v>  29:02 PM</c:v>
                </c:pt>
                <c:pt idx="1321">
                  <c:v>  29:03 PM</c:v>
                </c:pt>
                <c:pt idx="1322">
                  <c:v>  29:04 PM</c:v>
                </c:pt>
                <c:pt idx="1323">
                  <c:v>  29:05 PM</c:v>
                </c:pt>
                <c:pt idx="1324">
                  <c:v>  29:06 PM</c:v>
                </c:pt>
                <c:pt idx="1325">
                  <c:v>  29:07 PM</c:v>
                </c:pt>
                <c:pt idx="1326">
                  <c:v>  29:08 PM</c:v>
                </c:pt>
                <c:pt idx="1327">
                  <c:v>  29:09 PM</c:v>
                </c:pt>
                <c:pt idx="1328">
                  <c:v>  29:10 PM</c:v>
                </c:pt>
                <c:pt idx="1329">
                  <c:v>  29:11 PM</c:v>
                </c:pt>
                <c:pt idx="1330">
                  <c:v>  29:12 PM</c:v>
                </c:pt>
                <c:pt idx="1331">
                  <c:v>  29:13 PM</c:v>
                </c:pt>
                <c:pt idx="1332">
                  <c:v>  29:14 PM</c:v>
                </c:pt>
                <c:pt idx="1333">
                  <c:v>  29:15 PM</c:v>
                </c:pt>
                <c:pt idx="1334">
                  <c:v>  29:16 PM</c:v>
                </c:pt>
                <c:pt idx="1335">
                  <c:v>  29:17 PM</c:v>
                </c:pt>
                <c:pt idx="1336">
                  <c:v>  29:18 PM</c:v>
                </c:pt>
                <c:pt idx="1337">
                  <c:v>  29:19 PM</c:v>
                </c:pt>
                <c:pt idx="1338">
                  <c:v>  29:20 PM</c:v>
                </c:pt>
                <c:pt idx="1339">
                  <c:v>  29:21 PM</c:v>
                </c:pt>
                <c:pt idx="1340">
                  <c:v>  29:22 PM</c:v>
                </c:pt>
                <c:pt idx="1341">
                  <c:v>  29:23 PM</c:v>
                </c:pt>
                <c:pt idx="1342">
                  <c:v>  29:24 PM</c:v>
                </c:pt>
                <c:pt idx="1343">
                  <c:v>  29:25 PM</c:v>
                </c:pt>
                <c:pt idx="1344">
                  <c:v>  29:26 PM</c:v>
                </c:pt>
                <c:pt idx="1345">
                  <c:v>  29:27 PM</c:v>
                </c:pt>
                <c:pt idx="1346">
                  <c:v>  29:28 PM</c:v>
                </c:pt>
                <c:pt idx="1347">
                  <c:v>  29:29 PM</c:v>
                </c:pt>
                <c:pt idx="1348">
                  <c:v>  29:30 PM</c:v>
                </c:pt>
                <c:pt idx="1349">
                  <c:v>  29:31 PM</c:v>
                </c:pt>
                <c:pt idx="1350">
                  <c:v>  29:32 PM</c:v>
                </c:pt>
                <c:pt idx="1351">
                  <c:v>  29:33 PM</c:v>
                </c:pt>
                <c:pt idx="1352">
                  <c:v>  29:34 PM</c:v>
                </c:pt>
                <c:pt idx="1353">
                  <c:v>  29:35 PM</c:v>
                </c:pt>
                <c:pt idx="1354">
                  <c:v>  29:36 PM</c:v>
                </c:pt>
                <c:pt idx="1355">
                  <c:v>  29:37 PM</c:v>
                </c:pt>
                <c:pt idx="1356">
                  <c:v>  29:38 PM</c:v>
                </c:pt>
                <c:pt idx="1357">
                  <c:v>  29:39 PM</c:v>
                </c:pt>
                <c:pt idx="1358">
                  <c:v>  29:40 PM</c:v>
                </c:pt>
                <c:pt idx="1359">
                  <c:v>  29:41 PM</c:v>
                </c:pt>
                <c:pt idx="1360">
                  <c:v>  29:42 PM</c:v>
                </c:pt>
                <c:pt idx="1361">
                  <c:v>  29:43 PM</c:v>
                </c:pt>
                <c:pt idx="1362">
                  <c:v>  29:44 PM</c:v>
                </c:pt>
                <c:pt idx="1363">
                  <c:v>  29:45 PM</c:v>
                </c:pt>
                <c:pt idx="1364">
                  <c:v>  29:46 PM</c:v>
                </c:pt>
                <c:pt idx="1365">
                  <c:v>  29:47 PM</c:v>
                </c:pt>
                <c:pt idx="1366">
                  <c:v>  29:48 PM</c:v>
                </c:pt>
              </c:strCache>
            </c:strRef>
          </c:xVal>
          <c:yVal>
            <c:numRef>
              <c:f>Boeing_RH_T_1_0!$C$2:$C$1048576</c:f>
              <c:numCache>
                <c:formatCode>General</c:formatCode>
                <c:ptCount val="1048575"/>
                <c:pt idx="0">
                  <c:v>128.72999999999999</c:v>
                </c:pt>
                <c:pt idx="1">
                  <c:v>128.72999999999999</c:v>
                </c:pt>
                <c:pt idx="2">
                  <c:v>128.72999999999999</c:v>
                </c:pt>
                <c:pt idx="3">
                  <c:v>128.72999999999999</c:v>
                </c:pt>
                <c:pt idx="4">
                  <c:v>128.72999999999999</c:v>
                </c:pt>
                <c:pt idx="5">
                  <c:v>128.797</c:v>
                </c:pt>
                <c:pt idx="6">
                  <c:v>128.797</c:v>
                </c:pt>
                <c:pt idx="7">
                  <c:v>128.797</c:v>
                </c:pt>
                <c:pt idx="8">
                  <c:v>128.863</c:v>
                </c:pt>
                <c:pt idx="9">
                  <c:v>128.863</c:v>
                </c:pt>
                <c:pt idx="10">
                  <c:v>128.863</c:v>
                </c:pt>
                <c:pt idx="11">
                  <c:v>128.93</c:v>
                </c:pt>
                <c:pt idx="12">
                  <c:v>128.93</c:v>
                </c:pt>
                <c:pt idx="13">
                  <c:v>128.93</c:v>
                </c:pt>
                <c:pt idx="14">
                  <c:v>128.99799999999999</c:v>
                </c:pt>
                <c:pt idx="15">
                  <c:v>128.99799999999999</c:v>
                </c:pt>
                <c:pt idx="16">
                  <c:v>129.065</c:v>
                </c:pt>
                <c:pt idx="17">
                  <c:v>129.065</c:v>
                </c:pt>
                <c:pt idx="18">
                  <c:v>129.065</c:v>
                </c:pt>
                <c:pt idx="19">
                  <c:v>129.065</c:v>
                </c:pt>
                <c:pt idx="20">
                  <c:v>129.13200000000001</c:v>
                </c:pt>
                <c:pt idx="21">
                  <c:v>129.13200000000001</c:v>
                </c:pt>
                <c:pt idx="22">
                  <c:v>129.13200000000001</c:v>
                </c:pt>
                <c:pt idx="23">
                  <c:v>129.13200000000001</c:v>
                </c:pt>
                <c:pt idx="24">
                  <c:v>129.19999999999999</c:v>
                </c:pt>
                <c:pt idx="25">
                  <c:v>129.19999999999999</c:v>
                </c:pt>
                <c:pt idx="26">
                  <c:v>129.19999999999999</c:v>
                </c:pt>
                <c:pt idx="27">
                  <c:v>129.267</c:v>
                </c:pt>
                <c:pt idx="28">
                  <c:v>129.267</c:v>
                </c:pt>
                <c:pt idx="29">
                  <c:v>129.267</c:v>
                </c:pt>
                <c:pt idx="30">
                  <c:v>129.33500000000001</c:v>
                </c:pt>
                <c:pt idx="31">
                  <c:v>129.33500000000001</c:v>
                </c:pt>
                <c:pt idx="32">
                  <c:v>129.33500000000001</c:v>
                </c:pt>
                <c:pt idx="33">
                  <c:v>129.40199999999999</c:v>
                </c:pt>
                <c:pt idx="34">
                  <c:v>129.40199999999999</c:v>
                </c:pt>
                <c:pt idx="35">
                  <c:v>129.40199999999999</c:v>
                </c:pt>
                <c:pt idx="36">
                  <c:v>129.47</c:v>
                </c:pt>
                <c:pt idx="37">
                  <c:v>129.47</c:v>
                </c:pt>
                <c:pt idx="38">
                  <c:v>129.47</c:v>
                </c:pt>
                <c:pt idx="39">
                  <c:v>129.47</c:v>
                </c:pt>
                <c:pt idx="40">
                  <c:v>129.47</c:v>
                </c:pt>
                <c:pt idx="41">
                  <c:v>129.53700000000001</c:v>
                </c:pt>
                <c:pt idx="42">
                  <c:v>129.53700000000001</c:v>
                </c:pt>
                <c:pt idx="43">
                  <c:v>129.60499999999999</c:v>
                </c:pt>
                <c:pt idx="44">
                  <c:v>129.60499999999999</c:v>
                </c:pt>
                <c:pt idx="45">
                  <c:v>129.60499999999999</c:v>
                </c:pt>
                <c:pt idx="46">
                  <c:v>129.60499999999999</c:v>
                </c:pt>
                <c:pt idx="47">
                  <c:v>129.60499999999999</c:v>
                </c:pt>
                <c:pt idx="48">
                  <c:v>129.672</c:v>
                </c:pt>
                <c:pt idx="49">
                  <c:v>129.672</c:v>
                </c:pt>
                <c:pt idx="50">
                  <c:v>129.672</c:v>
                </c:pt>
                <c:pt idx="51">
                  <c:v>129.672</c:v>
                </c:pt>
                <c:pt idx="52">
                  <c:v>129.74</c:v>
                </c:pt>
                <c:pt idx="53">
                  <c:v>129.74</c:v>
                </c:pt>
                <c:pt idx="54">
                  <c:v>129.74</c:v>
                </c:pt>
                <c:pt idx="55">
                  <c:v>129.74</c:v>
                </c:pt>
                <c:pt idx="56">
                  <c:v>129.80799999999999</c:v>
                </c:pt>
                <c:pt idx="57">
                  <c:v>129.80799999999999</c:v>
                </c:pt>
                <c:pt idx="58">
                  <c:v>129.80799999999999</c:v>
                </c:pt>
                <c:pt idx="59">
                  <c:v>129.875</c:v>
                </c:pt>
                <c:pt idx="60">
                  <c:v>129.80799999999999</c:v>
                </c:pt>
                <c:pt idx="61">
                  <c:v>129.875</c:v>
                </c:pt>
                <c:pt idx="62">
                  <c:v>129.875</c:v>
                </c:pt>
                <c:pt idx="63">
                  <c:v>129.94300000000001</c:v>
                </c:pt>
                <c:pt idx="64">
                  <c:v>129.875</c:v>
                </c:pt>
                <c:pt idx="65">
                  <c:v>129.94300000000001</c:v>
                </c:pt>
                <c:pt idx="66">
                  <c:v>129.94300000000001</c:v>
                </c:pt>
                <c:pt idx="67">
                  <c:v>129.94300000000001</c:v>
                </c:pt>
                <c:pt idx="68">
                  <c:v>130.012</c:v>
                </c:pt>
                <c:pt idx="69">
                  <c:v>130.012</c:v>
                </c:pt>
                <c:pt idx="70">
                  <c:v>130.012</c:v>
                </c:pt>
                <c:pt idx="71">
                  <c:v>130.012</c:v>
                </c:pt>
                <c:pt idx="72">
                  <c:v>130.08000000000001</c:v>
                </c:pt>
                <c:pt idx="73">
                  <c:v>130.012</c:v>
                </c:pt>
                <c:pt idx="74">
                  <c:v>130.08000000000001</c:v>
                </c:pt>
                <c:pt idx="75">
                  <c:v>130.08000000000001</c:v>
                </c:pt>
                <c:pt idx="76">
                  <c:v>130.08000000000001</c:v>
                </c:pt>
                <c:pt idx="77">
                  <c:v>130.08000000000001</c:v>
                </c:pt>
                <c:pt idx="78">
                  <c:v>130.14699999999999</c:v>
                </c:pt>
                <c:pt idx="79">
                  <c:v>130.14699999999999</c:v>
                </c:pt>
                <c:pt idx="80">
                  <c:v>130.14699999999999</c:v>
                </c:pt>
                <c:pt idx="81">
                  <c:v>130.14699999999999</c:v>
                </c:pt>
                <c:pt idx="82">
                  <c:v>130.14699999999999</c:v>
                </c:pt>
                <c:pt idx="83">
                  <c:v>130.14699999999999</c:v>
                </c:pt>
                <c:pt idx="84">
                  <c:v>130.215</c:v>
                </c:pt>
                <c:pt idx="85">
                  <c:v>130.215</c:v>
                </c:pt>
                <c:pt idx="86">
                  <c:v>130.215</c:v>
                </c:pt>
                <c:pt idx="87">
                  <c:v>130.215</c:v>
                </c:pt>
                <c:pt idx="88">
                  <c:v>130.215</c:v>
                </c:pt>
                <c:pt idx="89">
                  <c:v>130.28399999999999</c:v>
                </c:pt>
                <c:pt idx="90">
                  <c:v>130.28399999999999</c:v>
                </c:pt>
                <c:pt idx="91">
                  <c:v>130.28399999999999</c:v>
                </c:pt>
                <c:pt idx="92">
                  <c:v>130.28399999999999</c:v>
                </c:pt>
                <c:pt idx="93">
                  <c:v>130.28399999999999</c:v>
                </c:pt>
                <c:pt idx="94">
                  <c:v>130.28399999999999</c:v>
                </c:pt>
                <c:pt idx="95">
                  <c:v>130.352</c:v>
                </c:pt>
                <c:pt idx="96">
                  <c:v>130.352</c:v>
                </c:pt>
                <c:pt idx="97">
                  <c:v>130.352</c:v>
                </c:pt>
                <c:pt idx="98">
                  <c:v>130.352</c:v>
                </c:pt>
                <c:pt idx="99">
                  <c:v>130.352</c:v>
                </c:pt>
                <c:pt idx="100">
                  <c:v>130.41999999999999</c:v>
                </c:pt>
                <c:pt idx="101">
                  <c:v>130.352</c:v>
                </c:pt>
                <c:pt idx="102">
                  <c:v>130.41999999999999</c:v>
                </c:pt>
                <c:pt idx="103">
                  <c:v>130.41999999999999</c:v>
                </c:pt>
                <c:pt idx="104">
                  <c:v>130.41999999999999</c:v>
                </c:pt>
                <c:pt idx="105">
                  <c:v>130.41999999999999</c:v>
                </c:pt>
                <c:pt idx="106">
                  <c:v>130.489</c:v>
                </c:pt>
                <c:pt idx="107">
                  <c:v>130.41999999999999</c:v>
                </c:pt>
                <c:pt idx="108">
                  <c:v>130.489</c:v>
                </c:pt>
                <c:pt idx="109">
                  <c:v>130.489</c:v>
                </c:pt>
                <c:pt idx="110">
                  <c:v>130.489</c:v>
                </c:pt>
                <c:pt idx="111">
                  <c:v>130.489</c:v>
                </c:pt>
                <c:pt idx="112">
                  <c:v>130.489</c:v>
                </c:pt>
                <c:pt idx="113">
                  <c:v>130.55699999999999</c:v>
                </c:pt>
                <c:pt idx="114">
                  <c:v>130.55699999999999</c:v>
                </c:pt>
                <c:pt idx="115">
                  <c:v>130.55699999999999</c:v>
                </c:pt>
                <c:pt idx="116">
                  <c:v>130.55699999999999</c:v>
                </c:pt>
                <c:pt idx="117">
                  <c:v>130.55699999999999</c:v>
                </c:pt>
                <c:pt idx="118">
                  <c:v>130.55699999999999</c:v>
                </c:pt>
                <c:pt idx="119">
                  <c:v>130.55699999999999</c:v>
                </c:pt>
                <c:pt idx="120">
                  <c:v>130.55699999999999</c:v>
                </c:pt>
                <c:pt idx="121">
                  <c:v>130.626</c:v>
                </c:pt>
                <c:pt idx="122">
                  <c:v>130.626</c:v>
                </c:pt>
                <c:pt idx="123">
                  <c:v>130.626</c:v>
                </c:pt>
                <c:pt idx="124">
                  <c:v>130.626</c:v>
                </c:pt>
                <c:pt idx="125">
                  <c:v>130.626</c:v>
                </c:pt>
                <c:pt idx="126">
                  <c:v>130.69399999999999</c:v>
                </c:pt>
                <c:pt idx="127">
                  <c:v>130.626</c:v>
                </c:pt>
                <c:pt idx="128">
                  <c:v>130.69399999999999</c:v>
                </c:pt>
                <c:pt idx="129">
                  <c:v>130.69399999999999</c:v>
                </c:pt>
                <c:pt idx="130">
                  <c:v>130.69399999999999</c:v>
                </c:pt>
                <c:pt idx="131">
                  <c:v>130.69399999999999</c:v>
                </c:pt>
                <c:pt idx="132">
                  <c:v>130.69399999999999</c:v>
                </c:pt>
                <c:pt idx="133">
                  <c:v>130.69399999999999</c:v>
                </c:pt>
                <c:pt idx="134">
                  <c:v>130.69399999999999</c:v>
                </c:pt>
                <c:pt idx="135">
                  <c:v>130.69399999999999</c:v>
                </c:pt>
                <c:pt idx="136">
                  <c:v>130.69399999999999</c:v>
                </c:pt>
                <c:pt idx="137">
                  <c:v>130.69399999999999</c:v>
                </c:pt>
                <c:pt idx="138">
                  <c:v>130.762</c:v>
                </c:pt>
                <c:pt idx="139">
                  <c:v>130.762</c:v>
                </c:pt>
                <c:pt idx="140">
                  <c:v>130.69399999999999</c:v>
                </c:pt>
                <c:pt idx="141">
                  <c:v>130.762</c:v>
                </c:pt>
                <c:pt idx="142">
                  <c:v>130.762</c:v>
                </c:pt>
                <c:pt idx="143">
                  <c:v>130.762</c:v>
                </c:pt>
                <c:pt idx="144">
                  <c:v>130.762</c:v>
                </c:pt>
                <c:pt idx="145">
                  <c:v>130.762</c:v>
                </c:pt>
                <c:pt idx="146">
                  <c:v>130.762</c:v>
                </c:pt>
                <c:pt idx="147">
                  <c:v>130.762</c:v>
                </c:pt>
                <c:pt idx="148">
                  <c:v>130.762</c:v>
                </c:pt>
                <c:pt idx="149">
                  <c:v>130.762</c:v>
                </c:pt>
                <c:pt idx="150">
                  <c:v>130.762</c:v>
                </c:pt>
                <c:pt idx="151">
                  <c:v>130.762</c:v>
                </c:pt>
                <c:pt idx="152">
                  <c:v>130.762</c:v>
                </c:pt>
                <c:pt idx="153">
                  <c:v>130.83099999999999</c:v>
                </c:pt>
                <c:pt idx="154">
                  <c:v>130.83099999999999</c:v>
                </c:pt>
                <c:pt idx="155">
                  <c:v>130.83099999999999</c:v>
                </c:pt>
                <c:pt idx="156">
                  <c:v>130.83099999999999</c:v>
                </c:pt>
                <c:pt idx="157">
                  <c:v>130.83099999999999</c:v>
                </c:pt>
                <c:pt idx="158">
                  <c:v>130.83099999999999</c:v>
                </c:pt>
                <c:pt idx="159">
                  <c:v>130.83099999999999</c:v>
                </c:pt>
                <c:pt idx="160">
                  <c:v>130.83099999999999</c:v>
                </c:pt>
                <c:pt idx="161">
                  <c:v>130.83099999999999</c:v>
                </c:pt>
                <c:pt idx="162">
                  <c:v>130.83099999999999</c:v>
                </c:pt>
                <c:pt idx="163">
                  <c:v>130.83099999999999</c:v>
                </c:pt>
                <c:pt idx="164">
                  <c:v>130.83099999999999</c:v>
                </c:pt>
                <c:pt idx="165">
                  <c:v>130.90100000000001</c:v>
                </c:pt>
                <c:pt idx="166">
                  <c:v>130.83099999999999</c:v>
                </c:pt>
                <c:pt idx="167">
                  <c:v>130.90100000000001</c:v>
                </c:pt>
                <c:pt idx="168">
                  <c:v>130.90100000000001</c:v>
                </c:pt>
                <c:pt idx="169">
                  <c:v>130.90100000000001</c:v>
                </c:pt>
                <c:pt idx="170">
                  <c:v>130.90100000000001</c:v>
                </c:pt>
                <c:pt idx="171">
                  <c:v>130.90100000000001</c:v>
                </c:pt>
                <c:pt idx="172">
                  <c:v>130.90100000000001</c:v>
                </c:pt>
                <c:pt idx="173">
                  <c:v>130.90100000000001</c:v>
                </c:pt>
                <c:pt idx="174">
                  <c:v>130.90100000000001</c:v>
                </c:pt>
                <c:pt idx="175">
                  <c:v>130.90100000000001</c:v>
                </c:pt>
                <c:pt idx="176">
                  <c:v>130.90100000000001</c:v>
                </c:pt>
                <c:pt idx="177">
                  <c:v>130.90100000000001</c:v>
                </c:pt>
                <c:pt idx="178">
                  <c:v>130.90100000000001</c:v>
                </c:pt>
                <c:pt idx="179">
                  <c:v>130.90100000000001</c:v>
                </c:pt>
                <c:pt idx="180">
                  <c:v>130.90100000000001</c:v>
                </c:pt>
                <c:pt idx="181">
                  <c:v>130.90100000000001</c:v>
                </c:pt>
                <c:pt idx="182">
                  <c:v>130.90100000000001</c:v>
                </c:pt>
                <c:pt idx="183">
                  <c:v>130.90100000000001</c:v>
                </c:pt>
                <c:pt idx="184">
                  <c:v>130.90100000000001</c:v>
                </c:pt>
                <c:pt idx="185">
                  <c:v>130.90100000000001</c:v>
                </c:pt>
                <c:pt idx="186">
                  <c:v>130.90100000000001</c:v>
                </c:pt>
                <c:pt idx="187">
                  <c:v>130.90100000000001</c:v>
                </c:pt>
                <c:pt idx="188">
                  <c:v>130.90100000000001</c:v>
                </c:pt>
                <c:pt idx="189">
                  <c:v>130.90100000000001</c:v>
                </c:pt>
                <c:pt idx="190">
                  <c:v>130.90100000000001</c:v>
                </c:pt>
                <c:pt idx="191">
                  <c:v>130.90100000000001</c:v>
                </c:pt>
                <c:pt idx="192">
                  <c:v>130.90100000000001</c:v>
                </c:pt>
                <c:pt idx="193">
                  <c:v>130.90100000000001</c:v>
                </c:pt>
                <c:pt idx="194">
                  <c:v>130.90100000000001</c:v>
                </c:pt>
                <c:pt idx="195">
                  <c:v>130.90100000000001</c:v>
                </c:pt>
                <c:pt idx="196">
                  <c:v>130.90100000000001</c:v>
                </c:pt>
                <c:pt idx="197">
                  <c:v>130.90100000000001</c:v>
                </c:pt>
                <c:pt idx="198">
                  <c:v>130.90100000000001</c:v>
                </c:pt>
                <c:pt idx="199">
                  <c:v>130.90100000000001</c:v>
                </c:pt>
                <c:pt idx="200">
                  <c:v>130.90100000000001</c:v>
                </c:pt>
                <c:pt idx="201">
                  <c:v>130.90100000000001</c:v>
                </c:pt>
                <c:pt idx="202">
                  <c:v>130.90100000000001</c:v>
                </c:pt>
                <c:pt idx="203">
                  <c:v>130.90100000000001</c:v>
                </c:pt>
                <c:pt idx="204">
                  <c:v>130.90100000000001</c:v>
                </c:pt>
                <c:pt idx="205">
                  <c:v>130.90100000000001</c:v>
                </c:pt>
                <c:pt idx="206">
                  <c:v>130.90100000000001</c:v>
                </c:pt>
                <c:pt idx="207">
                  <c:v>130.90100000000001</c:v>
                </c:pt>
                <c:pt idx="208">
                  <c:v>130.90100000000001</c:v>
                </c:pt>
                <c:pt idx="209">
                  <c:v>130.90100000000001</c:v>
                </c:pt>
                <c:pt idx="210">
                  <c:v>130.90100000000001</c:v>
                </c:pt>
                <c:pt idx="211">
                  <c:v>130.90100000000001</c:v>
                </c:pt>
                <c:pt idx="212">
                  <c:v>130.90100000000001</c:v>
                </c:pt>
                <c:pt idx="213">
                  <c:v>130.90100000000001</c:v>
                </c:pt>
                <c:pt idx="214">
                  <c:v>130.90100000000001</c:v>
                </c:pt>
                <c:pt idx="215">
                  <c:v>130.90100000000001</c:v>
                </c:pt>
                <c:pt idx="216">
                  <c:v>130.90100000000001</c:v>
                </c:pt>
                <c:pt idx="217">
                  <c:v>130.90100000000001</c:v>
                </c:pt>
                <c:pt idx="218">
                  <c:v>130.90100000000001</c:v>
                </c:pt>
                <c:pt idx="219">
                  <c:v>130.90100000000001</c:v>
                </c:pt>
                <c:pt idx="220">
                  <c:v>130.90100000000001</c:v>
                </c:pt>
                <c:pt idx="221">
                  <c:v>130.90100000000001</c:v>
                </c:pt>
                <c:pt idx="222">
                  <c:v>130.83099999999999</c:v>
                </c:pt>
                <c:pt idx="223">
                  <c:v>130.90100000000001</c:v>
                </c:pt>
                <c:pt idx="224">
                  <c:v>130.90100000000001</c:v>
                </c:pt>
                <c:pt idx="225">
                  <c:v>130.83099999999999</c:v>
                </c:pt>
                <c:pt idx="226">
                  <c:v>130.90100000000001</c:v>
                </c:pt>
                <c:pt idx="227">
                  <c:v>130.90100000000001</c:v>
                </c:pt>
                <c:pt idx="228">
                  <c:v>130.83099999999999</c:v>
                </c:pt>
                <c:pt idx="229">
                  <c:v>130.83099999999999</c:v>
                </c:pt>
                <c:pt idx="230">
                  <c:v>130.83099999999999</c:v>
                </c:pt>
                <c:pt idx="231">
                  <c:v>130.83099999999999</c:v>
                </c:pt>
                <c:pt idx="232">
                  <c:v>130.83099999999999</c:v>
                </c:pt>
                <c:pt idx="233">
                  <c:v>130.83099999999999</c:v>
                </c:pt>
                <c:pt idx="234">
                  <c:v>130.83099999999999</c:v>
                </c:pt>
                <c:pt idx="235">
                  <c:v>130.83099999999999</c:v>
                </c:pt>
                <c:pt idx="236">
                  <c:v>130.83099999999999</c:v>
                </c:pt>
                <c:pt idx="237">
                  <c:v>130.83099999999999</c:v>
                </c:pt>
                <c:pt idx="238">
                  <c:v>130.83099999999999</c:v>
                </c:pt>
                <c:pt idx="239">
                  <c:v>130.762</c:v>
                </c:pt>
                <c:pt idx="240">
                  <c:v>130.762</c:v>
                </c:pt>
                <c:pt idx="241">
                  <c:v>130.762</c:v>
                </c:pt>
                <c:pt idx="242">
                  <c:v>130.83099999999999</c:v>
                </c:pt>
                <c:pt idx="243">
                  <c:v>130.762</c:v>
                </c:pt>
                <c:pt idx="244">
                  <c:v>130.762</c:v>
                </c:pt>
                <c:pt idx="245">
                  <c:v>130.762</c:v>
                </c:pt>
                <c:pt idx="246">
                  <c:v>130.762</c:v>
                </c:pt>
                <c:pt idx="247">
                  <c:v>130.762</c:v>
                </c:pt>
                <c:pt idx="248">
                  <c:v>130.762</c:v>
                </c:pt>
                <c:pt idx="249">
                  <c:v>130.762</c:v>
                </c:pt>
                <c:pt idx="250">
                  <c:v>130.762</c:v>
                </c:pt>
                <c:pt idx="251">
                  <c:v>130.69399999999999</c:v>
                </c:pt>
                <c:pt idx="252">
                  <c:v>130.69399999999999</c:v>
                </c:pt>
                <c:pt idx="253">
                  <c:v>130.69399999999999</c:v>
                </c:pt>
                <c:pt idx="254">
                  <c:v>130.69399999999999</c:v>
                </c:pt>
                <c:pt idx="255">
                  <c:v>130.69399999999999</c:v>
                </c:pt>
                <c:pt idx="256">
                  <c:v>130.69399999999999</c:v>
                </c:pt>
                <c:pt idx="257">
                  <c:v>130.69399999999999</c:v>
                </c:pt>
                <c:pt idx="258">
                  <c:v>130.69399999999999</c:v>
                </c:pt>
                <c:pt idx="259">
                  <c:v>130.69399999999999</c:v>
                </c:pt>
                <c:pt idx="260">
                  <c:v>130.626</c:v>
                </c:pt>
                <c:pt idx="261">
                  <c:v>130.626</c:v>
                </c:pt>
                <c:pt idx="262">
                  <c:v>130.626</c:v>
                </c:pt>
                <c:pt idx="263">
                  <c:v>130.626</c:v>
                </c:pt>
                <c:pt idx="264">
                  <c:v>130.626</c:v>
                </c:pt>
                <c:pt idx="265">
                  <c:v>130.626</c:v>
                </c:pt>
                <c:pt idx="266">
                  <c:v>130.626</c:v>
                </c:pt>
                <c:pt idx="267">
                  <c:v>130.626</c:v>
                </c:pt>
                <c:pt idx="268">
                  <c:v>130.626</c:v>
                </c:pt>
                <c:pt idx="269">
                  <c:v>130.626</c:v>
                </c:pt>
                <c:pt idx="270">
                  <c:v>130.626</c:v>
                </c:pt>
                <c:pt idx="271">
                  <c:v>130.55699999999999</c:v>
                </c:pt>
                <c:pt idx="272">
                  <c:v>130.55699999999999</c:v>
                </c:pt>
                <c:pt idx="273">
                  <c:v>130.55699999999999</c:v>
                </c:pt>
                <c:pt idx="274">
                  <c:v>130.55699999999999</c:v>
                </c:pt>
                <c:pt idx="275">
                  <c:v>130.55699999999999</c:v>
                </c:pt>
                <c:pt idx="276">
                  <c:v>130.55699999999999</c:v>
                </c:pt>
                <c:pt idx="277">
                  <c:v>130.55699999999999</c:v>
                </c:pt>
                <c:pt idx="278">
                  <c:v>130.489</c:v>
                </c:pt>
                <c:pt idx="279">
                  <c:v>130.55699999999999</c:v>
                </c:pt>
                <c:pt idx="280">
                  <c:v>130.489</c:v>
                </c:pt>
                <c:pt idx="281">
                  <c:v>130.489</c:v>
                </c:pt>
                <c:pt idx="282">
                  <c:v>130.489</c:v>
                </c:pt>
                <c:pt idx="283">
                  <c:v>130.489</c:v>
                </c:pt>
                <c:pt idx="284">
                  <c:v>130.489</c:v>
                </c:pt>
                <c:pt idx="285">
                  <c:v>130.489</c:v>
                </c:pt>
                <c:pt idx="286">
                  <c:v>130.489</c:v>
                </c:pt>
                <c:pt idx="287">
                  <c:v>130.41999999999999</c:v>
                </c:pt>
                <c:pt idx="288">
                  <c:v>130.41999999999999</c:v>
                </c:pt>
                <c:pt idx="289">
                  <c:v>130.41999999999999</c:v>
                </c:pt>
                <c:pt idx="290">
                  <c:v>130.41999999999999</c:v>
                </c:pt>
                <c:pt idx="291">
                  <c:v>130.352</c:v>
                </c:pt>
                <c:pt idx="292">
                  <c:v>130.352</c:v>
                </c:pt>
                <c:pt idx="293">
                  <c:v>130.352</c:v>
                </c:pt>
                <c:pt idx="294">
                  <c:v>130.352</c:v>
                </c:pt>
                <c:pt idx="295">
                  <c:v>130.352</c:v>
                </c:pt>
                <c:pt idx="296">
                  <c:v>130.28399999999999</c:v>
                </c:pt>
                <c:pt idx="297">
                  <c:v>130.28399999999999</c:v>
                </c:pt>
                <c:pt idx="298">
                  <c:v>130.215</c:v>
                </c:pt>
                <c:pt idx="299">
                  <c:v>130.14699999999999</c:v>
                </c:pt>
                <c:pt idx="300">
                  <c:v>130.14699999999999</c:v>
                </c:pt>
                <c:pt idx="301">
                  <c:v>130.14699999999999</c:v>
                </c:pt>
                <c:pt idx="302">
                  <c:v>130.14699999999999</c:v>
                </c:pt>
                <c:pt idx="303">
                  <c:v>130.08000000000001</c:v>
                </c:pt>
                <c:pt idx="304">
                  <c:v>130.08000000000001</c:v>
                </c:pt>
                <c:pt idx="305">
                  <c:v>130.08000000000001</c:v>
                </c:pt>
                <c:pt idx="306">
                  <c:v>130.012</c:v>
                </c:pt>
                <c:pt idx="307">
                  <c:v>130.012</c:v>
                </c:pt>
                <c:pt idx="308">
                  <c:v>130.012</c:v>
                </c:pt>
                <c:pt idx="309">
                  <c:v>129.94300000000001</c:v>
                </c:pt>
                <c:pt idx="310">
                  <c:v>129.875</c:v>
                </c:pt>
                <c:pt idx="311">
                  <c:v>129.875</c:v>
                </c:pt>
                <c:pt idx="312">
                  <c:v>129.80799999999999</c:v>
                </c:pt>
                <c:pt idx="313">
                  <c:v>129.74</c:v>
                </c:pt>
                <c:pt idx="314">
                  <c:v>129.672</c:v>
                </c:pt>
                <c:pt idx="315">
                  <c:v>129.60499999999999</c:v>
                </c:pt>
                <c:pt idx="316">
                  <c:v>129.60499999999999</c:v>
                </c:pt>
                <c:pt idx="317">
                  <c:v>129.53700000000001</c:v>
                </c:pt>
                <c:pt idx="318">
                  <c:v>129.53700000000001</c:v>
                </c:pt>
                <c:pt idx="319">
                  <c:v>129.47</c:v>
                </c:pt>
                <c:pt idx="320">
                  <c:v>129.40199999999999</c:v>
                </c:pt>
                <c:pt idx="321">
                  <c:v>129.33500000000001</c:v>
                </c:pt>
                <c:pt idx="322">
                  <c:v>129.267</c:v>
                </c:pt>
                <c:pt idx="323">
                  <c:v>129.267</c:v>
                </c:pt>
                <c:pt idx="324">
                  <c:v>129.19999999999999</c:v>
                </c:pt>
                <c:pt idx="325">
                  <c:v>129.19999999999999</c:v>
                </c:pt>
                <c:pt idx="326">
                  <c:v>129.13200000000001</c:v>
                </c:pt>
                <c:pt idx="327">
                  <c:v>129.13200000000001</c:v>
                </c:pt>
                <c:pt idx="328">
                  <c:v>129.065</c:v>
                </c:pt>
                <c:pt idx="329">
                  <c:v>128.99799999999999</c:v>
                </c:pt>
                <c:pt idx="330">
                  <c:v>128.93</c:v>
                </c:pt>
                <c:pt idx="331">
                  <c:v>128.863</c:v>
                </c:pt>
                <c:pt idx="332">
                  <c:v>128.863</c:v>
                </c:pt>
                <c:pt idx="333">
                  <c:v>128.797</c:v>
                </c:pt>
                <c:pt idx="334">
                  <c:v>128.66200000000001</c:v>
                </c:pt>
                <c:pt idx="335">
                  <c:v>128.66200000000001</c:v>
                </c:pt>
                <c:pt idx="336">
                  <c:v>128.595</c:v>
                </c:pt>
                <c:pt idx="337">
                  <c:v>128.595</c:v>
                </c:pt>
                <c:pt idx="338">
                  <c:v>128.529</c:v>
                </c:pt>
                <c:pt idx="339">
                  <c:v>128.529</c:v>
                </c:pt>
                <c:pt idx="340">
                  <c:v>128.46199999999999</c:v>
                </c:pt>
                <c:pt idx="341">
                  <c:v>128.39500000000001</c:v>
                </c:pt>
                <c:pt idx="342">
                  <c:v>128.39500000000001</c:v>
                </c:pt>
                <c:pt idx="343">
                  <c:v>128.32900000000001</c:v>
                </c:pt>
                <c:pt idx="344">
                  <c:v>128.32900000000001</c:v>
                </c:pt>
                <c:pt idx="345">
                  <c:v>128.262</c:v>
                </c:pt>
                <c:pt idx="346">
                  <c:v>128.196</c:v>
                </c:pt>
                <c:pt idx="347">
                  <c:v>128.196</c:v>
                </c:pt>
                <c:pt idx="348">
                  <c:v>128.12899999999999</c:v>
                </c:pt>
                <c:pt idx="349">
                  <c:v>128.06200000000001</c:v>
                </c:pt>
                <c:pt idx="350">
                  <c:v>128.06200000000001</c:v>
                </c:pt>
                <c:pt idx="351">
                  <c:v>127.996</c:v>
                </c:pt>
                <c:pt idx="352">
                  <c:v>127.931</c:v>
                </c:pt>
                <c:pt idx="353">
                  <c:v>127.864</c:v>
                </c:pt>
                <c:pt idx="354">
                  <c:v>127.864</c:v>
                </c:pt>
                <c:pt idx="355">
                  <c:v>127.798</c:v>
                </c:pt>
                <c:pt idx="356">
                  <c:v>127.798</c:v>
                </c:pt>
                <c:pt idx="357">
                  <c:v>127.73099999999999</c:v>
                </c:pt>
                <c:pt idx="358">
                  <c:v>127.666</c:v>
                </c:pt>
                <c:pt idx="359">
                  <c:v>127.666</c:v>
                </c:pt>
                <c:pt idx="360">
                  <c:v>127.6</c:v>
                </c:pt>
                <c:pt idx="361">
                  <c:v>127.533</c:v>
                </c:pt>
                <c:pt idx="362">
                  <c:v>127.533</c:v>
                </c:pt>
                <c:pt idx="363">
                  <c:v>127.468</c:v>
                </c:pt>
                <c:pt idx="364">
                  <c:v>127.468</c:v>
                </c:pt>
                <c:pt idx="365">
                  <c:v>127.402</c:v>
                </c:pt>
                <c:pt idx="366">
                  <c:v>127.402</c:v>
                </c:pt>
                <c:pt idx="367">
                  <c:v>127.33499999999999</c:v>
                </c:pt>
                <c:pt idx="368">
                  <c:v>127.33499999999999</c:v>
                </c:pt>
                <c:pt idx="369">
                  <c:v>127.33499999999999</c:v>
                </c:pt>
                <c:pt idx="370">
                  <c:v>127.27</c:v>
                </c:pt>
                <c:pt idx="371">
                  <c:v>127.20399999999999</c:v>
                </c:pt>
                <c:pt idx="372">
                  <c:v>127.20399999999999</c:v>
                </c:pt>
                <c:pt idx="373">
                  <c:v>127.139</c:v>
                </c:pt>
                <c:pt idx="374">
                  <c:v>127.072</c:v>
                </c:pt>
                <c:pt idx="375">
                  <c:v>127.072</c:v>
                </c:pt>
                <c:pt idx="376">
                  <c:v>127.072</c:v>
                </c:pt>
                <c:pt idx="377">
                  <c:v>127.072</c:v>
                </c:pt>
                <c:pt idx="378">
                  <c:v>127.008</c:v>
                </c:pt>
                <c:pt idx="379">
                  <c:v>126.943</c:v>
                </c:pt>
                <c:pt idx="380">
                  <c:v>126.943</c:v>
                </c:pt>
                <c:pt idx="381">
                  <c:v>126.876</c:v>
                </c:pt>
                <c:pt idx="382">
                  <c:v>126.876</c:v>
                </c:pt>
                <c:pt idx="383">
                  <c:v>126.81100000000001</c:v>
                </c:pt>
                <c:pt idx="384">
                  <c:v>126.81100000000001</c:v>
                </c:pt>
                <c:pt idx="385">
                  <c:v>126.81100000000001</c:v>
                </c:pt>
                <c:pt idx="386">
                  <c:v>126.747</c:v>
                </c:pt>
                <c:pt idx="387">
                  <c:v>126.747</c:v>
                </c:pt>
                <c:pt idx="388">
                  <c:v>126.68</c:v>
                </c:pt>
                <c:pt idx="389">
                  <c:v>126.68</c:v>
                </c:pt>
                <c:pt idx="390">
                  <c:v>126.68</c:v>
                </c:pt>
                <c:pt idx="391">
                  <c:v>126.61499999999999</c:v>
                </c:pt>
                <c:pt idx="392">
                  <c:v>126.61499999999999</c:v>
                </c:pt>
                <c:pt idx="393">
                  <c:v>126.61499999999999</c:v>
                </c:pt>
                <c:pt idx="394">
                  <c:v>126.55</c:v>
                </c:pt>
                <c:pt idx="395">
                  <c:v>126.55</c:v>
                </c:pt>
                <c:pt idx="396">
                  <c:v>126.55</c:v>
                </c:pt>
                <c:pt idx="397">
                  <c:v>126.486</c:v>
                </c:pt>
                <c:pt idx="398">
                  <c:v>126.486</c:v>
                </c:pt>
                <c:pt idx="399">
                  <c:v>126.486</c:v>
                </c:pt>
                <c:pt idx="400">
                  <c:v>126.419</c:v>
                </c:pt>
                <c:pt idx="401">
                  <c:v>126.419</c:v>
                </c:pt>
                <c:pt idx="402">
                  <c:v>126.419</c:v>
                </c:pt>
                <c:pt idx="403">
                  <c:v>126.354</c:v>
                </c:pt>
                <c:pt idx="404">
                  <c:v>126.354</c:v>
                </c:pt>
                <c:pt idx="405">
                  <c:v>126.354</c:v>
                </c:pt>
                <c:pt idx="406">
                  <c:v>126.289</c:v>
                </c:pt>
                <c:pt idx="407">
                  <c:v>126.289</c:v>
                </c:pt>
                <c:pt idx="408">
                  <c:v>126.289</c:v>
                </c:pt>
                <c:pt idx="409">
                  <c:v>126.289</c:v>
                </c:pt>
                <c:pt idx="410">
                  <c:v>126.22499999999999</c:v>
                </c:pt>
                <c:pt idx="411">
                  <c:v>126.22499999999999</c:v>
                </c:pt>
                <c:pt idx="412">
                  <c:v>126.16</c:v>
                </c:pt>
                <c:pt idx="413">
                  <c:v>126.22499999999999</c:v>
                </c:pt>
                <c:pt idx="414">
                  <c:v>126.22499999999999</c:v>
                </c:pt>
                <c:pt idx="415">
                  <c:v>126.16</c:v>
                </c:pt>
                <c:pt idx="416">
                  <c:v>126.16</c:v>
                </c:pt>
                <c:pt idx="417">
                  <c:v>126.16</c:v>
                </c:pt>
                <c:pt idx="418">
                  <c:v>126.16</c:v>
                </c:pt>
                <c:pt idx="419">
                  <c:v>126.16</c:v>
                </c:pt>
                <c:pt idx="420">
                  <c:v>126.095</c:v>
                </c:pt>
                <c:pt idx="421">
                  <c:v>126.095</c:v>
                </c:pt>
                <c:pt idx="422">
                  <c:v>126.095</c:v>
                </c:pt>
                <c:pt idx="423">
                  <c:v>126.03</c:v>
                </c:pt>
                <c:pt idx="424">
                  <c:v>126.095</c:v>
                </c:pt>
                <c:pt idx="425">
                  <c:v>126.095</c:v>
                </c:pt>
                <c:pt idx="426">
                  <c:v>126.03</c:v>
                </c:pt>
                <c:pt idx="427">
                  <c:v>126.03</c:v>
                </c:pt>
                <c:pt idx="428">
                  <c:v>126.03</c:v>
                </c:pt>
                <c:pt idx="429">
                  <c:v>126.03</c:v>
                </c:pt>
                <c:pt idx="430">
                  <c:v>125.965</c:v>
                </c:pt>
                <c:pt idx="431">
                  <c:v>125.965</c:v>
                </c:pt>
                <c:pt idx="432">
                  <c:v>125.965</c:v>
                </c:pt>
                <c:pt idx="433">
                  <c:v>125.965</c:v>
                </c:pt>
                <c:pt idx="434">
                  <c:v>125.965</c:v>
                </c:pt>
                <c:pt idx="435">
                  <c:v>125.965</c:v>
                </c:pt>
                <c:pt idx="436">
                  <c:v>125.965</c:v>
                </c:pt>
                <c:pt idx="437">
                  <c:v>125.965</c:v>
                </c:pt>
                <c:pt idx="438">
                  <c:v>125.901</c:v>
                </c:pt>
                <c:pt idx="439">
                  <c:v>125.901</c:v>
                </c:pt>
                <c:pt idx="440">
                  <c:v>125.901</c:v>
                </c:pt>
                <c:pt idx="441">
                  <c:v>125.901</c:v>
                </c:pt>
                <c:pt idx="442">
                  <c:v>125.901</c:v>
                </c:pt>
                <c:pt idx="443">
                  <c:v>125.836</c:v>
                </c:pt>
                <c:pt idx="444">
                  <c:v>125.836</c:v>
                </c:pt>
                <c:pt idx="445">
                  <c:v>125.836</c:v>
                </c:pt>
                <c:pt idx="446">
                  <c:v>125.836</c:v>
                </c:pt>
                <c:pt idx="447">
                  <c:v>125.836</c:v>
                </c:pt>
                <c:pt idx="448">
                  <c:v>125.836</c:v>
                </c:pt>
                <c:pt idx="449">
                  <c:v>125.836</c:v>
                </c:pt>
                <c:pt idx="450">
                  <c:v>125.836</c:v>
                </c:pt>
                <c:pt idx="451">
                  <c:v>125.836</c:v>
                </c:pt>
                <c:pt idx="452">
                  <c:v>125.836</c:v>
                </c:pt>
                <c:pt idx="453">
                  <c:v>125.836</c:v>
                </c:pt>
                <c:pt idx="454">
                  <c:v>125.771</c:v>
                </c:pt>
                <c:pt idx="455">
                  <c:v>125.836</c:v>
                </c:pt>
                <c:pt idx="456">
                  <c:v>125.771</c:v>
                </c:pt>
                <c:pt idx="457">
                  <c:v>125.771</c:v>
                </c:pt>
                <c:pt idx="458">
                  <c:v>125.771</c:v>
                </c:pt>
                <c:pt idx="459">
                  <c:v>125.771</c:v>
                </c:pt>
                <c:pt idx="460">
                  <c:v>125.771</c:v>
                </c:pt>
                <c:pt idx="461">
                  <c:v>125.771</c:v>
                </c:pt>
                <c:pt idx="462">
                  <c:v>125.771</c:v>
                </c:pt>
                <c:pt idx="463">
                  <c:v>125.771</c:v>
                </c:pt>
                <c:pt idx="464">
                  <c:v>125.706</c:v>
                </c:pt>
                <c:pt idx="465">
                  <c:v>125.771</c:v>
                </c:pt>
                <c:pt idx="466">
                  <c:v>125.771</c:v>
                </c:pt>
                <c:pt idx="467">
                  <c:v>125.771</c:v>
                </c:pt>
                <c:pt idx="468">
                  <c:v>125.771</c:v>
                </c:pt>
                <c:pt idx="469">
                  <c:v>125.771</c:v>
                </c:pt>
                <c:pt idx="470">
                  <c:v>125.706</c:v>
                </c:pt>
                <c:pt idx="471">
                  <c:v>125.706</c:v>
                </c:pt>
                <c:pt idx="472">
                  <c:v>125.771</c:v>
                </c:pt>
                <c:pt idx="473">
                  <c:v>125.706</c:v>
                </c:pt>
                <c:pt idx="474">
                  <c:v>125.706</c:v>
                </c:pt>
                <c:pt idx="475">
                  <c:v>125.771</c:v>
                </c:pt>
                <c:pt idx="476">
                  <c:v>125.706</c:v>
                </c:pt>
                <c:pt idx="477">
                  <c:v>125.706</c:v>
                </c:pt>
                <c:pt idx="478">
                  <c:v>125.706</c:v>
                </c:pt>
                <c:pt idx="479">
                  <c:v>125.706</c:v>
                </c:pt>
                <c:pt idx="480">
                  <c:v>125.706</c:v>
                </c:pt>
                <c:pt idx="481">
                  <c:v>125.771</c:v>
                </c:pt>
                <c:pt idx="482">
                  <c:v>125.706</c:v>
                </c:pt>
                <c:pt idx="483">
                  <c:v>125.771</c:v>
                </c:pt>
                <c:pt idx="484">
                  <c:v>125.706</c:v>
                </c:pt>
                <c:pt idx="485">
                  <c:v>125.771</c:v>
                </c:pt>
                <c:pt idx="486">
                  <c:v>125.771</c:v>
                </c:pt>
                <c:pt idx="487">
                  <c:v>125.706</c:v>
                </c:pt>
                <c:pt idx="488">
                  <c:v>125.706</c:v>
                </c:pt>
                <c:pt idx="489">
                  <c:v>125.771</c:v>
                </c:pt>
                <c:pt idx="490">
                  <c:v>125.706</c:v>
                </c:pt>
                <c:pt idx="491">
                  <c:v>125.706</c:v>
                </c:pt>
                <c:pt idx="492">
                  <c:v>125.706</c:v>
                </c:pt>
                <c:pt idx="493">
                  <c:v>125.706</c:v>
                </c:pt>
                <c:pt idx="494">
                  <c:v>125.706</c:v>
                </c:pt>
                <c:pt idx="495">
                  <c:v>125.706</c:v>
                </c:pt>
                <c:pt idx="496">
                  <c:v>125.706</c:v>
                </c:pt>
                <c:pt idx="497">
                  <c:v>125.706</c:v>
                </c:pt>
                <c:pt idx="498">
                  <c:v>125.706</c:v>
                </c:pt>
                <c:pt idx="499">
                  <c:v>125.771</c:v>
                </c:pt>
                <c:pt idx="500">
                  <c:v>125.706</c:v>
                </c:pt>
                <c:pt idx="501">
                  <c:v>125.706</c:v>
                </c:pt>
                <c:pt idx="502">
                  <c:v>125.771</c:v>
                </c:pt>
                <c:pt idx="503">
                  <c:v>125.771</c:v>
                </c:pt>
                <c:pt idx="504">
                  <c:v>125.771</c:v>
                </c:pt>
                <c:pt idx="505">
                  <c:v>125.771</c:v>
                </c:pt>
                <c:pt idx="506">
                  <c:v>125.771</c:v>
                </c:pt>
                <c:pt idx="507">
                  <c:v>125.771</c:v>
                </c:pt>
                <c:pt idx="508">
                  <c:v>125.771</c:v>
                </c:pt>
                <c:pt idx="509">
                  <c:v>125.771</c:v>
                </c:pt>
                <c:pt idx="510">
                  <c:v>125.771</c:v>
                </c:pt>
                <c:pt idx="511">
                  <c:v>125.771</c:v>
                </c:pt>
                <c:pt idx="512">
                  <c:v>125.771</c:v>
                </c:pt>
                <c:pt idx="513">
                  <c:v>125.771</c:v>
                </c:pt>
                <c:pt idx="514">
                  <c:v>125.836</c:v>
                </c:pt>
                <c:pt idx="515">
                  <c:v>125.836</c:v>
                </c:pt>
                <c:pt idx="516">
                  <c:v>125.836</c:v>
                </c:pt>
                <c:pt idx="517">
                  <c:v>125.836</c:v>
                </c:pt>
                <c:pt idx="518">
                  <c:v>125.836</c:v>
                </c:pt>
                <c:pt idx="519">
                  <c:v>125.836</c:v>
                </c:pt>
                <c:pt idx="520">
                  <c:v>125.836</c:v>
                </c:pt>
                <c:pt idx="521">
                  <c:v>125.836</c:v>
                </c:pt>
                <c:pt idx="522">
                  <c:v>125.836</c:v>
                </c:pt>
                <c:pt idx="523">
                  <c:v>125.836</c:v>
                </c:pt>
                <c:pt idx="524">
                  <c:v>125.836</c:v>
                </c:pt>
                <c:pt idx="525">
                  <c:v>125.901</c:v>
                </c:pt>
                <c:pt idx="526">
                  <c:v>125.836</c:v>
                </c:pt>
                <c:pt idx="527">
                  <c:v>125.901</c:v>
                </c:pt>
                <c:pt idx="528">
                  <c:v>125.901</c:v>
                </c:pt>
                <c:pt idx="529">
                  <c:v>125.901</c:v>
                </c:pt>
                <c:pt idx="530">
                  <c:v>125.901</c:v>
                </c:pt>
                <c:pt idx="531">
                  <c:v>125.901</c:v>
                </c:pt>
                <c:pt idx="532">
                  <c:v>125.901</c:v>
                </c:pt>
                <c:pt idx="533">
                  <c:v>125.901</c:v>
                </c:pt>
                <c:pt idx="534">
                  <c:v>125.901</c:v>
                </c:pt>
                <c:pt idx="535">
                  <c:v>125.965</c:v>
                </c:pt>
                <c:pt idx="536">
                  <c:v>125.901</c:v>
                </c:pt>
                <c:pt idx="537">
                  <c:v>125.901</c:v>
                </c:pt>
                <c:pt idx="538">
                  <c:v>125.965</c:v>
                </c:pt>
                <c:pt idx="539">
                  <c:v>125.965</c:v>
                </c:pt>
                <c:pt idx="540">
                  <c:v>125.965</c:v>
                </c:pt>
                <c:pt idx="541">
                  <c:v>125.965</c:v>
                </c:pt>
                <c:pt idx="542">
                  <c:v>126.03</c:v>
                </c:pt>
                <c:pt idx="543">
                  <c:v>126.03</c:v>
                </c:pt>
                <c:pt idx="544">
                  <c:v>126.03</c:v>
                </c:pt>
                <c:pt idx="545">
                  <c:v>126.03</c:v>
                </c:pt>
                <c:pt idx="546">
                  <c:v>126.03</c:v>
                </c:pt>
                <c:pt idx="547">
                  <c:v>126.03</c:v>
                </c:pt>
                <c:pt idx="548">
                  <c:v>126.03</c:v>
                </c:pt>
                <c:pt idx="549">
                  <c:v>126.095</c:v>
                </c:pt>
                <c:pt idx="550">
                  <c:v>126.095</c:v>
                </c:pt>
                <c:pt idx="551">
                  <c:v>126.16</c:v>
                </c:pt>
                <c:pt idx="552">
                  <c:v>126.16</c:v>
                </c:pt>
                <c:pt idx="553">
                  <c:v>126.16</c:v>
                </c:pt>
                <c:pt idx="554">
                  <c:v>126.16</c:v>
                </c:pt>
                <c:pt idx="555">
                  <c:v>126.22499999999999</c:v>
                </c:pt>
                <c:pt idx="556">
                  <c:v>126.16</c:v>
                </c:pt>
                <c:pt idx="557">
                  <c:v>126.22499999999999</c:v>
                </c:pt>
                <c:pt idx="558">
                  <c:v>126.22499999999999</c:v>
                </c:pt>
                <c:pt idx="559">
                  <c:v>126.22499999999999</c:v>
                </c:pt>
                <c:pt idx="560">
                  <c:v>126.289</c:v>
                </c:pt>
                <c:pt idx="561">
                  <c:v>126.289</c:v>
                </c:pt>
                <c:pt idx="562">
                  <c:v>126.289</c:v>
                </c:pt>
                <c:pt idx="563">
                  <c:v>126.354</c:v>
                </c:pt>
                <c:pt idx="564">
                  <c:v>126.354</c:v>
                </c:pt>
                <c:pt idx="565">
                  <c:v>126.354</c:v>
                </c:pt>
                <c:pt idx="566">
                  <c:v>126.354</c:v>
                </c:pt>
                <c:pt idx="567">
                  <c:v>126.354</c:v>
                </c:pt>
                <c:pt idx="568">
                  <c:v>126.419</c:v>
                </c:pt>
                <c:pt idx="569">
                  <c:v>126.419</c:v>
                </c:pt>
                <c:pt idx="570">
                  <c:v>126.419</c:v>
                </c:pt>
                <c:pt idx="571">
                  <c:v>126.486</c:v>
                </c:pt>
                <c:pt idx="572">
                  <c:v>126.486</c:v>
                </c:pt>
                <c:pt idx="573">
                  <c:v>126.55</c:v>
                </c:pt>
                <c:pt idx="574">
                  <c:v>126.55</c:v>
                </c:pt>
                <c:pt idx="575">
                  <c:v>126.55</c:v>
                </c:pt>
                <c:pt idx="576">
                  <c:v>126.61499999999999</c:v>
                </c:pt>
                <c:pt idx="577">
                  <c:v>126.61499999999999</c:v>
                </c:pt>
                <c:pt idx="578">
                  <c:v>126.61499999999999</c:v>
                </c:pt>
                <c:pt idx="579">
                  <c:v>126.68</c:v>
                </c:pt>
                <c:pt idx="580">
                  <c:v>126.68</c:v>
                </c:pt>
                <c:pt idx="581">
                  <c:v>126.68</c:v>
                </c:pt>
                <c:pt idx="582">
                  <c:v>126.747</c:v>
                </c:pt>
                <c:pt idx="583">
                  <c:v>126.747</c:v>
                </c:pt>
                <c:pt idx="584">
                  <c:v>126.747</c:v>
                </c:pt>
                <c:pt idx="585">
                  <c:v>126.81100000000001</c:v>
                </c:pt>
                <c:pt idx="586">
                  <c:v>126.81100000000001</c:v>
                </c:pt>
                <c:pt idx="587">
                  <c:v>126.81100000000001</c:v>
                </c:pt>
                <c:pt idx="588">
                  <c:v>126.876</c:v>
                </c:pt>
                <c:pt idx="589">
                  <c:v>126.876</c:v>
                </c:pt>
                <c:pt idx="590">
                  <c:v>126.943</c:v>
                </c:pt>
                <c:pt idx="591">
                  <c:v>126.943</c:v>
                </c:pt>
                <c:pt idx="592">
                  <c:v>126.943</c:v>
                </c:pt>
                <c:pt idx="593">
                  <c:v>127.008</c:v>
                </c:pt>
                <c:pt idx="594">
                  <c:v>127.008</c:v>
                </c:pt>
                <c:pt idx="595">
                  <c:v>127.072</c:v>
                </c:pt>
                <c:pt idx="596">
                  <c:v>127.072</c:v>
                </c:pt>
                <c:pt idx="597">
                  <c:v>127.072</c:v>
                </c:pt>
                <c:pt idx="598">
                  <c:v>127.072</c:v>
                </c:pt>
                <c:pt idx="599">
                  <c:v>127.139</c:v>
                </c:pt>
                <c:pt idx="600">
                  <c:v>127.139</c:v>
                </c:pt>
                <c:pt idx="601">
                  <c:v>127.139</c:v>
                </c:pt>
                <c:pt idx="602">
                  <c:v>127.20399999999999</c:v>
                </c:pt>
                <c:pt idx="603">
                  <c:v>127.27</c:v>
                </c:pt>
                <c:pt idx="604">
                  <c:v>127.33499999999999</c:v>
                </c:pt>
                <c:pt idx="605">
                  <c:v>127.33499999999999</c:v>
                </c:pt>
                <c:pt idx="606">
                  <c:v>127.402</c:v>
                </c:pt>
                <c:pt idx="607">
                  <c:v>127.402</c:v>
                </c:pt>
                <c:pt idx="608">
                  <c:v>127.402</c:v>
                </c:pt>
                <c:pt idx="609">
                  <c:v>127.468</c:v>
                </c:pt>
                <c:pt idx="610">
                  <c:v>127.468</c:v>
                </c:pt>
                <c:pt idx="611">
                  <c:v>127.533</c:v>
                </c:pt>
                <c:pt idx="612">
                  <c:v>127.533</c:v>
                </c:pt>
                <c:pt idx="613">
                  <c:v>127.6</c:v>
                </c:pt>
                <c:pt idx="614">
                  <c:v>127.6</c:v>
                </c:pt>
                <c:pt idx="615">
                  <c:v>127.6</c:v>
                </c:pt>
                <c:pt idx="616">
                  <c:v>127.666</c:v>
                </c:pt>
                <c:pt idx="617">
                  <c:v>127.666</c:v>
                </c:pt>
                <c:pt idx="618">
                  <c:v>127.73099999999999</c:v>
                </c:pt>
                <c:pt idx="619">
                  <c:v>127.798</c:v>
                </c:pt>
                <c:pt idx="620">
                  <c:v>127.798</c:v>
                </c:pt>
                <c:pt idx="621">
                  <c:v>127.798</c:v>
                </c:pt>
                <c:pt idx="622">
                  <c:v>127.798</c:v>
                </c:pt>
                <c:pt idx="623">
                  <c:v>127.864</c:v>
                </c:pt>
                <c:pt idx="624">
                  <c:v>127.864</c:v>
                </c:pt>
                <c:pt idx="625">
                  <c:v>127.864</c:v>
                </c:pt>
                <c:pt idx="626">
                  <c:v>127.864</c:v>
                </c:pt>
                <c:pt idx="627">
                  <c:v>127.931</c:v>
                </c:pt>
                <c:pt idx="628">
                  <c:v>127.864</c:v>
                </c:pt>
                <c:pt idx="629">
                  <c:v>127.931</c:v>
                </c:pt>
                <c:pt idx="630">
                  <c:v>127.798</c:v>
                </c:pt>
                <c:pt idx="631">
                  <c:v>127.73099999999999</c:v>
                </c:pt>
                <c:pt idx="632">
                  <c:v>127.73099999999999</c:v>
                </c:pt>
                <c:pt idx="633">
                  <c:v>127.666</c:v>
                </c:pt>
                <c:pt idx="634">
                  <c:v>127.533</c:v>
                </c:pt>
                <c:pt idx="635">
                  <c:v>127.468</c:v>
                </c:pt>
                <c:pt idx="636">
                  <c:v>127.402</c:v>
                </c:pt>
                <c:pt idx="637">
                  <c:v>127.27</c:v>
                </c:pt>
                <c:pt idx="638">
                  <c:v>127.33499999999999</c:v>
                </c:pt>
                <c:pt idx="639">
                  <c:v>127.33499999999999</c:v>
                </c:pt>
                <c:pt idx="640">
                  <c:v>127.20399999999999</c:v>
                </c:pt>
                <c:pt idx="641">
                  <c:v>127.139</c:v>
                </c:pt>
                <c:pt idx="642">
                  <c:v>127.072</c:v>
                </c:pt>
                <c:pt idx="643">
                  <c:v>127.008</c:v>
                </c:pt>
                <c:pt idx="644">
                  <c:v>126.943</c:v>
                </c:pt>
                <c:pt idx="645">
                  <c:v>127.008</c:v>
                </c:pt>
                <c:pt idx="646">
                  <c:v>127.008</c:v>
                </c:pt>
                <c:pt idx="647">
                  <c:v>127.008</c:v>
                </c:pt>
                <c:pt idx="648">
                  <c:v>127.008</c:v>
                </c:pt>
                <c:pt idx="649">
                  <c:v>126.876</c:v>
                </c:pt>
                <c:pt idx="650">
                  <c:v>126.943</c:v>
                </c:pt>
                <c:pt idx="651">
                  <c:v>126.943</c:v>
                </c:pt>
                <c:pt idx="652">
                  <c:v>126.943</c:v>
                </c:pt>
                <c:pt idx="653">
                  <c:v>126.876</c:v>
                </c:pt>
                <c:pt idx="654">
                  <c:v>126.876</c:v>
                </c:pt>
                <c:pt idx="655">
                  <c:v>126.81100000000001</c:v>
                </c:pt>
                <c:pt idx="656">
                  <c:v>126.81100000000001</c:v>
                </c:pt>
                <c:pt idx="657">
                  <c:v>126.81100000000001</c:v>
                </c:pt>
                <c:pt idx="658">
                  <c:v>126.747</c:v>
                </c:pt>
                <c:pt idx="659">
                  <c:v>126.61499999999999</c:v>
                </c:pt>
                <c:pt idx="660">
                  <c:v>126.61499999999999</c:v>
                </c:pt>
                <c:pt idx="661">
                  <c:v>126.55</c:v>
                </c:pt>
                <c:pt idx="662">
                  <c:v>126.55</c:v>
                </c:pt>
                <c:pt idx="663">
                  <c:v>126.55</c:v>
                </c:pt>
                <c:pt idx="664">
                  <c:v>126.419</c:v>
                </c:pt>
                <c:pt idx="665">
                  <c:v>126.354</c:v>
                </c:pt>
                <c:pt idx="666">
                  <c:v>126.354</c:v>
                </c:pt>
                <c:pt idx="667">
                  <c:v>126.354</c:v>
                </c:pt>
                <c:pt idx="668">
                  <c:v>126.354</c:v>
                </c:pt>
                <c:pt idx="669">
                  <c:v>126.354</c:v>
                </c:pt>
                <c:pt idx="670">
                  <c:v>126.354</c:v>
                </c:pt>
                <c:pt idx="671">
                  <c:v>126.289</c:v>
                </c:pt>
                <c:pt idx="672">
                  <c:v>126.289</c:v>
                </c:pt>
                <c:pt idx="673">
                  <c:v>126.22499999999999</c:v>
                </c:pt>
                <c:pt idx="674">
                  <c:v>126.22499999999999</c:v>
                </c:pt>
                <c:pt idx="675">
                  <c:v>126.22499999999999</c:v>
                </c:pt>
                <c:pt idx="676">
                  <c:v>126.16</c:v>
                </c:pt>
                <c:pt idx="677">
                  <c:v>126.16</c:v>
                </c:pt>
                <c:pt idx="678">
                  <c:v>126.095</c:v>
                </c:pt>
                <c:pt idx="679">
                  <c:v>126.095</c:v>
                </c:pt>
                <c:pt idx="680">
                  <c:v>126.095</c:v>
                </c:pt>
                <c:pt idx="681">
                  <c:v>126.095</c:v>
                </c:pt>
                <c:pt idx="682">
                  <c:v>126.03</c:v>
                </c:pt>
                <c:pt idx="683">
                  <c:v>126.03</c:v>
                </c:pt>
                <c:pt idx="684">
                  <c:v>125.965</c:v>
                </c:pt>
                <c:pt idx="685">
                  <c:v>125.965</c:v>
                </c:pt>
                <c:pt idx="686">
                  <c:v>125.901</c:v>
                </c:pt>
                <c:pt idx="687">
                  <c:v>125.901</c:v>
                </c:pt>
                <c:pt idx="688">
                  <c:v>125.836</c:v>
                </c:pt>
                <c:pt idx="689">
                  <c:v>125.836</c:v>
                </c:pt>
                <c:pt idx="690">
                  <c:v>125.771</c:v>
                </c:pt>
                <c:pt idx="691">
                  <c:v>125.706</c:v>
                </c:pt>
                <c:pt idx="692">
                  <c:v>125.706</c:v>
                </c:pt>
                <c:pt idx="693">
                  <c:v>125.706</c:v>
                </c:pt>
                <c:pt idx="694">
                  <c:v>125.643</c:v>
                </c:pt>
                <c:pt idx="695">
                  <c:v>125.643</c:v>
                </c:pt>
                <c:pt idx="696">
                  <c:v>125.643</c:v>
                </c:pt>
                <c:pt idx="697">
                  <c:v>125.578</c:v>
                </c:pt>
                <c:pt idx="698">
                  <c:v>125.578</c:v>
                </c:pt>
                <c:pt idx="699">
                  <c:v>125.514</c:v>
                </c:pt>
                <c:pt idx="700">
                  <c:v>125.514</c:v>
                </c:pt>
                <c:pt idx="701">
                  <c:v>125.514</c:v>
                </c:pt>
                <c:pt idx="702">
                  <c:v>125.449</c:v>
                </c:pt>
                <c:pt idx="703">
                  <c:v>125.449</c:v>
                </c:pt>
                <c:pt idx="704">
                  <c:v>125.449</c:v>
                </c:pt>
                <c:pt idx="705">
                  <c:v>125.384</c:v>
                </c:pt>
                <c:pt idx="706">
                  <c:v>125.384</c:v>
                </c:pt>
                <c:pt idx="707">
                  <c:v>125.384</c:v>
                </c:pt>
                <c:pt idx="708">
                  <c:v>125.321</c:v>
                </c:pt>
                <c:pt idx="709">
                  <c:v>125.321</c:v>
                </c:pt>
                <c:pt idx="710">
                  <c:v>125.321</c:v>
                </c:pt>
                <c:pt idx="711">
                  <c:v>125.256</c:v>
                </c:pt>
                <c:pt idx="712">
                  <c:v>125.256</c:v>
                </c:pt>
                <c:pt idx="713">
                  <c:v>125.256</c:v>
                </c:pt>
                <c:pt idx="714">
                  <c:v>125.256</c:v>
                </c:pt>
                <c:pt idx="715">
                  <c:v>125.191</c:v>
                </c:pt>
                <c:pt idx="716">
                  <c:v>125.191</c:v>
                </c:pt>
                <c:pt idx="717">
                  <c:v>125.191</c:v>
                </c:pt>
                <c:pt idx="718">
                  <c:v>125.191</c:v>
                </c:pt>
                <c:pt idx="719">
                  <c:v>125.191</c:v>
                </c:pt>
                <c:pt idx="720">
                  <c:v>125.128</c:v>
                </c:pt>
                <c:pt idx="721">
                  <c:v>125.128</c:v>
                </c:pt>
                <c:pt idx="722">
                  <c:v>125.128</c:v>
                </c:pt>
                <c:pt idx="723">
                  <c:v>125.128</c:v>
                </c:pt>
                <c:pt idx="724">
                  <c:v>125.128</c:v>
                </c:pt>
                <c:pt idx="725">
                  <c:v>125.06399999999999</c:v>
                </c:pt>
                <c:pt idx="726">
                  <c:v>125.06399999999999</c:v>
                </c:pt>
                <c:pt idx="727">
                  <c:v>125.06399999999999</c:v>
                </c:pt>
                <c:pt idx="728">
                  <c:v>125.06399999999999</c:v>
                </c:pt>
                <c:pt idx="729">
                  <c:v>125.06399999999999</c:v>
                </c:pt>
                <c:pt idx="730">
                  <c:v>125.06399999999999</c:v>
                </c:pt>
                <c:pt idx="731">
                  <c:v>125.06399999999999</c:v>
                </c:pt>
                <c:pt idx="732">
                  <c:v>125.001</c:v>
                </c:pt>
                <c:pt idx="733">
                  <c:v>125.001</c:v>
                </c:pt>
                <c:pt idx="734">
                  <c:v>125.001</c:v>
                </c:pt>
                <c:pt idx="735">
                  <c:v>125.001</c:v>
                </c:pt>
                <c:pt idx="736">
                  <c:v>125.001</c:v>
                </c:pt>
                <c:pt idx="737">
                  <c:v>125.001</c:v>
                </c:pt>
                <c:pt idx="738">
                  <c:v>125.001</c:v>
                </c:pt>
                <c:pt idx="739">
                  <c:v>125.001</c:v>
                </c:pt>
                <c:pt idx="740">
                  <c:v>125.001</c:v>
                </c:pt>
                <c:pt idx="741">
                  <c:v>124.93600000000001</c:v>
                </c:pt>
                <c:pt idx="742">
                  <c:v>125.001</c:v>
                </c:pt>
                <c:pt idx="743">
                  <c:v>124.93600000000001</c:v>
                </c:pt>
                <c:pt idx="744">
                  <c:v>124.93600000000001</c:v>
                </c:pt>
                <c:pt idx="745">
                  <c:v>124.93600000000001</c:v>
                </c:pt>
                <c:pt idx="746">
                  <c:v>124.93600000000001</c:v>
                </c:pt>
                <c:pt idx="747">
                  <c:v>124.93600000000001</c:v>
                </c:pt>
                <c:pt idx="748">
                  <c:v>124.93600000000001</c:v>
                </c:pt>
                <c:pt idx="749">
                  <c:v>124.93600000000001</c:v>
                </c:pt>
                <c:pt idx="750">
                  <c:v>124.93600000000001</c:v>
                </c:pt>
                <c:pt idx="751">
                  <c:v>124.93600000000001</c:v>
                </c:pt>
                <c:pt idx="752">
                  <c:v>124.93600000000001</c:v>
                </c:pt>
                <c:pt idx="753">
                  <c:v>125.001</c:v>
                </c:pt>
                <c:pt idx="754">
                  <c:v>124.93600000000001</c:v>
                </c:pt>
                <c:pt idx="755">
                  <c:v>124.93600000000001</c:v>
                </c:pt>
                <c:pt idx="756">
                  <c:v>125.001</c:v>
                </c:pt>
                <c:pt idx="757">
                  <c:v>124.93600000000001</c:v>
                </c:pt>
                <c:pt idx="758">
                  <c:v>124.93600000000001</c:v>
                </c:pt>
                <c:pt idx="759">
                  <c:v>124.93600000000001</c:v>
                </c:pt>
                <c:pt idx="760">
                  <c:v>125.001</c:v>
                </c:pt>
                <c:pt idx="761">
                  <c:v>124.93600000000001</c:v>
                </c:pt>
                <c:pt idx="762">
                  <c:v>124.93600000000001</c:v>
                </c:pt>
                <c:pt idx="763">
                  <c:v>124.93600000000001</c:v>
                </c:pt>
                <c:pt idx="764">
                  <c:v>125.001</c:v>
                </c:pt>
                <c:pt idx="765">
                  <c:v>124.93600000000001</c:v>
                </c:pt>
                <c:pt idx="766">
                  <c:v>125.001</c:v>
                </c:pt>
                <c:pt idx="767">
                  <c:v>125.001</c:v>
                </c:pt>
                <c:pt idx="768">
                  <c:v>124.93600000000001</c:v>
                </c:pt>
                <c:pt idx="769">
                  <c:v>125.001</c:v>
                </c:pt>
                <c:pt idx="770">
                  <c:v>124.93600000000001</c:v>
                </c:pt>
                <c:pt idx="771">
                  <c:v>124.93600000000001</c:v>
                </c:pt>
                <c:pt idx="772">
                  <c:v>125.001</c:v>
                </c:pt>
                <c:pt idx="773">
                  <c:v>125.001</c:v>
                </c:pt>
                <c:pt idx="774">
                  <c:v>125.001</c:v>
                </c:pt>
                <c:pt idx="775">
                  <c:v>125.001</c:v>
                </c:pt>
                <c:pt idx="776">
                  <c:v>125.001</c:v>
                </c:pt>
                <c:pt idx="777">
                  <c:v>125.001</c:v>
                </c:pt>
                <c:pt idx="778">
                  <c:v>125.001</c:v>
                </c:pt>
                <c:pt idx="779">
                  <c:v>125.001</c:v>
                </c:pt>
                <c:pt idx="780">
                  <c:v>125.001</c:v>
                </c:pt>
                <c:pt idx="781">
                  <c:v>125.06399999999999</c:v>
                </c:pt>
                <c:pt idx="782">
                  <c:v>125.06399999999999</c:v>
                </c:pt>
                <c:pt idx="783">
                  <c:v>125.06399999999999</c:v>
                </c:pt>
                <c:pt idx="784">
                  <c:v>125.06399999999999</c:v>
                </c:pt>
                <c:pt idx="785">
                  <c:v>125.06399999999999</c:v>
                </c:pt>
                <c:pt idx="786">
                  <c:v>125.06399999999999</c:v>
                </c:pt>
                <c:pt idx="787">
                  <c:v>125.128</c:v>
                </c:pt>
                <c:pt idx="788">
                  <c:v>125.128</c:v>
                </c:pt>
                <c:pt idx="789">
                  <c:v>125.128</c:v>
                </c:pt>
                <c:pt idx="790">
                  <c:v>125.128</c:v>
                </c:pt>
                <c:pt idx="791">
                  <c:v>125.128</c:v>
                </c:pt>
                <c:pt idx="792">
                  <c:v>125.128</c:v>
                </c:pt>
                <c:pt idx="793">
                  <c:v>125.128</c:v>
                </c:pt>
                <c:pt idx="794">
                  <c:v>125.128</c:v>
                </c:pt>
                <c:pt idx="795">
                  <c:v>125.128</c:v>
                </c:pt>
                <c:pt idx="796">
                  <c:v>125.191</c:v>
                </c:pt>
                <c:pt idx="797">
                  <c:v>125.191</c:v>
                </c:pt>
                <c:pt idx="798">
                  <c:v>125.191</c:v>
                </c:pt>
                <c:pt idx="799">
                  <c:v>125.191</c:v>
                </c:pt>
                <c:pt idx="800">
                  <c:v>125.191</c:v>
                </c:pt>
                <c:pt idx="801">
                  <c:v>125.191</c:v>
                </c:pt>
                <c:pt idx="802">
                  <c:v>125.191</c:v>
                </c:pt>
                <c:pt idx="803">
                  <c:v>125.256</c:v>
                </c:pt>
                <c:pt idx="804">
                  <c:v>125.256</c:v>
                </c:pt>
                <c:pt idx="805">
                  <c:v>125.256</c:v>
                </c:pt>
                <c:pt idx="806">
                  <c:v>125.256</c:v>
                </c:pt>
                <c:pt idx="807">
                  <c:v>125.321</c:v>
                </c:pt>
                <c:pt idx="808">
                  <c:v>125.256</c:v>
                </c:pt>
                <c:pt idx="809">
                  <c:v>125.256</c:v>
                </c:pt>
                <c:pt idx="810">
                  <c:v>125.321</c:v>
                </c:pt>
                <c:pt idx="811">
                  <c:v>125.321</c:v>
                </c:pt>
                <c:pt idx="812">
                  <c:v>125.321</c:v>
                </c:pt>
                <c:pt idx="813">
                  <c:v>125.321</c:v>
                </c:pt>
                <c:pt idx="814">
                  <c:v>125.321</c:v>
                </c:pt>
                <c:pt idx="815">
                  <c:v>125.321</c:v>
                </c:pt>
                <c:pt idx="816">
                  <c:v>125.384</c:v>
                </c:pt>
                <c:pt idx="817">
                  <c:v>125.384</c:v>
                </c:pt>
                <c:pt idx="818">
                  <c:v>125.384</c:v>
                </c:pt>
                <c:pt idx="819">
                  <c:v>125.384</c:v>
                </c:pt>
                <c:pt idx="820">
                  <c:v>125.449</c:v>
                </c:pt>
                <c:pt idx="821">
                  <c:v>125.449</c:v>
                </c:pt>
                <c:pt idx="822">
                  <c:v>125.449</c:v>
                </c:pt>
                <c:pt idx="823">
                  <c:v>125.449</c:v>
                </c:pt>
                <c:pt idx="824">
                  <c:v>125.449</c:v>
                </c:pt>
                <c:pt idx="825">
                  <c:v>125.514</c:v>
                </c:pt>
                <c:pt idx="826">
                  <c:v>125.514</c:v>
                </c:pt>
                <c:pt idx="827">
                  <c:v>125.514</c:v>
                </c:pt>
                <c:pt idx="828">
                  <c:v>125.514</c:v>
                </c:pt>
                <c:pt idx="829">
                  <c:v>125.514</c:v>
                </c:pt>
                <c:pt idx="830">
                  <c:v>125.578</c:v>
                </c:pt>
                <c:pt idx="831">
                  <c:v>125.514</c:v>
                </c:pt>
                <c:pt idx="832">
                  <c:v>125.578</c:v>
                </c:pt>
                <c:pt idx="833">
                  <c:v>125.578</c:v>
                </c:pt>
                <c:pt idx="834">
                  <c:v>125.578</c:v>
                </c:pt>
                <c:pt idx="835">
                  <c:v>125.643</c:v>
                </c:pt>
                <c:pt idx="836">
                  <c:v>125.643</c:v>
                </c:pt>
                <c:pt idx="837">
                  <c:v>125.643</c:v>
                </c:pt>
                <c:pt idx="838">
                  <c:v>125.643</c:v>
                </c:pt>
                <c:pt idx="839">
                  <c:v>125.643</c:v>
                </c:pt>
                <c:pt idx="840">
                  <c:v>125.643</c:v>
                </c:pt>
                <c:pt idx="841">
                  <c:v>125.706</c:v>
                </c:pt>
                <c:pt idx="842">
                  <c:v>125.643</c:v>
                </c:pt>
                <c:pt idx="843">
                  <c:v>125.706</c:v>
                </c:pt>
                <c:pt idx="844">
                  <c:v>125.706</c:v>
                </c:pt>
                <c:pt idx="845">
                  <c:v>125.771</c:v>
                </c:pt>
                <c:pt idx="846">
                  <c:v>125.771</c:v>
                </c:pt>
                <c:pt idx="847">
                  <c:v>125.706</c:v>
                </c:pt>
                <c:pt idx="848">
                  <c:v>125.771</c:v>
                </c:pt>
                <c:pt idx="849">
                  <c:v>125.771</c:v>
                </c:pt>
                <c:pt idx="850">
                  <c:v>125.836</c:v>
                </c:pt>
                <c:pt idx="851">
                  <c:v>125.836</c:v>
                </c:pt>
                <c:pt idx="852">
                  <c:v>125.836</c:v>
                </c:pt>
                <c:pt idx="853">
                  <c:v>125.836</c:v>
                </c:pt>
                <c:pt idx="854">
                  <c:v>125.836</c:v>
                </c:pt>
                <c:pt idx="855">
                  <c:v>125.836</c:v>
                </c:pt>
                <c:pt idx="856">
                  <c:v>125.901</c:v>
                </c:pt>
                <c:pt idx="857">
                  <c:v>125.901</c:v>
                </c:pt>
                <c:pt idx="858">
                  <c:v>125.901</c:v>
                </c:pt>
                <c:pt idx="859">
                  <c:v>125.901</c:v>
                </c:pt>
                <c:pt idx="860">
                  <c:v>125.965</c:v>
                </c:pt>
                <c:pt idx="861">
                  <c:v>125.965</c:v>
                </c:pt>
                <c:pt idx="862">
                  <c:v>125.965</c:v>
                </c:pt>
                <c:pt idx="863">
                  <c:v>125.965</c:v>
                </c:pt>
                <c:pt idx="864">
                  <c:v>125.965</c:v>
                </c:pt>
                <c:pt idx="865">
                  <c:v>126.03</c:v>
                </c:pt>
                <c:pt idx="866">
                  <c:v>126.03</c:v>
                </c:pt>
                <c:pt idx="867">
                  <c:v>126.03</c:v>
                </c:pt>
                <c:pt idx="868">
                  <c:v>126.095</c:v>
                </c:pt>
                <c:pt idx="869">
                  <c:v>126.095</c:v>
                </c:pt>
                <c:pt idx="870">
                  <c:v>126.095</c:v>
                </c:pt>
                <c:pt idx="871">
                  <c:v>126.095</c:v>
                </c:pt>
                <c:pt idx="872">
                  <c:v>126.16</c:v>
                </c:pt>
                <c:pt idx="873">
                  <c:v>126.16</c:v>
                </c:pt>
                <c:pt idx="874">
                  <c:v>126.16</c:v>
                </c:pt>
                <c:pt idx="875">
                  <c:v>126.22499999999999</c:v>
                </c:pt>
                <c:pt idx="876">
                  <c:v>126.22499999999999</c:v>
                </c:pt>
                <c:pt idx="877">
                  <c:v>126.22499999999999</c:v>
                </c:pt>
                <c:pt idx="878">
                  <c:v>126.22499999999999</c:v>
                </c:pt>
                <c:pt idx="879">
                  <c:v>126.22499999999999</c:v>
                </c:pt>
                <c:pt idx="880">
                  <c:v>126.289</c:v>
                </c:pt>
                <c:pt idx="881">
                  <c:v>126.289</c:v>
                </c:pt>
                <c:pt idx="882">
                  <c:v>126.289</c:v>
                </c:pt>
                <c:pt idx="883">
                  <c:v>126.289</c:v>
                </c:pt>
                <c:pt idx="884">
                  <c:v>126.354</c:v>
                </c:pt>
                <c:pt idx="885">
                  <c:v>126.354</c:v>
                </c:pt>
                <c:pt idx="886">
                  <c:v>126.354</c:v>
                </c:pt>
                <c:pt idx="887">
                  <c:v>126.354</c:v>
                </c:pt>
                <c:pt idx="888">
                  <c:v>126.354</c:v>
                </c:pt>
                <c:pt idx="889">
                  <c:v>126.419</c:v>
                </c:pt>
                <c:pt idx="890">
                  <c:v>126.419</c:v>
                </c:pt>
                <c:pt idx="891">
                  <c:v>126.419</c:v>
                </c:pt>
                <c:pt idx="892">
                  <c:v>126.486</c:v>
                </c:pt>
                <c:pt idx="893">
                  <c:v>126.486</c:v>
                </c:pt>
                <c:pt idx="894">
                  <c:v>126.486</c:v>
                </c:pt>
                <c:pt idx="895">
                  <c:v>126.486</c:v>
                </c:pt>
                <c:pt idx="896">
                  <c:v>126.55</c:v>
                </c:pt>
                <c:pt idx="897">
                  <c:v>126.55</c:v>
                </c:pt>
                <c:pt idx="898">
                  <c:v>126.55</c:v>
                </c:pt>
                <c:pt idx="899">
                  <c:v>126.55</c:v>
                </c:pt>
                <c:pt idx="900">
                  <c:v>126.55</c:v>
                </c:pt>
                <c:pt idx="901">
                  <c:v>126.61499999999999</c:v>
                </c:pt>
                <c:pt idx="902">
                  <c:v>126.61499999999999</c:v>
                </c:pt>
                <c:pt idx="903">
                  <c:v>126.61499999999999</c:v>
                </c:pt>
                <c:pt idx="904">
                  <c:v>126.61499999999999</c:v>
                </c:pt>
                <c:pt idx="905">
                  <c:v>126.68</c:v>
                </c:pt>
                <c:pt idx="906">
                  <c:v>126.68</c:v>
                </c:pt>
                <c:pt idx="907">
                  <c:v>126.68</c:v>
                </c:pt>
                <c:pt idx="908">
                  <c:v>126.68</c:v>
                </c:pt>
                <c:pt idx="909">
                  <c:v>126.747</c:v>
                </c:pt>
                <c:pt idx="910">
                  <c:v>126.747</c:v>
                </c:pt>
                <c:pt idx="911">
                  <c:v>126.747</c:v>
                </c:pt>
                <c:pt idx="912">
                  <c:v>126.747</c:v>
                </c:pt>
                <c:pt idx="913">
                  <c:v>126.81100000000001</c:v>
                </c:pt>
                <c:pt idx="914">
                  <c:v>126.81100000000001</c:v>
                </c:pt>
                <c:pt idx="915">
                  <c:v>126.81100000000001</c:v>
                </c:pt>
                <c:pt idx="916">
                  <c:v>126.81100000000001</c:v>
                </c:pt>
                <c:pt idx="917">
                  <c:v>126.81100000000001</c:v>
                </c:pt>
                <c:pt idx="918">
                  <c:v>126.81100000000001</c:v>
                </c:pt>
                <c:pt idx="919">
                  <c:v>126.876</c:v>
                </c:pt>
                <c:pt idx="920">
                  <c:v>126.876</c:v>
                </c:pt>
                <c:pt idx="921">
                  <c:v>126.876</c:v>
                </c:pt>
                <c:pt idx="922">
                  <c:v>126.943</c:v>
                </c:pt>
                <c:pt idx="923">
                  <c:v>126.943</c:v>
                </c:pt>
                <c:pt idx="924">
                  <c:v>126.943</c:v>
                </c:pt>
                <c:pt idx="925">
                  <c:v>126.943</c:v>
                </c:pt>
                <c:pt idx="926">
                  <c:v>126.943</c:v>
                </c:pt>
                <c:pt idx="927">
                  <c:v>126.943</c:v>
                </c:pt>
                <c:pt idx="928">
                  <c:v>127.008</c:v>
                </c:pt>
                <c:pt idx="929">
                  <c:v>127.008</c:v>
                </c:pt>
                <c:pt idx="930">
                  <c:v>127.008</c:v>
                </c:pt>
                <c:pt idx="931">
                  <c:v>127.008</c:v>
                </c:pt>
                <c:pt idx="932">
                  <c:v>127.072</c:v>
                </c:pt>
                <c:pt idx="933">
                  <c:v>127.072</c:v>
                </c:pt>
                <c:pt idx="934">
                  <c:v>127.072</c:v>
                </c:pt>
                <c:pt idx="935">
                  <c:v>127.072</c:v>
                </c:pt>
                <c:pt idx="936">
                  <c:v>127.072</c:v>
                </c:pt>
                <c:pt idx="937">
                  <c:v>127.072</c:v>
                </c:pt>
                <c:pt idx="938">
                  <c:v>127.008</c:v>
                </c:pt>
                <c:pt idx="939">
                  <c:v>126.943</c:v>
                </c:pt>
                <c:pt idx="940">
                  <c:v>126.81100000000001</c:v>
                </c:pt>
                <c:pt idx="941">
                  <c:v>126.747</c:v>
                </c:pt>
                <c:pt idx="942">
                  <c:v>126.68</c:v>
                </c:pt>
                <c:pt idx="943">
                  <c:v>126.61499999999999</c:v>
                </c:pt>
                <c:pt idx="944">
                  <c:v>126.55</c:v>
                </c:pt>
                <c:pt idx="945">
                  <c:v>126.486</c:v>
                </c:pt>
                <c:pt idx="946">
                  <c:v>126.55</c:v>
                </c:pt>
                <c:pt idx="947">
                  <c:v>126.55</c:v>
                </c:pt>
                <c:pt idx="948">
                  <c:v>126.55</c:v>
                </c:pt>
                <c:pt idx="949">
                  <c:v>126.61499999999999</c:v>
                </c:pt>
                <c:pt idx="950">
                  <c:v>126.61499999999999</c:v>
                </c:pt>
                <c:pt idx="951">
                  <c:v>126.68</c:v>
                </c:pt>
                <c:pt idx="952">
                  <c:v>126.61499999999999</c:v>
                </c:pt>
                <c:pt idx="953">
                  <c:v>126.68</c:v>
                </c:pt>
                <c:pt idx="954">
                  <c:v>126.61499999999999</c:v>
                </c:pt>
                <c:pt idx="955">
                  <c:v>126.61499999999999</c:v>
                </c:pt>
                <c:pt idx="956">
                  <c:v>126.61499999999999</c:v>
                </c:pt>
                <c:pt idx="957">
                  <c:v>126.68</c:v>
                </c:pt>
                <c:pt idx="958">
                  <c:v>126.61499999999999</c:v>
                </c:pt>
                <c:pt idx="959">
                  <c:v>126.68</c:v>
                </c:pt>
                <c:pt idx="960">
                  <c:v>126.68</c:v>
                </c:pt>
                <c:pt idx="961">
                  <c:v>126.61499999999999</c:v>
                </c:pt>
                <c:pt idx="962">
                  <c:v>126.61499999999999</c:v>
                </c:pt>
                <c:pt idx="963">
                  <c:v>126.61499999999999</c:v>
                </c:pt>
                <c:pt idx="964">
                  <c:v>126.61499999999999</c:v>
                </c:pt>
                <c:pt idx="965">
                  <c:v>126.55</c:v>
                </c:pt>
                <c:pt idx="966">
                  <c:v>126.55</c:v>
                </c:pt>
                <c:pt idx="967">
                  <c:v>126.55</c:v>
                </c:pt>
                <c:pt idx="968">
                  <c:v>126.486</c:v>
                </c:pt>
                <c:pt idx="969">
                  <c:v>126.486</c:v>
                </c:pt>
                <c:pt idx="970">
                  <c:v>126.486</c:v>
                </c:pt>
                <c:pt idx="971">
                  <c:v>126.486</c:v>
                </c:pt>
                <c:pt idx="972">
                  <c:v>126.419</c:v>
                </c:pt>
                <c:pt idx="973">
                  <c:v>126.419</c:v>
                </c:pt>
                <c:pt idx="974">
                  <c:v>126.354</c:v>
                </c:pt>
                <c:pt idx="975">
                  <c:v>126.354</c:v>
                </c:pt>
                <c:pt idx="976">
                  <c:v>126.354</c:v>
                </c:pt>
                <c:pt idx="977">
                  <c:v>126.354</c:v>
                </c:pt>
                <c:pt idx="978">
                  <c:v>126.289</c:v>
                </c:pt>
                <c:pt idx="979">
                  <c:v>126.289</c:v>
                </c:pt>
                <c:pt idx="980">
                  <c:v>126.289</c:v>
                </c:pt>
                <c:pt idx="981">
                  <c:v>126.289</c:v>
                </c:pt>
                <c:pt idx="982">
                  <c:v>126.22499999999999</c:v>
                </c:pt>
                <c:pt idx="983">
                  <c:v>126.22499999999999</c:v>
                </c:pt>
                <c:pt idx="984">
                  <c:v>126.22499999999999</c:v>
                </c:pt>
                <c:pt idx="985">
                  <c:v>126.16</c:v>
                </c:pt>
                <c:pt idx="986">
                  <c:v>126.16</c:v>
                </c:pt>
                <c:pt idx="987">
                  <c:v>126.16</c:v>
                </c:pt>
                <c:pt idx="988">
                  <c:v>126.16</c:v>
                </c:pt>
                <c:pt idx="989">
                  <c:v>126.095</c:v>
                </c:pt>
                <c:pt idx="990">
                  <c:v>126.095</c:v>
                </c:pt>
                <c:pt idx="991">
                  <c:v>126.095</c:v>
                </c:pt>
                <c:pt idx="992">
                  <c:v>126.095</c:v>
                </c:pt>
                <c:pt idx="993">
                  <c:v>126.03</c:v>
                </c:pt>
                <c:pt idx="994">
                  <c:v>126.03</c:v>
                </c:pt>
                <c:pt idx="995">
                  <c:v>125.965</c:v>
                </c:pt>
                <c:pt idx="996">
                  <c:v>125.965</c:v>
                </c:pt>
                <c:pt idx="997">
                  <c:v>125.965</c:v>
                </c:pt>
                <c:pt idx="998">
                  <c:v>125.901</c:v>
                </c:pt>
                <c:pt idx="999">
                  <c:v>125.901</c:v>
                </c:pt>
                <c:pt idx="1000">
                  <c:v>125.901</c:v>
                </c:pt>
                <c:pt idx="1001">
                  <c:v>125.901</c:v>
                </c:pt>
                <c:pt idx="1002">
                  <c:v>125.836</c:v>
                </c:pt>
                <c:pt idx="1003">
                  <c:v>125.836</c:v>
                </c:pt>
                <c:pt idx="1004">
                  <c:v>125.836</c:v>
                </c:pt>
                <c:pt idx="1005">
                  <c:v>125.771</c:v>
                </c:pt>
                <c:pt idx="1006">
                  <c:v>125.771</c:v>
                </c:pt>
                <c:pt idx="1007">
                  <c:v>125.771</c:v>
                </c:pt>
                <c:pt idx="1008">
                  <c:v>125.706</c:v>
                </c:pt>
                <c:pt idx="1009">
                  <c:v>125.706</c:v>
                </c:pt>
                <c:pt idx="1010">
                  <c:v>125.706</c:v>
                </c:pt>
                <c:pt idx="1011">
                  <c:v>125.643</c:v>
                </c:pt>
                <c:pt idx="1012">
                  <c:v>125.706</c:v>
                </c:pt>
                <c:pt idx="1013">
                  <c:v>125.643</c:v>
                </c:pt>
                <c:pt idx="1014">
                  <c:v>125.643</c:v>
                </c:pt>
                <c:pt idx="1015">
                  <c:v>125.643</c:v>
                </c:pt>
                <c:pt idx="1016">
                  <c:v>125.643</c:v>
                </c:pt>
                <c:pt idx="1017">
                  <c:v>125.643</c:v>
                </c:pt>
                <c:pt idx="1018">
                  <c:v>125.643</c:v>
                </c:pt>
                <c:pt idx="1019">
                  <c:v>125.643</c:v>
                </c:pt>
                <c:pt idx="1020">
                  <c:v>125.643</c:v>
                </c:pt>
                <c:pt idx="1021">
                  <c:v>125.578</c:v>
                </c:pt>
                <c:pt idx="1022">
                  <c:v>125.578</c:v>
                </c:pt>
                <c:pt idx="1023">
                  <c:v>125.578</c:v>
                </c:pt>
                <c:pt idx="1024">
                  <c:v>125.578</c:v>
                </c:pt>
                <c:pt idx="1025">
                  <c:v>125.578</c:v>
                </c:pt>
                <c:pt idx="1026">
                  <c:v>125.514</c:v>
                </c:pt>
                <c:pt idx="1027">
                  <c:v>125.514</c:v>
                </c:pt>
                <c:pt idx="1028">
                  <c:v>125.514</c:v>
                </c:pt>
                <c:pt idx="1029">
                  <c:v>125.514</c:v>
                </c:pt>
                <c:pt idx="1030">
                  <c:v>125.514</c:v>
                </c:pt>
                <c:pt idx="1031">
                  <c:v>125.449</c:v>
                </c:pt>
                <c:pt idx="1032">
                  <c:v>125.449</c:v>
                </c:pt>
                <c:pt idx="1033">
                  <c:v>125.449</c:v>
                </c:pt>
                <c:pt idx="1034">
                  <c:v>125.449</c:v>
                </c:pt>
                <c:pt idx="1035">
                  <c:v>125.449</c:v>
                </c:pt>
                <c:pt idx="1036">
                  <c:v>125.449</c:v>
                </c:pt>
                <c:pt idx="1037">
                  <c:v>125.449</c:v>
                </c:pt>
                <c:pt idx="1038">
                  <c:v>125.449</c:v>
                </c:pt>
                <c:pt idx="1039">
                  <c:v>125.449</c:v>
                </c:pt>
                <c:pt idx="1040">
                  <c:v>125.449</c:v>
                </c:pt>
                <c:pt idx="1041">
                  <c:v>125.449</c:v>
                </c:pt>
                <c:pt idx="1042">
                  <c:v>125.449</c:v>
                </c:pt>
                <c:pt idx="1043">
                  <c:v>125.449</c:v>
                </c:pt>
                <c:pt idx="1044">
                  <c:v>125.449</c:v>
                </c:pt>
                <c:pt idx="1045">
                  <c:v>125.449</c:v>
                </c:pt>
                <c:pt idx="1046">
                  <c:v>125.449</c:v>
                </c:pt>
                <c:pt idx="1047">
                  <c:v>125.449</c:v>
                </c:pt>
                <c:pt idx="1048">
                  <c:v>125.449</c:v>
                </c:pt>
                <c:pt idx="1049">
                  <c:v>125.449</c:v>
                </c:pt>
                <c:pt idx="1050">
                  <c:v>125.449</c:v>
                </c:pt>
                <c:pt idx="1051">
                  <c:v>125.449</c:v>
                </c:pt>
                <c:pt idx="1052">
                  <c:v>125.449</c:v>
                </c:pt>
                <c:pt idx="1053">
                  <c:v>125.449</c:v>
                </c:pt>
                <c:pt idx="1054">
                  <c:v>125.449</c:v>
                </c:pt>
                <c:pt idx="1055">
                  <c:v>125.449</c:v>
                </c:pt>
                <c:pt idx="1056">
                  <c:v>125.449</c:v>
                </c:pt>
                <c:pt idx="1057">
                  <c:v>125.449</c:v>
                </c:pt>
                <c:pt idx="1058">
                  <c:v>125.449</c:v>
                </c:pt>
                <c:pt idx="1059">
                  <c:v>125.449</c:v>
                </c:pt>
                <c:pt idx="1060">
                  <c:v>125.449</c:v>
                </c:pt>
                <c:pt idx="1061">
                  <c:v>125.514</c:v>
                </c:pt>
                <c:pt idx="1062">
                  <c:v>125.514</c:v>
                </c:pt>
                <c:pt idx="1063">
                  <c:v>125.449</c:v>
                </c:pt>
                <c:pt idx="1064">
                  <c:v>125.514</c:v>
                </c:pt>
                <c:pt idx="1065">
                  <c:v>125.514</c:v>
                </c:pt>
                <c:pt idx="1066">
                  <c:v>125.514</c:v>
                </c:pt>
                <c:pt idx="1067">
                  <c:v>125.514</c:v>
                </c:pt>
                <c:pt idx="1068">
                  <c:v>125.514</c:v>
                </c:pt>
                <c:pt idx="1069">
                  <c:v>125.514</c:v>
                </c:pt>
                <c:pt idx="1070">
                  <c:v>125.514</c:v>
                </c:pt>
                <c:pt idx="1071">
                  <c:v>125.514</c:v>
                </c:pt>
                <c:pt idx="1072">
                  <c:v>125.514</c:v>
                </c:pt>
                <c:pt idx="1073">
                  <c:v>125.578</c:v>
                </c:pt>
                <c:pt idx="1074">
                  <c:v>125.578</c:v>
                </c:pt>
                <c:pt idx="1075">
                  <c:v>125.578</c:v>
                </c:pt>
                <c:pt idx="1076">
                  <c:v>125.578</c:v>
                </c:pt>
                <c:pt idx="1077">
                  <c:v>125.578</c:v>
                </c:pt>
                <c:pt idx="1078">
                  <c:v>125.578</c:v>
                </c:pt>
                <c:pt idx="1079">
                  <c:v>125.578</c:v>
                </c:pt>
                <c:pt idx="1080">
                  <c:v>125.643</c:v>
                </c:pt>
                <c:pt idx="1081">
                  <c:v>125.578</c:v>
                </c:pt>
                <c:pt idx="1082">
                  <c:v>125.643</c:v>
                </c:pt>
                <c:pt idx="1083">
                  <c:v>125.643</c:v>
                </c:pt>
                <c:pt idx="1084">
                  <c:v>125.643</c:v>
                </c:pt>
                <c:pt idx="1085">
                  <c:v>125.706</c:v>
                </c:pt>
                <c:pt idx="1086">
                  <c:v>125.643</c:v>
                </c:pt>
                <c:pt idx="1087">
                  <c:v>125.643</c:v>
                </c:pt>
                <c:pt idx="1088">
                  <c:v>125.643</c:v>
                </c:pt>
                <c:pt idx="1089">
                  <c:v>125.706</c:v>
                </c:pt>
                <c:pt idx="1090">
                  <c:v>125.706</c:v>
                </c:pt>
                <c:pt idx="1091">
                  <c:v>125.706</c:v>
                </c:pt>
                <c:pt idx="1092">
                  <c:v>125.706</c:v>
                </c:pt>
                <c:pt idx="1093">
                  <c:v>125.706</c:v>
                </c:pt>
                <c:pt idx="1094">
                  <c:v>125.706</c:v>
                </c:pt>
                <c:pt idx="1095">
                  <c:v>125.706</c:v>
                </c:pt>
                <c:pt idx="1096">
                  <c:v>125.771</c:v>
                </c:pt>
                <c:pt idx="1097">
                  <c:v>125.643</c:v>
                </c:pt>
                <c:pt idx="1098">
                  <c:v>125.578</c:v>
                </c:pt>
                <c:pt idx="1099">
                  <c:v>125.643</c:v>
                </c:pt>
                <c:pt idx="1100">
                  <c:v>125.643</c:v>
                </c:pt>
                <c:pt idx="1101">
                  <c:v>125.643</c:v>
                </c:pt>
                <c:pt idx="1102">
                  <c:v>125.643</c:v>
                </c:pt>
                <c:pt idx="1103">
                  <c:v>125.643</c:v>
                </c:pt>
                <c:pt idx="1104">
                  <c:v>125.643</c:v>
                </c:pt>
                <c:pt idx="1105">
                  <c:v>125.643</c:v>
                </c:pt>
                <c:pt idx="1106">
                  <c:v>125.643</c:v>
                </c:pt>
                <c:pt idx="1107">
                  <c:v>125.643</c:v>
                </c:pt>
                <c:pt idx="1108">
                  <c:v>125.643</c:v>
                </c:pt>
                <c:pt idx="1109">
                  <c:v>125.643</c:v>
                </c:pt>
                <c:pt idx="1110">
                  <c:v>125.578</c:v>
                </c:pt>
                <c:pt idx="1111">
                  <c:v>125.578</c:v>
                </c:pt>
                <c:pt idx="1112">
                  <c:v>125.578</c:v>
                </c:pt>
                <c:pt idx="1113">
                  <c:v>125.514</c:v>
                </c:pt>
                <c:pt idx="1114">
                  <c:v>125.514</c:v>
                </c:pt>
                <c:pt idx="1115">
                  <c:v>125.514</c:v>
                </c:pt>
                <c:pt idx="1116">
                  <c:v>125.514</c:v>
                </c:pt>
                <c:pt idx="1117">
                  <c:v>125.514</c:v>
                </c:pt>
                <c:pt idx="1118">
                  <c:v>125.514</c:v>
                </c:pt>
                <c:pt idx="1119">
                  <c:v>125.514</c:v>
                </c:pt>
                <c:pt idx="1120">
                  <c:v>125.449</c:v>
                </c:pt>
                <c:pt idx="1121">
                  <c:v>125.449</c:v>
                </c:pt>
                <c:pt idx="1122">
                  <c:v>125.384</c:v>
                </c:pt>
                <c:pt idx="1123">
                  <c:v>125.384</c:v>
                </c:pt>
                <c:pt idx="1124">
                  <c:v>125.384</c:v>
                </c:pt>
                <c:pt idx="1125">
                  <c:v>125.321</c:v>
                </c:pt>
                <c:pt idx="1126">
                  <c:v>125.256</c:v>
                </c:pt>
                <c:pt idx="1127">
                  <c:v>125.191</c:v>
                </c:pt>
                <c:pt idx="1128">
                  <c:v>125.191</c:v>
                </c:pt>
                <c:pt idx="1129">
                  <c:v>125.191</c:v>
                </c:pt>
                <c:pt idx="1130">
                  <c:v>125.06399999999999</c:v>
                </c:pt>
                <c:pt idx="1131">
                  <c:v>125.001</c:v>
                </c:pt>
                <c:pt idx="1132">
                  <c:v>125.06399999999999</c:v>
                </c:pt>
                <c:pt idx="1133">
                  <c:v>125.001</c:v>
                </c:pt>
                <c:pt idx="1134">
                  <c:v>124.93600000000001</c:v>
                </c:pt>
                <c:pt idx="1135">
                  <c:v>124.873</c:v>
                </c:pt>
                <c:pt idx="1136">
                  <c:v>124.80800000000001</c:v>
                </c:pt>
                <c:pt idx="1137">
                  <c:v>124.745</c:v>
                </c:pt>
                <c:pt idx="1138">
                  <c:v>124.68</c:v>
                </c:pt>
                <c:pt idx="1139">
                  <c:v>124.617</c:v>
                </c:pt>
                <c:pt idx="1140">
                  <c:v>124.554</c:v>
                </c:pt>
                <c:pt idx="1141">
                  <c:v>124.489</c:v>
                </c:pt>
                <c:pt idx="1142">
                  <c:v>124.489</c:v>
                </c:pt>
                <c:pt idx="1143">
                  <c:v>124.426</c:v>
                </c:pt>
                <c:pt idx="1144">
                  <c:v>124.29900000000001</c:v>
                </c:pt>
                <c:pt idx="1145">
                  <c:v>124.236</c:v>
                </c:pt>
                <c:pt idx="1146">
                  <c:v>124.236</c:v>
                </c:pt>
                <c:pt idx="1147">
                  <c:v>124.173</c:v>
                </c:pt>
                <c:pt idx="1148">
                  <c:v>124.11</c:v>
                </c:pt>
                <c:pt idx="1149">
                  <c:v>124.047</c:v>
                </c:pt>
                <c:pt idx="1150">
                  <c:v>123.982</c:v>
                </c:pt>
                <c:pt idx="1151">
                  <c:v>123.982</c:v>
                </c:pt>
                <c:pt idx="1152">
                  <c:v>123.919</c:v>
                </c:pt>
                <c:pt idx="1153">
                  <c:v>123.85599999999999</c:v>
                </c:pt>
                <c:pt idx="1154">
                  <c:v>123.85599999999999</c:v>
                </c:pt>
                <c:pt idx="1155">
                  <c:v>123.79300000000001</c:v>
                </c:pt>
                <c:pt idx="1156">
                  <c:v>123.79300000000001</c:v>
                </c:pt>
                <c:pt idx="1157">
                  <c:v>123.73</c:v>
                </c:pt>
                <c:pt idx="1158">
                  <c:v>123.667</c:v>
                </c:pt>
                <c:pt idx="1159">
                  <c:v>123.604</c:v>
                </c:pt>
                <c:pt idx="1160">
                  <c:v>123.604</c:v>
                </c:pt>
                <c:pt idx="1161">
                  <c:v>123.541</c:v>
                </c:pt>
                <c:pt idx="1162">
                  <c:v>123.47799999999999</c:v>
                </c:pt>
                <c:pt idx="1163">
                  <c:v>123.41500000000001</c:v>
                </c:pt>
                <c:pt idx="1164">
                  <c:v>123.354</c:v>
                </c:pt>
                <c:pt idx="1165">
                  <c:v>123.291</c:v>
                </c:pt>
                <c:pt idx="1166">
                  <c:v>123.291</c:v>
                </c:pt>
                <c:pt idx="1167">
                  <c:v>123.22799999999999</c:v>
                </c:pt>
                <c:pt idx="1168">
                  <c:v>123.16500000000001</c:v>
                </c:pt>
                <c:pt idx="1169">
                  <c:v>123.102</c:v>
                </c:pt>
                <c:pt idx="1170">
                  <c:v>123.04</c:v>
                </c:pt>
                <c:pt idx="1171">
                  <c:v>122.977</c:v>
                </c:pt>
                <c:pt idx="1172">
                  <c:v>122.977</c:v>
                </c:pt>
                <c:pt idx="1173">
                  <c:v>122.914</c:v>
                </c:pt>
                <c:pt idx="1174">
                  <c:v>122.851</c:v>
                </c:pt>
                <c:pt idx="1175">
                  <c:v>122.79</c:v>
                </c:pt>
                <c:pt idx="1176">
                  <c:v>122.727</c:v>
                </c:pt>
                <c:pt idx="1177">
                  <c:v>122.727</c:v>
                </c:pt>
                <c:pt idx="1178">
                  <c:v>122.727</c:v>
                </c:pt>
                <c:pt idx="1179">
                  <c:v>122.666</c:v>
                </c:pt>
                <c:pt idx="1180">
                  <c:v>122.54</c:v>
                </c:pt>
                <c:pt idx="1181">
                  <c:v>122.54</c:v>
                </c:pt>
                <c:pt idx="1182">
                  <c:v>122.479</c:v>
                </c:pt>
                <c:pt idx="1183">
                  <c:v>122.416</c:v>
                </c:pt>
                <c:pt idx="1184">
                  <c:v>122.355</c:v>
                </c:pt>
                <c:pt idx="1185">
                  <c:v>122.292</c:v>
                </c:pt>
                <c:pt idx="1186">
                  <c:v>122.292</c:v>
                </c:pt>
                <c:pt idx="1187">
                  <c:v>122.23</c:v>
                </c:pt>
                <c:pt idx="1188">
                  <c:v>122.169</c:v>
                </c:pt>
                <c:pt idx="1189">
                  <c:v>122.10599999999999</c:v>
                </c:pt>
                <c:pt idx="1190">
                  <c:v>121.98399999999999</c:v>
                </c:pt>
                <c:pt idx="1191">
                  <c:v>121.92100000000001</c:v>
                </c:pt>
                <c:pt idx="1192">
                  <c:v>121.86</c:v>
                </c:pt>
                <c:pt idx="1193">
                  <c:v>121.798</c:v>
                </c:pt>
                <c:pt idx="1194">
                  <c:v>121.67400000000001</c:v>
                </c:pt>
                <c:pt idx="1195">
                  <c:v>121.67400000000001</c:v>
                </c:pt>
                <c:pt idx="1196">
                  <c:v>121.55200000000001</c:v>
                </c:pt>
                <c:pt idx="1197">
                  <c:v>121.491</c:v>
                </c:pt>
                <c:pt idx="1198">
                  <c:v>121.491</c:v>
                </c:pt>
                <c:pt idx="1199">
                  <c:v>121.429</c:v>
                </c:pt>
                <c:pt idx="1200">
                  <c:v>121.307</c:v>
                </c:pt>
                <c:pt idx="1201">
                  <c:v>121.246</c:v>
                </c:pt>
                <c:pt idx="1202">
                  <c:v>121.123</c:v>
                </c:pt>
                <c:pt idx="1203">
                  <c:v>121.123</c:v>
                </c:pt>
                <c:pt idx="1204">
                  <c:v>121.062</c:v>
                </c:pt>
                <c:pt idx="1205">
                  <c:v>121.001</c:v>
                </c:pt>
                <c:pt idx="1206">
                  <c:v>121.001</c:v>
                </c:pt>
                <c:pt idx="1207">
                  <c:v>120.94</c:v>
                </c:pt>
                <c:pt idx="1208">
                  <c:v>120.879</c:v>
                </c:pt>
                <c:pt idx="1209">
                  <c:v>120.756</c:v>
                </c:pt>
                <c:pt idx="1210">
                  <c:v>120.636</c:v>
                </c:pt>
                <c:pt idx="1211">
                  <c:v>120.636</c:v>
                </c:pt>
                <c:pt idx="1212">
                  <c:v>120.574</c:v>
                </c:pt>
                <c:pt idx="1213">
                  <c:v>120.574</c:v>
                </c:pt>
                <c:pt idx="1214">
                  <c:v>120.51300000000001</c:v>
                </c:pt>
                <c:pt idx="1215">
                  <c:v>120.452</c:v>
                </c:pt>
                <c:pt idx="1216">
                  <c:v>120.393</c:v>
                </c:pt>
                <c:pt idx="1217">
                  <c:v>120.331</c:v>
                </c:pt>
                <c:pt idx="1218">
                  <c:v>120.27</c:v>
                </c:pt>
                <c:pt idx="1219">
                  <c:v>120.27</c:v>
                </c:pt>
                <c:pt idx="1220">
                  <c:v>120.211</c:v>
                </c:pt>
                <c:pt idx="1221">
                  <c:v>120.15</c:v>
                </c:pt>
                <c:pt idx="1222">
                  <c:v>120.08799999999999</c:v>
                </c:pt>
                <c:pt idx="1223">
                  <c:v>120.029</c:v>
                </c:pt>
                <c:pt idx="1224">
                  <c:v>119.84699999999999</c:v>
                </c:pt>
                <c:pt idx="1225">
                  <c:v>119.788</c:v>
                </c:pt>
                <c:pt idx="1226">
                  <c:v>119.727</c:v>
                </c:pt>
                <c:pt idx="1227">
                  <c:v>119.727</c:v>
                </c:pt>
                <c:pt idx="1228">
                  <c:v>119.667</c:v>
                </c:pt>
                <c:pt idx="1229">
                  <c:v>119.547</c:v>
                </c:pt>
                <c:pt idx="1230">
                  <c:v>119.547</c:v>
                </c:pt>
                <c:pt idx="1231">
                  <c:v>119.547</c:v>
                </c:pt>
                <c:pt idx="1232">
                  <c:v>119.48699999999999</c:v>
                </c:pt>
                <c:pt idx="1233">
                  <c:v>119.426</c:v>
                </c:pt>
                <c:pt idx="1234">
                  <c:v>119.367</c:v>
                </c:pt>
                <c:pt idx="1235">
                  <c:v>119.307</c:v>
                </c:pt>
                <c:pt idx="1236">
                  <c:v>119.307</c:v>
                </c:pt>
                <c:pt idx="1237">
                  <c:v>119.248</c:v>
                </c:pt>
                <c:pt idx="1238">
                  <c:v>119.187</c:v>
                </c:pt>
                <c:pt idx="1239">
                  <c:v>119.127</c:v>
                </c:pt>
                <c:pt idx="1240">
                  <c:v>119.068</c:v>
                </c:pt>
                <c:pt idx="1241">
                  <c:v>119.008</c:v>
                </c:pt>
                <c:pt idx="1242">
                  <c:v>118.947</c:v>
                </c:pt>
                <c:pt idx="1243">
                  <c:v>118.88800000000001</c:v>
                </c:pt>
                <c:pt idx="1244">
                  <c:v>118.828</c:v>
                </c:pt>
                <c:pt idx="1245">
                  <c:v>118.828</c:v>
                </c:pt>
                <c:pt idx="1246">
                  <c:v>118.76900000000001</c:v>
                </c:pt>
                <c:pt idx="1247">
                  <c:v>118.76900000000001</c:v>
                </c:pt>
                <c:pt idx="1248">
                  <c:v>118.65</c:v>
                </c:pt>
                <c:pt idx="1249">
                  <c:v>118.59099999999999</c:v>
                </c:pt>
                <c:pt idx="1250">
                  <c:v>118.47199999999999</c:v>
                </c:pt>
                <c:pt idx="1251">
                  <c:v>118.413</c:v>
                </c:pt>
                <c:pt idx="1252">
                  <c:v>118.35299999999999</c:v>
                </c:pt>
                <c:pt idx="1253">
                  <c:v>118.35299999999999</c:v>
                </c:pt>
                <c:pt idx="1254">
                  <c:v>118.294</c:v>
                </c:pt>
                <c:pt idx="1255">
                  <c:v>118.175</c:v>
                </c:pt>
                <c:pt idx="1256">
                  <c:v>118.116</c:v>
                </c:pt>
                <c:pt idx="1257">
                  <c:v>118.116</c:v>
                </c:pt>
                <c:pt idx="1258">
                  <c:v>118.116</c:v>
                </c:pt>
                <c:pt idx="1259">
                  <c:v>117.999</c:v>
                </c:pt>
                <c:pt idx="1260">
                  <c:v>117.88</c:v>
                </c:pt>
                <c:pt idx="1261">
                  <c:v>117.88</c:v>
                </c:pt>
                <c:pt idx="1262">
                  <c:v>117.82</c:v>
                </c:pt>
                <c:pt idx="1263">
                  <c:v>117.76300000000001</c:v>
                </c:pt>
                <c:pt idx="1264">
                  <c:v>117.76300000000001</c:v>
                </c:pt>
                <c:pt idx="1265">
                  <c:v>117.703</c:v>
                </c:pt>
                <c:pt idx="1266">
                  <c:v>117.586</c:v>
                </c:pt>
                <c:pt idx="1267">
                  <c:v>117.527</c:v>
                </c:pt>
                <c:pt idx="1268">
                  <c:v>117.468</c:v>
                </c:pt>
                <c:pt idx="1269">
                  <c:v>117.468</c:v>
                </c:pt>
                <c:pt idx="1270">
                  <c:v>117.351</c:v>
                </c:pt>
                <c:pt idx="1271">
                  <c:v>117.351</c:v>
                </c:pt>
                <c:pt idx="1272">
                  <c:v>117.351</c:v>
                </c:pt>
                <c:pt idx="1273">
                  <c:v>117.23399999999999</c:v>
                </c:pt>
                <c:pt idx="1274">
                  <c:v>117.176</c:v>
                </c:pt>
                <c:pt idx="1275">
                  <c:v>117.117</c:v>
                </c:pt>
                <c:pt idx="1276">
                  <c:v>117.117</c:v>
                </c:pt>
                <c:pt idx="1277">
                  <c:v>117.059</c:v>
                </c:pt>
                <c:pt idx="1278">
                  <c:v>117</c:v>
                </c:pt>
                <c:pt idx="1279">
                  <c:v>117</c:v>
                </c:pt>
                <c:pt idx="1280">
                  <c:v>116.94199999999999</c:v>
                </c:pt>
                <c:pt idx="1281">
                  <c:v>116.883</c:v>
                </c:pt>
                <c:pt idx="1282">
                  <c:v>116.883</c:v>
                </c:pt>
                <c:pt idx="1283">
                  <c:v>116.825</c:v>
                </c:pt>
                <c:pt idx="1284">
                  <c:v>116.825</c:v>
                </c:pt>
                <c:pt idx="1285">
                  <c:v>116.76600000000001</c:v>
                </c:pt>
                <c:pt idx="1286">
                  <c:v>116.76600000000001</c:v>
                </c:pt>
                <c:pt idx="1287">
                  <c:v>116.708</c:v>
                </c:pt>
                <c:pt idx="1288">
                  <c:v>116.708</c:v>
                </c:pt>
                <c:pt idx="1289">
                  <c:v>116.65</c:v>
                </c:pt>
                <c:pt idx="1290">
                  <c:v>116.65</c:v>
                </c:pt>
                <c:pt idx="1291">
                  <c:v>116.59099999999999</c:v>
                </c:pt>
                <c:pt idx="1292">
                  <c:v>116.59099999999999</c:v>
                </c:pt>
                <c:pt idx="1293">
                  <c:v>116.533</c:v>
                </c:pt>
                <c:pt idx="1294">
                  <c:v>116.533</c:v>
                </c:pt>
                <c:pt idx="1295">
                  <c:v>116.476</c:v>
                </c:pt>
                <c:pt idx="1296">
                  <c:v>116.476</c:v>
                </c:pt>
                <c:pt idx="1297">
                  <c:v>116.476</c:v>
                </c:pt>
                <c:pt idx="1298">
                  <c:v>116.41800000000001</c:v>
                </c:pt>
                <c:pt idx="1299">
                  <c:v>116.35899999999999</c:v>
                </c:pt>
                <c:pt idx="1300">
                  <c:v>116.301</c:v>
                </c:pt>
                <c:pt idx="1301">
                  <c:v>116.301</c:v>
                </c:pt>
                <c:pt idx="1302">
                  <c:v>116.301</c:v>
                </c:pt>
                <c:pt idx="1303">
                  <c:v>116.244</c:v>
                </c:pt>
                <c:pt idx="1304">
                  <c:v>116.18600000000001</c:v>
                </c:pt>
                <c:pt idx="1305">
                  <c:v>116.18600000000001</c:v>
                </c:pt>
                <c:pt idx="1306">
                  <c:v>116.128</c:v>
                </c:pt>
                <c:pt idx="1307">
                  <c:v>116.128</c:v>
                </c:pt>
                <c:pt idx="1308">
                  <c:v>116.128</c:v>
                </c:pt>
                <c:pt idx="1309">
                  <c:v>116.128</c:v>
                </c:pt>
                <c:pt idx="1310">
                  <c:v>116.069</c:v>
                </c:pt>
                <c:pt idx="1311">
                  <c:v>116.069</c:v>
                </c:pt>
                <c:pt idx="1312">
                  <c:v>116.069</c:v>
                </c:pt>
                <c:pt idx="1313">
                  <c:v>116.069</c:v>
                </c:pt>
                <c:pt idx="1314">
                  <c:v>116.011</c:v>
                </c:pt>
                <c:pt idx="1315">
                  <c:v>116.011</c:v>
                </c:pt>
                <c:pt idx="1316">
                  <c:v>116.011</c:v>
                </c:pt>
                <c:pt idx="1317">
                  <c:v>116.011</c:v>
                </c:pt>
                <c:pt idx="1318">
                  <c:v>116.011</c:v>
                </c:pt>
                <c:pt idx="1319">
                  <c:v>115.95399999999999</c:v>
                </c:pt>
                <c:pt idx="1320">
                  <c:v>115.95399999999999</c:v>
                </c:pt>
                <c:pt idx="1321">
                  <c:v>115.95399999999999</c:v>
                </c:pt>
                <c:pt idx="1322">
                  <c:v>115.95399999999999</c:v>
                </c:pt>
                <c:pt idx="1323">
                  <c:v>115.95399999999999</c:v>
                </c:pt>
                <c:pt idx="1324">
                  <c:v>115.896</c:v>
                </c:pt>
                <c:pt idx="1325">
                  <c:v>115.896</c:v>
                </c:pt>
                <c:pt idx="1326">
                  <c:v>115.896</c:v>
                </c:pt>
                <c:pt idx="1327">
                  <c:v>115.896</c:v>
                </c:pt>
                <c:pt idx="1328">
                  <c:v>115.896</c:v>
                </c:pt>
                <c:pt idx="1329">
                  <c:v>115.896</c:v>
                </c:pt>
                <c:pt idx="1330">
                  <c:v>115.839</c:v>
                </c:pt>
                <c:pt idx="1331">
                  <c:v>115.896</c:v>
                </c:pt>
                <c:pt idx="1332">
                  <c:v>115.839</c:v>
                </c:pt>
                <c:pt idx="1333">
                  <c:v>115.839</c:v>
                </c:pt>
                <c:pt idx="1334">
                  <c:v>115.839</c:v>
                </c:pt>
                <c:pt idx="1335">
                  <c:v>115.839</c:v>
                </c:pt>
                <c:pt idx="1336">
                  <c:v>115.839</c:v>
                </c:pt>
                <c:pt idx="1337">
                  <c:v>115.78100000000001</c:v>
                </c:pt>
                <c:pt idx="1338">
                  <c:v>115.839</c:v>
                </c:pt>
                <c:pt idx="1339">
                  <c:v>115.839</c:v>
                </c:pt>
                <c:pt idx="1340">
                  <c:v>115.839</c:v>
                </c:pt>
                <c:pt idx="1341">
                  <c:v>115.78100000000001</c:v>
                </c:pt>
                <c:pt idx="1342">
                  <c:v>115.839</c:v>
                </c:pt>
                <c:pt idx="1343">
                  <c:v>115.839</c:v>
                </c:pt>
                <c:pt idx="1344">
                  <c:v>115.839</c:v>
                </c:pt>
                <c:pt idx="1345">
                  <c:v>115.78100000000001</c:v>
                </c:pt>
                <c:pt idx="1346">
                  <c:v>115.839</c:v>
                </c:pt>
                <c:pt idx="1347">
                  <c:v>115.78100000000001</c:v>
                </c:pt>
                <c:pt idx="1348">
                  <c:v>115.78100000000001</c:v>
                </c:pt>
                <c:pt idx="1349">
                  <c:v>115.839</c:v>
                </c:pt>
                <c:pt idx="1350">
                  <c:v>115.78100000000001</c:v>
                </c:pt>
                <c:pt idx="1351">
                  <c:v>115.78100000000001</c:v>
                </c:pt>
                <c:pt idx="1352">
                  <c:v>115.78100000000001</c:v>
                </c:pt>
                <c:pt idx="1353">
                  <c:v>115.78100000000001</c:v>
                </c:pt>
                <c:pt idx="1354">
                  <c:v>115.78100000000001</c:v>
                </c:pt>
                <c:pt idx="1355">
                  <c:v>115.78100000000001</c:v>
                </c:pt>
                <c:pt idx="1356">
                  <c:v>115.78100000000001</c:v>
                </c:pt>
                <c:pt idx="1357">
                  <c:v>115.78100000000001</c:v>
                </c:pt>
                <c:pt idx="1358">
                  <c:v>115.78100000000001</c:v>
                </c:pt>
                <c:pt idx="1359">
                  <c:v>115.78100000000001</c:v>
                </c:pt>
                <c:pt idx="1360">
                  <c:v>115.78100000000001</c:v>
                </c:pt>
                <c:pt idx="1361">
                  <c:v>115.78100000000001</c:v>
                </c:pt>
                <c:pt idx="1362">
                  <c:v>115.78100000000001</c:v>
                </c:pt>
                <c:pt idx="1363">
                  <c:v>115.78100000000001</c:v>
                </c:pt>
                <c:pt idx="1364">
                  <c:v>115.78100000000001</c:v>
                </c:pt>
                <c:pt idx="1365">
                  <c:v>115.78100000000001</c:v>
                </c:pt>
                <c:pt idx="1366">
                  <c:v>115.78100000000001</c:v>
                </c:pt>
              </c:numCache>
            </c:numRef>
          </c:yVal>
          <c:smooth val="1"/>
        </c:ser>
        <c:dLbls>
          <c:showLegendKey val="0"/>
          <c:showVal val="0"/>
          <c:showCatName val="0"/>
          <c:showSerName val="0"/>
          <c:showPercent val="0"/>
          <c:showBubbleSize val="0"/>
        </c:dLbls>
        <c:axId val="101211520"/>
        <c:axId val="101369344"/>
      </c:scatterChart>
      <c:valAx>
        <c:axId val="101211520"/>
        <c:scaling>
          <c:orientation val="minMax"/>
        </c:scaling>
        <c:delete val="0"/>
        <c:axPos val="b"/>
        <c:majorGridlines>
          <c:spPr>
            <a:ln>
              <a:gradFill>
                <a:gsLst>
                  <a:gs pos="0">
                    <a:schemeClr val="accent1">
                      <a:tint val="66000"/>
                      <a:satMod val="160000"/>
                      <a:alpha val="16000"/>
                    </a:schemeClr>
                  </a:gs>
                  <a:gs pos="50000">
                    <a:schemeClr val="accent1">
                      <a:tint val="44500"/>
                      <a:satMod val="160000"/>
                    </a:schemeClr>
                  </a:gs>
                  <a:gs pos="100000">
                    <a:schemeClr val="accent1">
                      <a:tint val="23500"/>
                      <a:satMod val="160000"/>
                    </a:schemeClr>
                  </a:gs>
                </a:gsLst>
                <a:lin ang="5400000" scaled="0"/>
              </a:gradFill>
            </a:ln>
          </c:spPr>
        </c:majorGridlines>
        <c:title>
          <c:tx>
            <c:rich>
              <a:bodyPr/>
              <a:lstStyle/>
              <a:p>
                <a:pPr>
                  <a:defRPr/>
                </a:pPr>
                <a:r>
                  <a:rPr lang="en-US"/>
                  <a:t>Time (sec)</a:t>
                </a:r>
              </a:p>
            </c:rich>
          </c:tx>
          <c:layout/>
          <c:overlay val="0"/>
        </c:title>
        <c:numFmt formatCode="General" sourceLinked="0"/>
        <c:majorTickMark val="out"/>
        <c:minorTickMark val="none"/>
        <c:tickLblPos val="nextTo"/>
        <c:crossAx val="101369344"/>
        <c:crosses val="autoZero"/>
        <c:crossBetween val="midCat"/>
      </c:valAx>
      <c:valAx>
        <c:axId val="101369344"/>
        <c:scaling>
          <c:orientation val="minMax"/>
        </c:scaling>
        <c:delete val="0"/>
        <c:axPos val="l"/>
        <c:majorGridlines>
          <c:spPr>
            <a:ln>
              <a:gradFill>
                <a:gsLst>
                  <a:gs pos="0">
                    <a:schemeClr val="accent1">
                      <a:tint val="66000"/>
                      <a:satMod val="160000"/>
                      <a:alpha val="2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Temperature (F)/RH</a:t>
                </a:r>
                <a:r>
                  <a:rPr lang="en-US" baseline="0"/>
                  <a:t> (%)</a:t>
                </a:r>
                <a:endParaRPr lang="en-US"/>
              </a:p>
            </c:rich>
          </c:tx>
          <c:layout/>
          <c:overlay val="0"/>
        </c:title>
        <c:numFmt formatCode="General" sourceLinked="1"/>
        <c:majorTickMark val="out"/>
        <c:minorTickMark val="none"/>
        <c:tickLblPos val="nextTo"/>
        <c:crossAx val="101211520"/>
        <c:crosses val="autoZero"/>
        <c:crossBetween val="midCat"/>
        <c:majorUnit val="10"/>
      </c:valAx>
      <c:spPr>
        <a:noFill/>
        <a:ln w="3175"/>
      </c:spPr>
    </c:plotArea>
    <c:legend>
      <c:legendPos val="r"/>
      <c:layout>
        <c:manualLayout>
          <c:xMode val="edge"/>
          <c:yMode val="edge"/>
          <c:x val="0.74994380673006289"/>
          <c:y val="0.49009437239462716"/>
          <c:w val="0.19403453854573249"/>
          <c:h val="0.10579859502856261"/>
        </c:manualLayout>
      </c:layout>
      <c:overlay val="1"/>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411B1-5B29-4F01-AEB0-DEA8FDC0B946}" type="datetimeFigureOut">
              <a:rPr lang="en-US" smtClean="0"/>
              <a:t>6/6/2012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8E832-1A1B-4E52-9621-EC64FAF1E568}" type="slidenum">
              <a:rPr lang="en-US" smtClean="0"/>
              <a:t>‹#›</a:t>
            </a:fld>
            <a:endParaRPr lang="en-US"/>
          </a:p>
        </p:txBody>
      </p:sp>
    </p:spTree>
    <p:extLst>
      <p:ext uri="{BB962C8B-B14F-4D97-AF65-F5344CB8AC3E}">
        <p14:creationId xmlns:p14="http://schemas.microsoft.com/office/powerpoint/2010/main" val="211234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8E832-1A1B-4E52-9621-EC64FAF1E568}" type="slidenum">
              <a:rPr lang="en-US" smtClean="0"/>
              <a:t>7</a:t>
            </a:fld>
            <a:endParaRPr lang="en-US"/>
          </a:p>
        </p:txBody>
      </p:sp>
    </p:spTree>
    <p:extLst>
      <p:ext uri="{BB962C8B-B14F-4D97-AF65-F5344CB8AC3E}">
        <p14:creationId xmlns:p14="http://schemas.microsoft.com/office/powerpoint/2010/main" val="3664907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DC6FEE-BE78-41C1-8BE3-1D92C05B4D57}" type="datetimeFigureOut">
              <a:rPr lang="en-US" smtClean="0"/>
              <a:t>6/6/2012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E3E7F6-6CD2-4499-AD04-438AF74187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DC6FEE-BE78-41C1-8BE3-1D92C05B4D57}" type="datetimeFigureOut">
              <a:rPr lang="en-US" smtClean="0"/>
              <a:t>6/6/2012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E3E7F6-6CD2-4499-AD04-438AF74187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DC6FEE-BE78-41C1-8BE3-1D92C05B4D57}" type="datetimeFigureOut">
              <a:rPr lang="en-US" smtClean="0"/>
              <a:t>6/6/2012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E3E7F6-6CD2-4499-AD04-438AF74187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DC6FEE-BE78-41C1-8BE3-1D92C05B4D57}" type="datetimeFigureOut">
              <a:rPr lang="en-US" smtClean="0"/>
              <a:t>6/6/2012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E3E7F6-6CD2-4499-AD04-438AF74187CE}"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DC6FEE-BE78-41C1-8BE3-1D92C05B4D57}" type="datetimeFigureOut">
              <a:rPr lang="en-US" smtClean="0"/>
              <a:t>6/6/2012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E3E7F6-6CD2-4499-AD04-438AF74187C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DC6FEE-BE78-41C1-8BE3-1D92C05B4D57}" type="datetimeFigureOut">
              <a:rPr lang="en-US" smtClean="0"/>
              <a:t>6/6/2012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E3E7F6-6CD2-4499-AD04-438AF74187CE}"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DC6FEE-BE78-41C1-8BE3-1D92C05B4D57}" type="datetimeFigureOut">
              <a:rPr lang="en-US" smtClean="0"/>
              <a:t>6/6/2012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0E3E7F6-6CD2-4499-AD04-438AF74187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DC6FEE-BE78-41C1-8BE3-1D92C05B4D57}" type="datetimeFigureOut">
              <a:rPr lang="en-US" smtClean="0"/>
              <a:t>6/6/2012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0E3E7F6-6CD2-4499-AD04-438AF74187CE}"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DC6FEE-BE78-41C1-8BE3-1D92C05B4D57}" type="datetimeFigureOut">
              <a:rPr lang="en-US" smtClean="0"/>
              <a:t>6/6/2012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0E3E7F6-6CD2-4499-AD04-438AF74187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DC6FEE-BE78-41C1-8BE3-1D92C05B4D57}" type="datetimeFigureOut">
              <a:rPr lang="en-US" smtClean="0"/>
              <a:t>6/6/2012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E3E7F6-6CD2-4499-AD04-438AF74187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DC6FEE-BE78-41C1-8BE3-1D92C05B4D57}" type="datetimeFigureOut">
              <a:rPr lang="en-US" smtClean="0"/>
              <a:t>6/6/2012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0E3E7F6-6CD2-4499-AD04-438AF74187C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DC6FEE-BE78-41C1-8BE3-1D92C05B4D57}" type="datetimeFigureOut">
              <a:rPr lang="en-US" smtClean="0"/>
              <a:t>6/6/2012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E3E7F6-6CD2-4499-AD04-438AF74187C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rot lat="0" lon="0" rev="0"/>
              </a:camera>
              <a:lightRig rig="threePt" dir="t"/>
            </a:scene3d>
            <a:sp3d prstMaterial="powder">
              <a:bevelT w="190500" h="114300"/>
            </a:sp3d>
          </a:bodyPr>
          <a:lstStyle/>
          <a:p>
            <a:pPr algn="ctr"/>
            <a:r>
              <a:rPr lang="en-US" sz="5400" dirty="0" smtClean="0">
                <a:ln w="18415" cmpd="sng">
                  <a:solidFill>
                    <a:srgbClr val="FFFFFF"/>
                  </a:solidFill>
                  <a:prstDash val="solid"/>
                </a:ln>
                <a:solidFill>
                  <a:srgbClr val="FFFFFF"/>
                </a:solidFill>
                <a:latin typeface="Calibri" pitchFamily="34" charset="0"/>
                <a:cs typeface="Calibri" pitchFamily="34" charset="0"/>
              </a:rPr>
              <a:t>Humidity Controlled Oven</a:t>
            </a:r>
            <a:br>
              <a:rPr lang="en-US" sz="5400" dirty="0" smtClean="0">
                <a:ln w="18415" cmpd="sng">
                  <a:solidFill>
                    <a:srgbClr val="FFFFFF"/>
                  </a:solidFill>
                  <a:prstDash val="solid"/>
                </a:ln>
                <a:solidFill>
                  <a:srgbClr val="FFFFFF"/>
                </a:solidFill>
                <a:latin typeface="Calibri" pitchFamily="34" charset="0"/>
                <a:cs typeface="Calibri" pitchFamily="34" charset="0"/>
              </a:rPr>
            </a:br>
            <a:r>
              <a:rPr lang="en-US" sz="5400" dirty="0" smtClean="0">
                <a:ln w="18415" cmpd="sng">
                  <a:solidFill>
                    <a:srgbClr val="FFFFFF"/>
                  </a:solidFill>
                  <a:prstDash val="solid"/>
                </a:ln>
                <a:solidFill>
                  <a:srgbClr val="FFFFFF"/>
                </a:solidFill>
                <a:latin typeface="Calibri" pitchFamily="34" charset="0"/>
                <a:cs typeface="Calibri" pitchFamily="34" charset="0"/>
              </a:rPr>
              <a:t>Capstone Team 2012</a:t>
            </a:r>
            <a:endParaRPr lang="en-US" sz="5400" dirty="0">
              <a:ln w="18415" cmpd="sng">
                <a:solidFill>
                  <a:srgbClr val="FFFFFF"/>
                </a:solidFill>
                <a:prstDash val="solid"/>
              </a:ln>
              <a:solidFill>
                <a:srgbClr val="FFFFFF"/>
              </a:solidFill>
              <a:latin typeface="Calibri" pitchFamily="34" charset="0"/>
              <a:cs typeface="Calibri" pitchFamily="34" charset="0"/>
            </a:endParaRPr>
          </a:p>
        </p:txBody>
      </p:sp>
      <p:sp>
        <p:nvSpPr>
          <p:cNvPr id="5" name="TextBox 4"/>
          <p:cNvSpPr txBox="1"/>
          <p:nvPr/>
        </p:nvSpPr>
        <p:spPr>
          <a:xfrm>
            <a:off x="5562600" y="1447800"/>
            <a:ext cx="2895600" cy="4093428"/>
          </a:xfrm>
          <a:prstGeom prst="rect">
            <a:avLst/>
          </a:prstGeom>
          <a:noFill/>
        </p:spPr>
        <p:txBody>
          <a:bodyPr wrap="square" rtlCol="0">
            <a:spAutoFit/>
          </a:bodyPr>
          <a:lstStyle/>
          <a:p>
            <a:endParaRPr lang="en-US" dirty="0" smtClean="0">
              <a:latin typeface="Calibri" pitchFamily="34" charset="0"/>
              <a:cs typeface="Calibri" pitchFamily="34" charset="0"/>
            </a:endParaRPr>
          </a:p>
          <a:p>
            <a:r>
              <a:rPr lang="en-US" sz="2000" b="1" u="sng" dirty="0" smtClean="0">
                <a:latin typeface="Calibri" pitchFamily="34" charset="0"/>
                <a:cs typeface="Calibri" pitchFamily="34" charset="0"/>
              </a:rPr>
              <a:t>Team Members:</a:t>
            </a:r>
          </a:p>
          <a:p>
            <a:r>
              <a:rPr lang="en-US" i="1" dirty="0">
                <a:latin typeface="Calibri" pitchFamily="34" charset="0"/>
                <a:cs typeface="Calibri" pitchFamily="34" charset="0"/>
              </a:rPr>
              <a:t>Paul Lucas</a:t>
            </a:r>
          </a:p>
          <a:p>
            <a:r>
              <a:rPr lang="en-US" i="1" dirty="0" err="1">
                <a:latin typeface="Calibri" pitchFamily="34" charset="0"/>
                <a:cs typeface="Calibri" pitchFamily="34" charset="0"/>
              </a:rPr>
              <a:t>Mircea</a:t>
            </a:r>
            <a:r>
              <a:rPr lang="en-US" i="1" dirty="0">
                <a:latin typeface="Calibri" pitchFamily="34" charset="0"/>
                <a:cs typeface="Calibri" pitchFamily="34" charset="0"/>
              </a:rPr>
              <a:t> </a:t>
            </a:r>
            <a:r>
              <a:rPr lang="en-US" i="1" dirty="0" err="1">
                <a:latin typeface="Calibri" pitchFamily="34" charset="0"/>
                <a:cs typeface="Calibri" pitchFamily="34" charset="0"/>
              </a:rPr>
              <a:t>Bec</a:t>
            </a:r>
            <a:endParaRPr lang="en-US" i="1" dirty="0">
              <a:latin typeface="Calibri" pitchFamily="34" charset="0"/>
              <a:cs typeface="Calibri" pitchFamily="34" charset="0"/>
            </a:endParaRPr>
          </a:p>
          <a:p>
            <a:r>
              <a:rPr lang="en-US" i="1" dirty="0" err="1">
                <a:latin typeface="Calibri" pitchFamily="34" charset="0"/>
                <a:cs typeface="Calibri" pitchFamily="34" charset="0"/>
              </a:rPr>
              <a:t>Khoi</a:t>
            </a:r>
            <a:r>
              <a:rPr lang="en-US" i="1" dirty="0">
                <a:latin typeface="Calibri" pitchFamily="34" charset="0"/>
                <a:cs typeface="Calibri" pitchFamily="34" charset="0"/>
              </a:rPr>
              <a:t> Nguyen</a:t>
            </a:r>
          </a:p>
          <a:p>
            <a:r>
              <a:rPr lang="en-US" i="1" dirty="0" smtClean="0">
                <a:latin typeface="Calibri" pitchFamily="34" charset="0"/>
                <a:cs typeface="Calibri" pitchFamily="34" charset="0"/>
              </a:rPr>
              <a:t>Thong </a:t>
            </a:r>
            <a:r>
              <a:rPr lang="en-US" i="1" dirty="0">
                <a:latin typeface="Calibri" pitchFamily="34" charset="0"/>
                <a:cs typeface="Calibri" pitchFamily="34" charset="0"/>
              </a:rPr>
              <a:t>Truong</a:t>
            </a:r>
          </a:p>
          <a:p>
            <a:r>
              <a:rPr lang="en-US" i="1" dirty="0" err="1">
                <a:latin typeface="Calibri" pitchFamily="34" charset="0"/>
                <a:cs typeface="Calibri" pitchFamily="34" charset="0"/>
              </a:rPr>
              <a:t>Meshari</a:t>
            </a:r>
            <a:r>
              <a:rPr lang="en-US" i="1" dirty="0">
                <a:latin typeface="Calibri" pitchFamily="34" charset="0"/>
                <a:cs typeface="Calibri" pitchFamily="34" charset="0"/>
              </a:rPr>
              <a:t> Al </a:t>
            </a:r>
            <a:r>
              <a:rPr lang="en-US" i="1" dirty="0" err="1">
                <a:latin typeface="Calibri" pitchFamily="34" charset="0"/>
                <a:cs typeface="Calibri" pitchFamily="34" charset="0"/>
              </a:rPr>
              <a:t>Ebrahim</a:t>
            </a:r>
            <a:endParaRPr lang="en-US" i="1" dirty="0">
              <a:latin typeface="Calibri" pitchFamily="34" charset="0"/>
              <a:cs typeface="Calibri" pitchFamily="34" charset="0"/>
            </a:endParaRPr>
          </a:p>
          <a:p>
            <a:r>
              <a:rPr lang="en-US" i="1" dirty="0" err="1" smtClean="0">
                <a:latin typeface="Calibri" pitchFamily="34" charset="0"/>
                <a:cs typeface="Calibri" pitchFamily="34" charset="0"/>
              </a:rPr>
              <a:t>Asgedom</a:t>
            </a:r>
            <a:r>
              <a:rPr lang="en-US" i="1" dirty="0" smtClean="0">
                <a:latin typeface="Calibri" pitchFamily="34" charset="0"/>
                <a:cs typeface="Calibri" pitchFamily="34" charset="0"/>
              </a:rPr>
              <a:t> </a:t>
            </a:r>
            <a:r>
              <a:rPr lang="en-US" i="1" dirty="0" err="1" smtClean="0">
                <a:latin typeface="Calibri" pitchFamily="34" charset="0"/>
                <a:cs typeface="Calibri" pitchFamily="34" charset="0"/>
              </a:rPr>
              <a:t>Gebrehiwot</a:t>
            </a:r>
            <a:endParaRPr lang="en-US" i="1" dirty="0" smtClean="0">
              <a:latin typeface="Calibri" pitchFamily="34" charset="0"/>
              <a:cs typeface="Calibri" pitchFamily="34" charset="0"/>
            </a:endParaRPr>
          </a:p>
          <a:p>
            <a:endParaRPr lang="en-US" dirty="0">
              <a:latin typeface="Calibri" pitchFamily="34" charset="0"/>
              <a:cs typeface="Calibri" pitchFamily="34" charset="0"/>
            </a:endParaRPr>
          </a:p>
          <a:p>
            <a:r>
              <a:rPr lang="en-US" sz="2000" b="1" u="sng" dirty="0" smtClean="0">
                <a:latin typeface="Calibri" pitchFamily="34" charset="0"/>
                <a:cs typeface="Calibri" pitchFamily="34" charset="0"/>
              </a:rPr>
              <a:t>PSU Faculty Advisor</a:t>
            </a:r>
          </a:p>
          <a:p>
            <a:r>
              <a:rPr lang="en-US" i="1" dirty="0" smtClean="0">
                <a:latin typeface="Calibri" pitchFamily="34" charset="0"/>
                <a:cs typeface="Calibri" pitchFamily="34" charset="0"/>
              </a:rPr>
              <a:t>Dr. </a:t>
            </a:r>
            <a:r>
              <a:rPr lang="en-US" i="1" dirty="0" err="1" smtClean="0">
                <a:latin typeface="Calibri" pitchFamily="34" charset="0"/>
                <a:cs typeface="Calibri" pitchFamily="34" charset="0"/>
              </a:rPr>
              <a:t>Faryar</a:t>
            </a:r>
            <a:r>
              <a:rPr lang="en-US" i="1" dirty="0" smtClean="0">
                <a:latin typeface="Calibri" pitchFamily="34" charset="0"/>
                <a:cs typeface="Calibri" pitchFamily="34" charset="0"/>
              </a:rPr>
              <a:t> </a:t>
            </a:r>
            <a:r>
              <a:rPr lang="en-US" i="1" dirty="0" err="1" smtClean="0">
                <a:latin typeface="Calibri" pitchFamily="34" charset="0"/>
                <a:cs typeface="Calibri" pitchFamily="34" charset="0"/>
              </a:rPr>
              <a:t>Etesami</a:t>
            </a:r>
            <a:endParaRPr lang="en-US" i="1" dirty="0" smtClean="0">
              <a:latin typeface="Calibri" pitchFamily="34" charset="0"/>
              <a:cs typeface="Calibri" pitchFamily="34" charset="0"/>
            </a:endParaRPr>
          </a:p>
          <a:p>
            <a:endParaRPr lang="en-US" sz="2000" i="1" dirty="0">
              <a:latin typeface="Calibri" pitchFamily="34" charset="0"/>
              <a:cs typeface="Calibri" pitchFamily="34" charset="0"/>
            </a:endParaRPr>
          </a:p>
          <a:p>
            <a:r>
              <a:rPr lang="en-US" sz="2000" b="1" u="sng" dirty="0" smtClean="0">
                <a:latin typeface="Calibri" pitchFamily="34" charset="0"/>
                <a:cs typeface="Calibri" pitchFamily="34" charset="0"/>
              </a:rPr>
              <a:t>Boeing Industry Advisor</a:t>
            </a:r>
          </a:p>
          <a:p>
            <a:r>
              <a:rPr lang="en-US" i="1" dirty="0" smtClean="0">
                <a:latin typeface="Calibri" pitchFamily="34" charset="0"/>
                <a:cs typeface="Calibri" pitchFamily="34" charset="0"/>
              </a:rPr>
              <a:t>Rory Olson</a:t>
            </a:r>
          </a:p>
        </p:txBody>
      </p:sp>
      <p:pic>
        <p:nvPicPr>
          <p:cNvPr id="1026" name="Picture 2" descr="\\khensu\Home06\meshari\Desktop\Boeing-creates-new-div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57" y="1903562"/>
            <a:ext cx="4705350" cy="3371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86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a:t>Concept Scoring Matrix</a:t>
            </a:r>
          </a:p>
          <a:p>
            <a:endParaRPr lang="en-US" dirty="0"/>
          </a:p>
        </p:txBody>
      </p:sp>
      <p:sp>
        <p:nvSpPr>
          <p:cNvPr id="3" name="Title 2"/>
          <p:cNvSpPr>
            <a:spLocks noGrp="1"/>
          </p:cNvSpPr>
          <p:nvPr>
            <p:ph type="title"/>
          </p:nvPr>
        </p:nvSpPr>
        <p:spPr/>
        <p:txBody>
          <a:bodyPr>
            <a:normAutofit/>
          </a:bodyPr>
          <a:lstStyle/>
          <a:p>
            <a:r>
              <a:rPr lang="en-US" sz="6000" b="0" dirty="0" smtClean="0">
                <a:effectLst/>
                <a:latin typeface="Calibri" pitchFamily="34" charset="0"/>
                <a:cs typeface="Calibri" pitchFamily="34" charset="0"/>
              </a:rPr>
              <a:t>Design Evaluation</a:t>
            </a:r>
            <a:endParaRPr lang="en-US" sz="6000" b="0" dirty="0">
              <a:effectLst/>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8721842"/>
              </p:ext>
            </p:extLst>
          </p:nvPr>
        </p:nvGraphicFramePr>
        <p:xfrm>
          <a:off x="685800" y="2209800"/>
          <a:ext cx="7848601" cy="3886201"/>
        </p:xfrm>
        <a:graphic>
          <a:graphicData uri="http://schemas.openxmlformats.org/drawingml/2006/table">
            <a:tbl>
              <a:tblPr firstRow="1" firstCol="1" bandRow="1">
                <a:tableStyleId>{5C22544A-7EE6-4342-B048-85BDC9FD1C3A}</a:tableStyleId>
              </a:tblPr>
              <a:tblGrid>
                <a:gridCol w="2250410"/>
                <a:gridCol w="1508408"/>
                <a:gridCol w="1508408"/>
                <a:gridCol w="1388681"/>
                <a:gridCol w="1192694"/>
              </a:tblGrid>
              <a:tr h="756234">
                <a:tc>
                  <a:txBody>
                    <a:bodyPr/>
                    <a:lstStyle/>
                    <a:p>
                      <a:pPr marL="0" marR="0">
                        <a:lnSpc>
                          <a:spcPct val="150000"/>
                        </a:lnSpc>
                        <a:spcBef>
                          <a:spcPts val="0"/>
                        </a:spcBef>
                      </a:pPr>
                      <a:r>
                        <a:rPr lang="en-US" sz="1200" dirty="0">
                          <a:effectLst/>
                        </a:rPr>
                        <a:t> </a:t>
                      </a:r>
                      <a:endParaRPr lang="en-US" sz="1100" dirty="0">
                        <a:effectLst/>
                        <a:latin typeface="Cambria"/>
                        <a:ea typeface="Times New Roman"/>
                        <a:cs typeface="Times New Roman"/>
                      </a:endParaRPr>
                    </a:p>
                  </a:txBody>
                  <a:tcPr marL="68580" marR="68580" marT="0" marB="0"/>
                </a:tc>
                <a:tc>
                  <a:txBody>
                    <a:bodyPr/>
                    <a:lstStyle/>
                    <a:p>
                      <a:pPr marL="0" marR="0" algn="ctr">
                        <a:lnSpc>
                          <a:spcPct val="150000"/>
                        </a:lnSpc>
                        <a:spcBef>
                          <a:spcPts val="0"/>
                        </a:spcBef>
                      </a:pPr>
                      <a:r>
                        <a:rPr lang="en-US" sz="1200">
                          <a:effectLst/>
                        </a:rPr>
                        <a:t>Weight</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Atomizing Water</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Steam Injection</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Ultrasonic Humidifier</a:t>
                      </a:r>
                      <a:endParaRPr lang="en-US" sz="1100">
                        <a:effectLst/>
                        <a:latin typeface="Cambria"/>
                        <a:ea typeface="Times New Roman"/>
                        <a:cs typeface="Times New Roman"/>
                      </a:endParaRPr>
                    </a:p>
                  </a:txBody>
                  <a:tcPr marL="68580" marR="68580" marT="0" marB="0" anchor="ctr"/>
                </a:tc>
              </a:tr>
              <a:tr h="361677">
                <a:tc rowSpan="4">
                  <a:txBody>
                    <a:bodyPr/>
                    <a:lstStyle/>
                    <a:p>
                      <a:pPr marL="0" marR="0">
                        <a:lnSpc>
                          <a:spcPct val="150000"/>
                        </a:lnSpc>
                        <a:spcBef>
                          <a:spcPts val="0"/>
                        </a:spcBef>
                      </a:pPr>
                      <a:r>
                        <a:rPr lang="en-US" sz="1200">
                          <a:effectLst/>
                        </a:rPr>
                        <a:t>Performance</a:t>
                      </a:r>
                      <a:endParaRPr lang="en-US" sz="1100">
                        <a:effectLst/>
                      </a:endParaRPr>
                    </a:p>
                    <a:p>
                      <a:pPr marL="0" marR="0">
                        <a:lnSpc>
                          <a:spcPct val="150000"/>
                        </a:lnSpc>
                        <a:spcBef>
                          <a:spcPts val="0"/>
                        </a:spcBef>
                      </a:pPr>
                      <a:r>
                        <a:rPr lang="en-US" sz="1200">
                          <a:effectLst/>
                        </a:rPr>
                        <a:t>     Humidity Control</a:t>
                      </a:r>
                      <a:endParaRPr lang="en-US" sz="1100">
                        <a:effectLst/>
                      </a:endParaRPr>
                    </a:p>
                    <a:p>
                      <a:pPr marL="0" marR="0">
                        <a:lnSpc>
                          <a:spcPct val="150000"/>
                        </a:lnSpc>
                        <a:spcBef>
                          <a:spcPts val="0"/>
                        </a:spcBef>
                      </a:pPr>
                      <a:r>
                        <a:rPr lang="en-US" sz="1200">
                          <a:effectLst/>
                        </a:rPr>
                        <a:t>     Temperature Uniformity</a:t>
                      </a:r>
                      <a:endParaRPr lang="en-US" sz="1100">
                        <a:effectLst/>
                      </a:endParaRPr>
                    </a:p>
                    <a:p>
                      <a:pPr marL="0" marR="0">
                        <a:lnSpc>
                          <a:spcPct val="150000"/>
                        </a:lnSpc>
                        <a:spcBef>
                          <a:spcPts val="0"/>
                        </a:spcBef>
                      </a:pPr>
                      <a:r>
                        <a:rPr lang="en-US" sz="1200">
                          <a:effectLst/>
                        </a:rPr>
                        <a:t>     Moisture Prevention</a:t>
                      </a:r>
                      <a:endParaRPr lang="en-US" sz="1100">
                        <a:effectLst/>
                        <a:latin typeface="Cambria"/>
                        <a:ea typeface="Times New Roman"/>
                        <a:cs typeface="Times New Roman"/>
                      </a:endParaRPr>
                    </a:p>
                  </a:txBody>
                  <a:tcPr marL="68580" marR="68580" marT="0" marB="0"/>
                </a:tc>
                <a:tc gridSpan="3">
                  <a:txBody>
                    <a:bodyPr/>
                    <a:lstStyle/>
                    <a:p>
                      <a:pPr marL="0" marR="0">
                        <a:lnSpc>
                          <a:spcPct val="150000"/>
                        </a:lnSpc>
                        <a:spcBef>
                          <a:spcPts val="0"/>
                        </a:spcBef>
                      </a:pPr>
                      <a:r>
                        <a:rPr lang="en-US" sz="1200">
                          <a:effectLst/>
                        </a:rPr>
                        <a:t> </a:t>
                      </a:r>
                      <a:endParaRPr lang="en-US" sz="1100">
                        <a:effectLst/>
                        <a:latin typeface="Cambria"/>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pPr>
                      <a:r>
                        <a:rPr lang="en-US" sz="1200">
                          <a:effectLst/>
                        </a:rPr>
                        <a:t> </a:t>
                      </a:r>
                      <a:endParaRPr lang="en-US" sz="1100">
                        <a:effectLst/>
                        <a:latin typeface="Cambria"/>
                        <a:ea typeface="Times New Roman"/>
                        <a:cs typeface="Times New Roman"/>
                      </a:endParaRPr>
                    </a:p>
                  </a:txBody>
                  <a:tcPr marL="68580" marR="68580" marT="0" marB="0"/>
                </a:tc>
              </a:tr>
              <a:tr h="689561">
                <a:tc vMerge="1">
                  <a:txBody>
                    <a:bodyPr/>
                    <a:lstStyle/>
                    <a:p>
                      <a:endParaRPr lang="en-US"/>
                    </a:p>
                  </a:txBody>
                  <a:tcPr/>
                </a:tc>
                <a:tc>
                  <a:txBody>
                    <a:bodyPr/>
                    <a:lstStyle/>
                    <a:p>
                      <a:pPr marL="0" marR="0" algn="ctr">
                        <a:lnSpc>
                          <a:spcPct val="150000"/>
                        </a:lnSpc>
                        <a:spcBef>
                          <a:spcPts val="0"/>
                        </a:spcBef>
                      </a:pPr>
                      <a:r>
                        <a:rPr lang="en-US" sz="1200" dirty="0">
                          <a:effectLst/>
                        </a:rPr>
                        <a:t>3</a:t>
                      </a:r>
                      <a:endParaRPr lang="en-US" sz="1100" dirty="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9</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11</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15</a:t>
                      </a:r>
                      <a:endParaRPr lang="en-US" sz="1100">
                        <a:effectLst/>
                        <a:latin typeface="Cambria"/>
                        <a:ea typeface="Times New Roman"/>
                        <a:cs typeface="Times New Roman"/>
                      </a:endParaRPr>
                    </a:p>
                  </a:txBody>
                  <a:tcPr marL="68580" marR="68580" marT="0" marB="0" anchor="ctr"/>
                </a:tc>
              </a:tr>
              <a:tr h="632021">
                <a:tc vMerge="1">
                  <a:txBody>
                    <a:bodyPr/>
                    <a:lstStyle/>
                    <a:p>
                      <a:endParaRPr lang="en-US"/>
                    </a:p>
                  </a:txBody>
                  <a:tcPr/>
                </a:tc>
                <a:tc>
                  <a:txBody>
                    <a:bodyPr/>
                    <a:lstStyle/>
                    <a:p>
                      <a:pPr marL="0" marR="0" algn="ctr">
                        <a:lnSpc>
                          <a:spcPct val="150000"/>
                        </a:lnSpc>
                        <a:spcBef>
                          <a:spcPts val="0"/>
                        </a:spcBef>
                      </a:pPr>
                      <a:r>
                        <a:rPr lang="en-US" sz="1200">
                          <a:effectLst/>
                        </a:rPr>
                        <a:t>1</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2</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3</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4</a:t>
                      </a:r>
                      <a:endParaRPr lang="en-US" sz="1100">
                        <a:effectLst/>
                        <a:latin typeface="Cambria"/>
                        <a:ea typeface="Times New Roman"/>
                        <a:cs typeface="Times New Roman"/>
                      </a:endParaRPr>
                    </a:p>
                  </a:txBody>
                  <a:tcPr marL="68580" marR="68580" marT="0" marB="0" anchor="ctr"/>
                </a:tc>
              </a:tr>
              <a:tr h="361677">
                <a:tc vMerge="1">
                  <a:txBody>
                    <a:bodyPr/>
                    <a:lstStyle/>
                    <a:p>
                      <a:endParaRPr lang="en-US"/>
                    </a:p>
                  </a:txBody>
                  <a:tcPr/>
                </a:tc>
                <a:tc>
                  <a:txBody>
                    <a:bodyPr/>
                    <a:lstStyle/>
                    <a:p>
                      <a:pPr marL="0" marR="0" algn="ctr">
                        <a:lnSpc>
                          <a:spcPct val="150000"/>
                        </a:lnSpc>
                        <a:spcBef>
                          <a:spcPts val="0"/>
                        </a:spcBef>
                      </a:pPr>
                      <a:r>
                        <a:rPr lang="en-US" sz="1200">
                          <a:effectLst/>
                        </a:rPr>
                        <a:t>2</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2</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5</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8</a:t>
                      </a:r>
                      <a:endParaRPr lang="en-US" sz="1100">
                        <a:effectLst/>
                        <a:latin typeface="Cambria"/>
                        <a:ea typeface="Times New Roman"/>
                        <a:cs typeface="Times New Roman"/>
                      </a:endParaRPr>
                    </a:p>
                  </a:txBody>
                  <a:tcPr marL="68580" marR="68580" marT="0" marB="0" anchor="ctr"/>
                </a:tc>
              </a:tr>
              <a:tr h="361677">
                <a:tc>
                  <a:txBody>
                    <a:bodyPr/>
                    <a:lstStyle/>
                    <a:p>
                      <a:pPr marL="0" marR="0">
                        <a:lnSpc>
                          <a:spcPct val="150000"/>
                        </a:lnSpc>
                        <a:spcBef>
                          <a:spcPts val="0"/>
                        </a:spcBef>
                      </a:pPr>
                      <a:r>
                        <a:rPr lang="en-US" sz="1200">
                          <a:effectLst/>
                        </a:rPr>
                        <a:t>Cost</a:t>
                      </a:r>
                      <a:endParaRPr lang="en-US" sz="1100">
                        <a:effectLst/>
                        <a:latin typeface="Cambria"/>
                        <a:ea typeface="Times New Roman"/>
                        <a:cs typeface="Times New Roman"/>
                      </a:endParaRPr>
                    </a:p>
                  </a:txBody>
                  <a:tcPr marL="68580" marR="68580" marT="0" marB="0"/>
                </a:tc>
                <a:tc>
                  <a:txBody>
                    <a:bodyPr/>
                    <a:lstStyle/>
                    <a:p>
                      <a:pPr marL="0" marR="0" algn="ctr">
                        <a:lnSpc>
                          <a:spcPct val="150000"/>
                        </a:lnSpc>
                        <a:spcBef>
                          <a:spcPts val="0"/>
                        </a:spcBef>
                      </a:pPr>
                      <a:r>
                        <a:rPr lang="en-US" sz="1200">
                          <a:effectLst/>
                        </a:rPr>
                        <a:t>3</a:t>
                      </a:r>
                      <a:endParaRPr lang="en-US" sz="1100">
                        <a:effectLst/>
                        <a:latin typeface="Cambria"/>
                        <a:ea typeface="Times New Roman"/>
                        <a:cs typeface="Times New Roman"/>
                      </a:endParaRPr>
                    </a:p>
                  </a:txBody>
                  <a:tcPr marL="68580" marR="68580" marT="0" marB="0"/>
                </a:tc>
                <a:tc>
                  <a:txBody>
                    <a:bodyPr/>
                    <a:lstStyle/>
                    <a:p>
                      <a:pPr marL="0" marR="0" algn="ctr">
                        <a:lnSpc>
                          <a:spcPct val="150000"/>
                        </a:lnSpc>
                        <a:spcBef>
                          <a:spcPts val="0"/>
                        </a:spcBef>
                      </a:pPr>
                      <a:r>
                        <a:rPr lang="en-US" sz="1200">
                          <a:effectLst/>
                        </a:rPr>
                        <a:t>12</a:t>
                      </a:r>
                      <a:endParaRPr lang="en-US" sz="1100">
                        <a:effectLst/>
                        <a:latin typeface="Cambria"/>
                        <a:ea typeface="Times New Roman"/>
                        <a:cs typeface="Times New Roman"/>
                      </a:endParaRPr>
                    </a:p>
                  </a:txBody>
                  <a:tcPr marL="68580" marR="68580" marT="0" marB="0"/>
                </a:tc>
                <a:tc>
                  <a:txBody>
                    <a:bodyPr/>
                    <a:lstStyle/>
                    <a:p>
                      <a:pPr marL="0" marR="0" algn="ctr">
                        <a:lnSpc>
                          <a:spcPct val="150000"/>
                        </a:lnSpc>
                        <a:spcBef>
                          <a:spcPts val="0"/>
                        </a:spcBef>
                      </a:pPr>
                      <a:r>
                        <a:rPr lang="en-US" sz="1200">
                          <a:effectLst/>
                        </a:rPr>
                        <a:t>3</a:t>
                      </a:r>
                      <a:endParaRPr lang="en-US" sz="1100">
                        <a:effectLst/>
                        <a:latin typeface="Cambria"/>
                        <a:ea typeface="Times New Roman"/>
                        <a:cs typeface="Times New Roman"/>
                      </a:endParaRPr>
                    </a:p>
                  </a:txBody>
                  <a:tcPr marL="68580" marR="68580" marT="0" marB="0"/>
                </a:tc>
                <a:tc>
                  <a:txBody>
                    <a:bodyPr/>
                    <a:lstStyle/>
                    <a:p>
                      <a:pPr marL="0" marR="0" algn="ctr">
                        <a:lnSpc>
                          <a:spcPct val="150000"/>
                        </a:lnSpc>
                        <a:spcBef>
                          <a:spcPts val="0"/>
                        </a:spcBef>
                      </a:pPr>
                      <a:r>
                        <a:rPr lang="en-US" sz="1200">
                          <a:effectLst/>
                        </a:rPr>
                        <a:t>3</a:t>
                      </a:r>
                      <a:endParaRPr lang="en-US" sz="1100">
                        <a:effectLst/>
                        <a:latin typeface="Cambria"/>
                        <a:ea typeface="Times New Roman"/>
                        <a:cs typeface="Times New Roman"/>
                      </a:endParaRPr>
                    </a:p>
                  </a:txBody>
                  <a:tcPr marL="68580" marR="68580" marT="0" marB="0"/>
                </a:tc>
              </a:tr>
              <a:tr h="361677">
                <a:tc>
                  <a:txBody>
                    <a:bodyPr/>
                    <a:lstStyle/>
                    <a:p>
                      <a:pPr marL="0" marR="0">
                        <a:lnSpc>
                          <a:spcPct val="150000"/>
                        </a:lnSpc>
                        <a:spcBef>
                          <a:spcPts val="0"/>
                        </a:spcBef>
                      </a:pPr>
                      <a:r>
                        <a:rPr lang="en-US" sz="1200">
                          <a:effectLst/>
                        </a:rPr>
                        <a:t>Mobility</a:t>
                      </a:r>
                      <a:endParaRPr lang="en-US" sz="1100">
                        <a:effectLst/>
                        <a:latin typeface="Cambria"/>
                        <a:ea typeface="Times New Roman"/>
                        <a:cs typeface="Times New Roman"/>
                      </a:endParaRPr>
                    </a:p>
                  </a:txBody>
                  <a:tcPr marL="68580" marR="68580" marT="0" marB="0"/>
                </a:tc>
                <a:tc>
                  <a:txBody>
                    <a:bodyPr/>
                    <a:lstStyle/>
                    <a:p>
                      <a:pPr marL="0" marR="0" algn="ctr">
                        <a:lnSpc>
                          <a:spcPct val="150000"/>
                        </a:lnSpc>
                        <a:spcBef>
                          <a:spcPts val="0"/>
                        </a:spcBef>
                      </a:pPr>
                      <a:r>
                        <a:rPr lang="en-US" sz="1200">
                          <a:effectLst/>
                        </a:rPr>
                        <a:t>1</a:t>
                      </a:r>
                      <a:endParaRPr lang="en-US" sz="1100">
                        <a:effectLst/>
                        <a:latin typeface="Cambria"/>
                        <a:ea typeface="Times New Roman"/>
                        <a:cs typeface="Times New Roman"/>
                      </a:endParaRPr>
                    </a:p>
                  </a:txBody>
                  <a:tcPr marL="68580" marR="68580" marT="0" marB="0"/>
                </a:tc>
                <a:tc>
                  <a:txBody>
                    <a:bodyPr/>
                    <a:lstStyle/>
                    <a:p>
                      <a:pPr marL="0" marR="0" algn="ctr">
                        <a:lnSpc>
                          <a:spcPct val="150000"/>
                        </a:lnSpc>
                        <a:spcBef>
                          <a:spcPts val="0"/>
                        </a:spcBef>
                      </a:pPr>
                      <a:r>
                        <a:rPr lang="en-US" sz="1200">
                          <a:effectLst/>
                        </a:rPr>
                        <a:t>3</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2</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5</a:t>
                      </a:r>
                      <a:endParaRPr lang="en-US" sz="1100">
                        <a:effectLst/>
                        <a:latin typeface="Cambria"/>
                        <a:ea typeface="Times New Roman"/>
                        <a:cs typeface="Times New Roman"/>
                      </a:endParaRPr>
                    </a:p>
                  </a:txBody>
                  <a:tcPr marL="68580" marR="68580" marT="0" marB="0"/>
                </a:tc>
              </a:tr>
              <a:tr h="361677">
                <a:tc>
                  <a:txBody>
                    <a:bodyPr/>
                    <a:lstStyle/>
                    <a:p>
                      <a:pPr marL="0" marR="0">
                        <a:lnSpc>
                          <a:spcPct val="150000"/>
                        </a:lnSpc>
                        <a:spcBef>
                          <a:spcPts val="0"/>
                        </a:spcBef>
                      </a:pPr>
                      <a:r>
                        <a:rPr lang="en-US" sz="1200">
                          <a:effectLst/>
                        </a:rPr>
                        <a:t>Total</a:t>
                      </a:r>
                      <a:endParaRPr lang="en-US" sz="1100">
                        <a:effectLst/>
                        <a:latin typeface="Cambria"/>
                        <a:ea typeface="Times New Roman"/>
                        <a:cs typeface="Times New Roman"/>
                      </a:endParaRPr>
                    </a:p>
                  </a:txBody>
                  <a:tcPr marL="68580" marR="68580" marT="0" marB="0"/>
                </a:tc>
                <a:tc>
                  <a:txBody>
                    <a:bodyPr/>
                    <a:lstStyle/>
                    <a:p>
                      <a:pPr marL="0" marR="0" algn="ctr">
                        <a:lnSpc>
                          <a:spcPct val="150000"/>
                        </a:lnSpc>
                        <a:spcBef>
                          <a:spcPts val="0"/>
                        </a:spcBef>
                      </a:pPr>
                      <a:r>
                        <a:rPr lang="en-US" sz="1200">
                          <a:effectLst/>
                        </a:rPr>
                        <a:t>10</a:t>
                      </a:r>
                      <a:endParaRPr lang="en-US" sz="1100">
                        <a:effectLst/>
                        <a:latin typeface="Cambria"/>
                        <a:ea typeface="Times New Roman"/>
                        <a:cs typeface="Times New Roman"/>
                      </a:endParaRPr>
                    </a:p>
                  </a:txBody>
                  <a:tcPr marL="68580" marR="68580" marT="0" marB="0"/>
                </a:tc>
                <a:tc>
                  <a:txBody>
                    <a:bodyPr/>
                    <a:lstStyle/>
                    <a:p>
                      <a:pPr marL="0" marR="0" algn="ctr">
                        <a:lnSpc>
                          <a:spcPct val="150000"/>
                        </a:lnSpc>
                        <a:spcBef>
                          <a:spcPts val="0"/>
                        </a:spcBef>
                      </a:pPr>
                      <a:r>
                        <a:rPr lang="en-US" sz="1200">
                          <a:effectLst/>
                        </a:rPr>
                        <a:t>28</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a:effectLst/>
                        </a:rPr>
                        <a:t>32</a:t>
                      </a:r>
                      <a:endParaRPr lang="en-US" sz="1100">
                        <a:effectLst/>
                        <a:latin typeface="Cambria"/>
                        <a:ea typeface="Times New Roman"/>
                        <a:cs typeface="Times New Roman"/>
                      </a:endParaRPr>
                    </a:p>
                  </a:txBody>
                  <a:tcPr marL="68580" marR="68580" marT="0" marB="0" anchor="ctr"/>
                </a:tc>
                <a:tc>
                  <a:txBody>
                    <a:bodyPr/>
                    <a:lstStyle/>
                    <a:p>
                      <a:pPr marL="0" marR="0" algn="ctr">
                        <a:lnSpc>
                          <a:spcPct val="150000"/>
                        </a:lnSpc>
                        <a:spcBef>
                          <a:spcPts val="0"/>
                        </a:spcBef>
                      </a:pPr>
                      <a:r>
                        <a:rPr lang="en-US" sz="1200" dirty="0">
                          <a:effectLst/>
                        </a:rPr>
                        <a:t>35</a:t>
                      </a:r>
                      <a:endParaRPr lang="en-US" sz="1100" dirty="0">
                        <a:effectLst/>
                        <a:latin typeface="Cambria"/>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557182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36576" indent="0">
              <a:buNone/>
            </a:pPr>
            <a:r>
              <a:rPr lang="en-US" sz="2400" b="1" u="sng" dirty="0"/>
              <a:t>State 1</a:t>
            </a:r>
            <a:r>
              <a:rPr lang="en-US" sz="2400" dirty="0"/>
              <a:t>: (</a:t>
            </a:r>
            <a:r>
              <a:rPr lang="en-US" sz="2000" dirty="0"/>
              <a:t>Room condition</a:t>
            </a:r>
            <a:r>
              <a:rPr lang="en-US" sz="2400" dirty="0"/>
              <a:t>)</a:t>
            </a:r>
          </a:p>
          <a:p>
            <a:pPr marL="36576" indent="0">
              <a:buNone/>
            </a:pPr>
            <a:endParaRPr lang="en-US" sz="2400" dirty="0"/>
          </a:p>
          <a:p>
            <a:r>
              <a:rPr lang="en-US" sz="2400" dirty="0"/>
              <a:t>P</a:t>
            </a:r>
            <a:r>
              <a:rPr lang="en-US" sz="2000" baseline="-25000" dirty="0"/>
              <a:t>1,a</a:t>
            </a:r>
            <a:r>
              <a:rPr lang="en-US" sz="2400" dirty="0"/>
              <a:t> = 101.33 </a:t>
            </a:r>
            <a:r>
              <a:rPr lang="en-US" sz="2400" dirty="0" err="1"/>
              <a:t>kPa</a:t>
            </a:r>
            <a:endParaRPr lang="en-US" sz="2400" dirty="0"/>
          </a:p>
          <a:p>
            <a:r>
              <a:rPr lang="en-US" sz="2400" dirty="0"/>
              <a:t>T</a:t>
            </a:r>
            <a:r>
              <a:rPr lang="en-US" sz="1800" baseline="-25000" dirty="0"/>
              <a:t>1</a:t>
            </a:r>
            <a:r>
              <a:rPr lang="en-US" sz="2400" dirty="0"/>
              <a:t> = 25</a:t>
            </a:r>
            <a:r>
              <a:rPr lang="en-US" sz="2400" baseline="30000" dirty="0"/>
              <a:t>o</a:t>
            </a:r>
            <a:r>
              <a:rPr lang="en-US" sz="2400" dirty="0"/>
              <a:t>C = 278.15 K </a:t>
            </a:r>
          </a:p>
          <a:p>
            <a:r>
              <a:rPr lang="en-US" sz="2400" dirty="0"/>
              <a:t>RH = 65%</a:t>
            </a:r>
          </a:p>
          <a:p>
            <a:r>
              <a:rPr lang="en-US" sz="2400" dirty="0"/>
              <a:t>P*Air (25</a:t>
            </a:r>
            <a:r>
              <a:rPr lang="en-US" sz="2400" baseline="30000" dirty="0"/>
              <a:t>o</a:t>
            </a:r>
            <a:r>
              <a:rPr lang="en-US" sz="2400" dirty="0"/>
              <a:t>C) = 3.17 </a:t>
            </a:r>
            <a:r>
              <a:rPr lang="en-US" sz="2400" dirty="0" err="1"/>
              <a:t>kPa</a:t>
            </a:r>
            <a:endParaRPr lang="en-US" sz="2400" dirty="0"/>
          </a:p>
          <a:p>
            <a:r>
              <a:rPr lang="en-US" sz="2400" dirty="0"/>
              <a:t>V = 36 ft</a:t>
            </a:r>
            <a:r>
              <a:rPr lang="en-US" sz="2400" baseline="30000" dirty="0"/>
              <a:t>3</a:t>
            </a:r>
            <a:r>
              <a:rPr lang="en-US" sz="2400" dirty="0"/>
              <a:t> = 1.02 m</a:t>
            </a:r>
            <a:r>
              <a:rPr lang="en-US" sz="2400" baseline="30000" dirty="0"/>
              <a:t>3</a:t>
            </a:r>
            <a:endParaRPr lang="en-US" sz="2400" dirty="0"/>
          </a:p>
          <a:p>
            <a:pPr marL="109728" indent="0">
              <a:buNone/>
            </a:pPr>
            <a:endParaRPr lang="en-US" sz="2400" dirty="0"/>
          </a:p>
          <a:p>
            <a:pPr marL="109728" indent="0">
              <a:buNone/>
            </a:pPr>
            <a:endParaRPr lang="en-US" sz="2400" dirty="0"/>
          </a:p>
        </p:txBody>
      </p:sp>
      <p:sp>
        <p:nvSpPr>
          <p:cNvPr id="3" name="Content Placeholder 2"/>
          <p:cNvSpPr>
            <a:spLocks noGrp="1"/>
          </p:cNvSpPr>
          <p:nvPr>
            <p:ph sz="half" idx="2"/>
          </p:nvPr>
        </p:nvSpPr>
        <p:spPr/>
        <p:txBody>
          <a:bodyPr>
            <a:normAutofit/>
          </a:bodyPr>
          <a:lstStyle/>
          <a:p>
            <a:pPr marL="36576" indent="0">
              <a:buNone/>
            </a:pPr>
            <a:r>
              <a:rPr lang="en-US" sz="2400" b="1" u="sng" dirty="0"/>
              <a:t>State 2</a:t>
            </a:r>
            <a:r>
              <a:rPr lang="en-US" sz="2400" dirty="0"/>
              <a:t>: (</a:t>
            </a:r>
            <a:r>
              <a:rPr lang="en-US" sz="2000" dirty="0"/>
              <a:t>Required condition</a:t>
            </a:r>
            <a:r>
              <a:rPr lang="en-US" sz="2400" dirty="0"/>
              <a:t>)</a:t>
            </a:r>
          </a:p>
          <a:p>
            <a:pPr marL="36576" indent="0">
              <a:buNone/>
            </a:pPr>
            <a:endParaRPr lang="en-US" sz="2400" dirty="0"/>
          </a:p>
          <a:p>
            <a:r>
              <a:rPr lang="en-US" sz="2400" dirty="0"/>
              <a:t> </a:t>
            </a:r>
            <a:r>
              <a:rPr lang="en-US" sz="2400" dirty="0" err="1"/>
              <a:t>P</a:t>
            </a:r>
            <a:r>
              <a:rPr lang="en-US" sz="2400" baseline="-25000" dirty="0" err="1"/>
              <a:t>oven</a:t>
            </a:r>
            <a:r>
              <a:rPr lang="en-US" sz="2400" dirty="0"/>
              <a:t> = ?</a:t>
            </a:r>
          </a:p>
          <a:p>
            <a:r>
              <a:rPr lang="en-US" sz="2400" dirty="0"/>
              <a:t>T</a:t>
            </a:r>
            <a:r>
              <a:rPr lang="en-US" sz="2000" baseline="-25000" dirty="0"/>
              <a:t>2</a:t>
            </a:r>
            <a:r>
              <a:rPr lang="en-US" sz="2400" dirty="0"/>
              <a:t> = 57</a:t>
            </a:r>
            <a:r>
              <a:rPr lang="en-US" sz="2400" baseline="30000" dirty="0"/>
              <a:t>o</a:t>
            </a:r>
            <a:r>
              <a:rPr lang="en-US" sz="2400" dirty="0"/>
              <a:t>C = 330.15 K </a:t>
            </a:r>
          </a:p>
          <a:p>
            <a:r>
              <a:rPr lang="en-US" sz="2400" dirty="0"/>
              <a:t>RH = 50%</a:t>
            </a:r>
          </a:p>
          <a:p>
            <a:r>
              <a:rPr lang="en-US" sz="2400" dirty="0"/>
              <a:t>P*Air (57</a:t>
            </a:r>
            <a:r>
              <a:rPr lang="en-US" sz="2400" baseline="30000" dirty="0"/>
              <a:t>o</a:t>
            </a:r>
            <a:r>
              <a:rPr lang="en-US" sz="2400" dirty="0"/>
              <a:t>C)=17.85 </a:t>
            </a:r>
            <a:r>
              <a:rPr lang="en-US" sz="2400" dirty="0" err="1"/>
              <a:t>kPa</a:t>
            </a:r>
            <a:endParaRPr lang="en-US" sz="2400" dirty="0"/>
          </a:p>
          <a:p>
            <a:r>
              <a:rPr lang="en-US" sz="2400" dirty="0"/>
              <a:t>V = 36 ft</a:t>
            </a:r>
            <a:r>
              <a:rPr lang="en-US" sz="2400" baseline="30000" dirty="0"/>
              <a:t>3</a:t>
            </a:r>
            <a:r>
              <a:rPr lang="en-US" sz="2400" dirty="0"/>
              <a:t> = 1.02m</a:t>
            </a:r>
            <a:r>
              <a:rPr lang="en-US" sz="2400" baseline="30000" dirty="0"/>
              <a:t>3</a:t>
            </a:r>
          </a:p>
          <a:p>
            <a:endParaRPr lang="en-US" sz="2400" dirty="0"/>
          </a:p>
          <a:p>
            <a:endParaRPr lang="en-US" sz="2400" dirty="0"/>
          </a:p>
        </p:txBody>
      </p:sp>
      <p:sp>
        <p:nvSpPr>
          <p:cNvPr id="4" name="Title 3"/>
          <p:cNvSpPr>
            <a:spLocks noGrp="1"/>
          </p:cNvSpPr>
          <p:nvPr>
            <p:ph type="title"/>
          </p:nvPr>
        </p:nvSpPr>
        <p:spPr/>
        <p:txBody>
          <a:bodyPr>
            <a:normAutofit/>
          </a:bodyPr>
          <a:lstStyle/>
          <a:p>
            <a:r>
              <a:rPr lang="en-US" sz="6000" b="0" dirty="0" smtClean="0">
                <a:ln w="18415" cmpd="sng">
                  <a:solidFill>
                    <a:srgbClr val="FFFFFF"/>
                  </a:solidFill>
                  <a:prstDash val="solid"/>
                </a:ln>
                <a:solidFill>
                  <a:srgbClr val="FFFFFF"/>
                </a:solidFill>
                <a:effectLst/>
                <a:latin typeface="Calibri" pitchFamily="34" charset="0"/>
                <a:cs typeface="Calibri" pitchFamily="34" charset="0"/>
              </a:rPr>
              <a:t>Humidifier Sizing</a:t>
            </a:r>
            <a:endParaRPr lang="en-US" sz="6000" b="0" dirty="0">
              <a:effectLst/>
            </a:endParaRPr>
          </a:p>
        </p:txBody>
      </p:sp>
      <p:sp>
        <p:nvSpPr>
          <p:cNvPr id="7" name="Rectangle 6"/>
          <p:cNvSpPr/>
          <p:nvPr/>
        </p:nvSpPr>
        <p:spPr>
          <a:xfrm>
            <a:off x="3276600" y="4800600"/>
            <a:ext cx="2121093" cy="369332"/>
          </a:xfrm>
          <a:prstGeom prst="rect">
            <a:avLst/>
          </a:prstGeom>
        </p:spPr>
        <p:txBody>
          <a:bodyPr wrap="none">
            <a:spAutoFit/>
          </a:bodyPr>
          <a:lstStyle/>
          <a:p>
            <a:pPr algn="ctr"/>
            <a:r>
              <a:rPr lang="en-US" dirty="0" err="1"/>
              <a:t>P</a:t>
            </a:r>
            <a:r>
              <a:rPr lang="en-US" baseline="-25000" dirty="0" err="1"/>
              <a:t>oven</a:t>
            </a:r>
            <a:r>
              <a:rPr lang="en-US" dirty="0"/>
              <a:t> = 157.5 </a:t>
            </a:r>
            <a:r>
              <a:rPr lang="en-US" dirty="0" err="1"/>
              <a:t>kPa</a:t>
            </a:r>
            <a:endParaRPr lang="en-US" dirty="0"/>
          </a:p>
        </p:txBody>
      </p:sp>
    </p:spTree>
    <p:extLst>
      <p:ext uri="{BB962C8B-B14F-4D97-AF65-F5344CB8AC3E}">
        <p14:creationId xmlns:p14="http://schemas.microsoft.com/office/powerpoint/2010/main" val="422635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295400"/>
            <a:ext cx="7467600" cy="4830763"/>
          </a:xfrm>
        </p:spPr>
        <p:txBody>
          <a:bodyPr>
            <a:normAutofit/>
          </a:bodyPr>
          <a:lstStyle/>
          <a:p>
            <a:pPr marL="36576" indent="0">
              <a:buNone/>
            </a:pPr>
            <a:endParaRPr lang="en-US" sz="2400" dirty="0" smtClean="0"/>
          </a:p>
          <a:p>
            <a:pPr marL="109728" indent="0">
              <a:buNone/>
            </a:pPr>
            <a:r>
              <a:rPr lang="en-US" sz="2400" dirty="0" smtClean="0"/>
              <a:t>Ultrasonic </a:t>
            </a:r>
            <a:r>
              <a:rPr lang="en-US" sz="2400" dirty="0"/>
              <a:t>Humidifier </a:t>
            </a:r>
            <a:r>
              <a:rPr lang="en-US" sz="2400" dirty="0" smtClean="0"/>
              <a:t>condition</a:t>
            </a:r>
          </a:p>
          <a:p>
            <a:pPr marL="109728" indent="0">
              <a:buNone/>
            </a:pPr>
            <a:endParaRPr lang="en-US" sz="2400" dirty="0"/>
          </a:p>
          <a:p>
            <a:r>
              <a:rPr lang="en-US" sz="2400" dirty="0"/>
              <a:t>T = 100</a:t>
            </a:r>
            <a:r>
              <a:rPr lang="en-US" sz="2400" baseline="30000" dirty="0"/>
              <a:t>o</a:t>
            </a:r>
            <a:r>
              <a:rPr lang="en-US" sz="2400" dirty="0"/>
              <a:t>C</a:t>
            </a:r>
            <a:r>
              <a:rPr lang="en-US" sz="2400" baseline="30000" dirty="0"/>
              <a:t>		</a:t>
            </a:r>
          </a:p>
          <a:p>
            <a:r>
              <a:rPr lang="en-US" sz="2400" dirty="0"/>
              <a:t>P = 160 </a:t>
            </a:r>
            <a:r>
              <a:rPr lang="en-US" sz="2400" dirty="0" err="1"/>
              <a:t>kPa</a:t>
            </a:r>
            <a:r>
              <a:rPr lang="en-US" sz="2400" dirty="0"/>
              <a:t>	</a:t>
            </a:r>
          </a:p>
          <a:p>
            <a:r>
              <a:rPr lang="en-US" sz="2400" dirty="0"/>
              <a:t>Inlet area = 0.0041 m</a:t>
            </a:r>
            <a:r>
              <a:rPr lang="en-US" sz="2400" baseline="30000" dirty="0"/>
              <a:t>2</a:t>
            </a:r>
            <a:r>
              <a:rPr lang="en-US" sz="2400" dirty="0"/>
              <a:t>	</a:t>
            </a:r>
          </a:p>
          <a:p>
            <a:r>
              <a:rPr lang="en-US" sz="2400" dirty="0"/>
              <a:t>Assume </a:t>
            </a:r>
            <a:r>
              <a:rPr lang="en-US" sz="2400" dirty="0" err="1"/>
              <a:t>V</a:t>
            </a:r>
            <a:r>
              <a:rPr lang="en-US" sz="2400" baseline="-25000" dirty="0" err="1"/>
              <a:t>vapor</a:t>
            </a:r>
            <a:r>
              <a:rPr lang="en-US" sz="2400" baseline="-25000" dirty="0"/>
              <a:t> </a:t>
            </a:r>
            <a:r>
              <a:rPr lang="en-US" sz="2400" dirty="0"/>
              <a:t>= 0.03 m/s</a:t>
            </a:r>
          </a:p>
          <a:p>
            <a:pPr marL="36576" indent="0">
              <a:buNone/>
            </a:pPr>
            <a:endParaRPr lang="en-US" sz="2400" dirty="0"/>
          </a:p>
        </p:txBody>
      </p:sp>
      <p:sp>
        <p:nvSpPr>
          <p:cNvPr id="9" name="Title 8"/>
          <p:cNvSpPr>
            <a:spLocks noGrp="1"/>
          </p:cNvSpPr>
          <p:nvPr>
            <p:ph type="title"/>
          </p:nvPr>
        </p:nvSpPr>
        <p:spPr>
          <a:xfrm>
            <a:off x="0" y="304800"/>
            <a:ext cx="9220200" cy="1477962"/>
          </a:xfrm>
        </p:spPr>
        <p:txBody>
          <a:bodyPr>
            <a:noAutofit/>
          </a:bodyPr>
          <a:lstStyle/>
          <a:p>
            <a:pPr algn="ctr"/>
            <a:r>
              <a:rPr lang="en-US" sz="6000" b="0" dirty="0" smtClean="0">
                <a:ln w="18415" cmpd="sng">
                  <a:solidFill>
                    <a:srgbClr val="FFFFFF"/>
                  </a:solidFill>
                  <a:prstDash val="solid"/>
                </a:ln>
                <a:solidFill>
                  <a:srgbClr val="FFFFFF"/>
                </a:solidFill>
                <a:effectLst/>
                <a:latin typeface="Calibri" pitchFamily="34" charset="0"/>
                <a:cs typeface="Calibri" pitchFamily="34" charset="0"/>
              </a:rPr>
              <a:t>Humidifier Sizing </a:t>
            </a:r>
            <a:r>
              <a:rPr lang="en-US" sz="6000" b="0" dirty="0" err="1" smtClean="0">
                <a:ln w="18415" cmpd="sng">
                  <a:solidFill>
                    <a:srgbClr val="FFFFFF"/>
                  </a:solidFill>
                  <a:prstDash val="solid"/>
                </a:ln>
                <a:solidFill>
                  <a:srgbClr val="FFFFFF"/>
                </a:solidFill>
                <a:effectLst/>
                <a:latin typeface="Calibri" pitchFamily="34" charset="0"/>
                <a:cs typeface="Calibri" pitchFamily="34" charset="0"/>
              </a:rPr>
              <a:t>Cont</a:t>
            </a:r>
            <a:r>
              <a:rPr lang="en-US" sz="6000" b="0" dirty="0" smtClean="0">
                <a:ln w="18415" cmpd="sng">
                  <a:solidFill>
                    <a:srgbClr val="FFFFFF"/>
                  </a:solidFill>
                  <a:prstDash val="solid"/>
                </a:ln>
                <a:solidFill>
                  <a:srgbClr val="FFFFFF"/>
                </a:solidFill>
                <a:effectLst/>
                <a:latin typeface="Calibri" pitchFamily="34" charset="0"/>
                <a:cs typeface="Calibri" pitchFamily="34" charset="0"/>
              </a:rPr>
              <a:t>…</a:t>
            </a:r>
            <a:endParaRPr lang="en-US" sz="6000" b="0" dirty="0">
              <a:ln w="18415" cmpd="sng">
                <a:solidFill>
                  <a:srgbClr val="FFFFFF"/>
                </a:solidFill>
                <a:prstDash val="solid"/>
              </a:ln>
              <a:solidFill>
                <a:srgbClr val="FFFFFF"/>
              </a:solidFill>
              <a:effectLst/>
              <a:latin typeface="Calibri" pitchFamily="34" charset="0"/>
              <a:cs typeface="Calibri" pitchFamily="34" charset="0"/>
            </a:endParaRPr>
          </a:p>
        </p:txBody>
      </p:sp>
      <p:sp>
        <p:nvSpPr>
          <p:cNvPr id="6" name="TextBox 5"/>
          <p:cNvSpPr txBox="1"/>
          <p:nvPr/>
        </p:nvSpPr>
        <p:spPr>
          <a:xfrm>
            <a:off x="1828800" y="4648200"/>
            <a:ext cx="4876800" cy="46166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6576" indent="0" algn="ctr">
              <a:buNone/>
            </a:pPr>
            <a:r>
              <a:rPr lang="en-US" sz="2400" dirty="0">
                <a:solidFill>
                  <a:schemeClr val="tx1"/>
                </a:solidFill>
              </a:rPr>
              <a:t>Mass flow rate: </a:t>
            </a:r>
            <a:r>
              <a:rPr lang="en-US" sz="2400" dirty="0" smtClean="0">
                <a:solidFill>
                  <a:schemeClr val="tx1"/>
                </a:solidFill>
              </a:rPr>
              <a:t>1.46 </a:t>
            </a:r>
            <a:r>
              <a:rPr lang="en-US" sz="2400" dirty="0" err="1">
                <a:solidFill>
                  <a:schemeClr val="tx1"/>
                </a:solidFill>
              </a:rPr>
              <a:t>lbm</a:t>
            </a:r>
            <a:r>
              <a:rPr lang="en-US" sz="2400" dirty="0">
                <a:solidFill>
                  <a:schemeClr val="tx1"/>
                </a:solidFill>
              </a:rPr>
              <a:t>/</a:t>
            </a:r>
            <a:r>
              <a:rPr lang="en-US" sz="2400" dirty="0" err="1">
                <a:solidFill>
                  <a:schemeClr val="tx1"/>
                </a:solidFill>
              </a:rPr>
              <a:t>hr</a:t>
            </a:r>
            <a:endParaRPr lang="en-US" sz="2400" dirty="0">
              <a:solidFill>
                <a:schemeClr val="tx1"/>
              </a:solidFill>
            </a:endParaRPr>
          </a:p>
        </p:txBody>
      </p:sp>
    </p:spTree>
    <p:extLst>
      <p:ext uri="{BB962C8B-B14F-4D97-AF65-F5344CB8AC3E}">
        <p14:creationId xmlns:p14="http://schemas.microsoft.com/office/powerpoint/2010/main" val="2662148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pPr marL="109728" indent="0">
              <a:buNone/>
            </a:pPr>
            <a:endParaRPr lang="en-US" dirty="0" smtClean="0"/>
          </a:p>
          <a:p>
            <a:pPr marL="109728" indent="0">
              <a:buNone/>
            </a:pPr>
            <a:endParaRPr lang="en-US" dirty="0"/>
          </a:p>
        </p:txBody>
      </p:sp>
      <p:sp>
        <p:nvSpPr>
          <p:cNvPr id="3" name="Title 2"/>
          <p:cNvSpPr>
            <a:spLocks noGrp="1"/>
          </p:cNvSpPr>
          <p:nvPr>
            <p:ph type="title"/>
          </p:nvPr>
        </p:nvSpPr>
        <p:spPr>
          <a:xfrm>
            <a:off x="457200" y="274638"/>
            <a:ext cx="8229600" cy="715962"/>
          </a:xfrm>
        </p:spPr>
        <p:txBody>
          <a:bodyPr>
            <a:noAutofit/>
          </a:bodyPr>
          <a:lstStyle/>
          <a:p>
            <a:r>
              <a:rPr lang="en-US" sz="6000" b="0" dirty="0">
                <a:ln w="18415" cmpd="sng">
                  <a:solidFill>
                    <a:srgbClr val="FFFFFF"/>
                  </a:solidFill>
                  <a:prstDash val="solid"/>
                </a:ln>
                <a:solidFill>
                  <a:srgbClr val="FFFFFF"/>
                </a:solidFill>
                <a:effectLst/>
                <a:latin typeface="Calibri" pitchFamily="34" charset="0"/>
                <a:cs typeface="Calibri" pitchFamily="34" charset="0"/>
              </a:rPr>
              <a:t>Parts Illustrations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715000" cy="495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284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scene3d>
              <a:camera prst="orthographicFront"/>
              <a:lightRig rig="threePt" dir="t"/>
            </a:scene3d>
            <a:sp3d prstMaterial="powder">
              <a:bevelT w="190500" h="114300"/>
            </a:sp3d>
          </a:bodyPr>
          <a:lstStyle/>
          <a:p>
            <a:r>
              <a:rPr lang="en-US" sz="6000" b="0" dirty="0" smtClean="0">
                <a:ln w="18415" cmpd="sng">
                  <a:solidFill>
                    <a:srgbClr val="FFFFFF"/>
                  </a:solidFill>
                  <a:prstDash val="solid"/>
                </a:ln>
                <a:solidFill>
                  <a:srgbClr val="FFFFFF"/>
                </a:solidFill>
                <a:effectLst/>
                <a:latin typeface="Calibri" pitchFamily="34" charset="0"/>
                <a:cs typeface="Calibri" pitchFamily="34" charset="0"/>
              </a:rPr>
              <a:t>Final Design</a:t>
            </a:r>
            <a:endParaRPr lang="en-US" sz="6000" b="0" dirty="0">
              <a:ln w="18415" cmpd="sng">
                <a:solidFill>
                  <a:srgbClr val="FFFFFF"/>
                </a:solidFill>
                <a:prstDash val="solid"/>
              </a:ln>
              <a:solidFill>
                <a:srgbClr val="FFFFFF"/>
              </a:solidFill>
              <a:effectLst/>
              <a:latin typeface="Calibri" pitchFamily="34" charset="0"/>
              <a:cs typeface="Calibri" pitchFamily="34" charset="0"/>
            </a:endParaRPr>
          </a:p>
        </p:txBody>
      </p:sp>
      <p:sp>
        <p:nvSpPr>
          <p:cNvPr id="11" name="TextBox 10"/>
          <p:cNvSpPr txBox="1"/>
          <p:nvPr/>
        </p:nvSpPr>
        <p:spPr>
          <a:xfrm>
            <a:off x="4112392" y="4648200"/>
            <a:ext cx="381835" cy="584775"/>
          </a:xfrm>
          <a:prstGeom prst="rect">
            <a:avLst/>
          </a:prstGeom>
          <a:noFill/>
        </p:spPr>
        <p:txBody>
          <a:bodyPr wrap="none" rtlCol="0">
            <a:spAutoFit/>
          </a:bodyPr>
          <a:lstStyle/>
          <a:p>
            <a:pPr algn="ctr"/>
            <a:endParaRPr lang="en-US" sz="1600" dirty="0" smtClean="0"/>
          </a:p>
          <a:p>
            <a:pPr algn="ctr"/>
            <a:r>
              <a:rPr lang="en-US" sz="1600" dirty="0" smtClean="0"/>
              <a:t>   </a:t>
            </a:r>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685188"/>
            <a:ext cx="4099934" cy="306229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578" y="1685188"/>
            <a:ext cx="4112687" cy="3071822"/>
          </a:xfrm>
          <a:prstGeom prst="rect">
            <a:avLst/>
          </a:prstGeom>
        </p:spPr>
      </p:pic>
      <p:sp>
        <p:nvSpPr>
          <p:cNvPr id="13" name="Content Placeholder 12"/>
          <p:cNvSpPr>
            <a:spLocks noGrp="1"/>
          </p:cNvSpPr>
          <p:nvPr>
            <p:ph idx="1"/>
          </p:nvPr>
        </p:nvSpPr>
        <p:spPr/>
        <p:txBody>
          <a:bodyPr/>
          <a:lstStyle/>
          <a:p>
            <a:endParaRPr lang="en-US" dirty="0"/>
          </a:p>
        </p:txBody>
      </p:sp>
      <p:sp>
        <p:nvSpPr>
          <p:cNvPr id="14" name="TextBox 13"/>
          <p:cNvSpPr txBox="1"/>
          <p:nvPr/>
        </p:nvSpPr>
        <p:spPr>
          <a:xfrm>
            <a:off x="1408127" y="4940587"/>
            <a:ext cx="6172200" cy="369332"/>
          </a:xfrm>
          <a:prstGeom prst="rect">
            <a:avLst/>
          </a:prstGeom>
          <a:noFill/>
        </p:spPr>
        <p:txBody>
          <a:bodyPr wrap="square" rtlCol="0">
            <a:spAutoFit/>
          </a:bodyPr>
          <a:lstStyle/>
          <a:p>
            <a:r>
              <a:rPr lang="en-US" dirty="0" smtClean="0"/>
              <a:t>Ultrasonic Humidifier was mounted to the oven</a:t>
            </a:r>
            <a:endParaRPr lang="en-US" dirty="0"/>
          </a:p>
        </p:txBody>
      </p:sp>
    </p:spTree>
    <p:extLst>
      <p:ext uri="{BB962C8B-B14F-4D97-AF65-F5344CB8AC3E}">
        <p14:creationId xmlns:p14="http://schemas.microsoft.com/office/powerpoint/2010/main" val="1055501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dirty="0" smtClean="0"/>
              <a:t>Project Requirement Achieved:</a:t>
            </a:r>
          </a:p>
          <a:p>
            <a:pPr>
              <a:buFont typeface="Arial" pitchFamily="34" charset="0"/>
              <a:buChar char="•"/>
            </a:pPr>
            <a:r>
              <a:rPr lang="en-US" dirty="0" smtClean="0"/>
              <a:t>Performance</a:t>
            </a:r>
            <a:endParaRPr lang="en-US" dirty="0" smtClean="0"/>
          </a:p>
          <a:p>
            <a:pPr>
              <a:buFont typeface="Arial" pitchFamily="34" charset="0"/>
              <a:buChar char="•"/>
            </a:pPr>
            <a:r>
              <a:rPr lang="en-US" dirty="0" smtClean="0"/>
              <a:t>Life in Service</a:t>
            </a:r>
          </a:p>
          <a:p>
            <a:pPr>
              <a:buFont typeface="Arial" pitchFamily="34" charset="0"/>
              <a:buChar char="•"/>
            </a:pPr>
            <a:r>
              <a:rPr lang="en-US" dirty="0" smtClean="0"/>
              <a:t>Ergonomics</a:t>
            </a:r>
          </a:p>
          <a:p>
            <a:pPr marL="109728" indent="0">
              <a:buNone/>
            </a:pPr>
            <a:endParaRPr lang="en-US" dirty="0"/>
          </a:p>
        </p:txBody>
      </p:sp>
      <p:sp>
        <p:nvSpPr>
          <p:cNvPr id="3" name="Title 2"/>
          <p:cNvSpPr>
            <a:spLocks noGrp="1"/>
          </p:cNvSpPr>
          <p:nvPr>
            <p:ph type="title"/>
          </p:nvPr>
        </p:nvSpPr>
        <p:spPr/>
        <p:txBody>
          <a:bodyPr>
            <a:normAutofit/>
          </a:bodyPr>
          <a:lstStyle/>
          <a:p>
            <a:r>
              <a:rPr lang="en-US" sz="6000" b="0" dirty="0" smtClean="0">
                <a:effectLst/>
                <a:latin typeface="Calibri" pitchFamily="34" charset="0"/>
                <a:cs typeface="Calibri" pitchFamily="34" charset="0"/>
              </a:rPr>
              <a:t>Conclusion</a:t>
            </a:r>
            <a:endParaRPr lang="en-US" sz="6000" b="0" dirty="0">
              <a:effectLst/>
              <a:latin typeface="Calibri" pitchFamily="34" charset="0"/>
              <a:cs typeface="Calibri" pitchFamily="34" charset="0"/>
            </a:endParaRPr>
          </a:p>
        </p:txBody>
      </p:sp>
    </p:spTree>
    <p:extLst>
      <p:ext uri="{BB962C8B-B14F-4D97-AF65-F5344CB8AC3E}">
        <p14:creationId xmlns:p14="http://schemas.microsoft.com/office/powerpoint/2010/main" val="163106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600200"/>
            <a:ext cx="1447800" cy="4876800"/>
          </a:xfrm>
        </p:spPr>
        <p:txBody>
          <a:bodyPr>
            <a:normAutofit fontScale="25000" lnSpcReduction="20000"/>
          </a:bodyPr>
          <a:lstStyle/>
          <a:p>
            <a:pPr marL="36576" indent="0" algn="ctr">
              <a:buNone/>
            </a:pPr>
            <a:endParaRPr lang="en-US" dirty="0" smtClean="0"/>
          </a:p>
          <a:p>
            <a:pPr marL="36576" indent="0" algn="ctr">
              <a:buNone/>
            </a:pPr>
            <a:endParaRPr lang="en-US" dirty="0"/>
          </a:p>
          <a:p>
            <a:pPr marL="36576" indent="0" algn="ctr">
              <a:buNone/>
            </a:pPr>
            <a:endParaRPr lang="en-US" dirty="0" smtClean="0"/>
          </a:p>
          <a:p>
            <a:pPr marL="36576" indent="0" algn="ctr">
              <a:buNone/>
            </a:pPr>
            <a:r>
              <a:rPr lang="en-US" sz="120000" dirty="0" smtClean="0">
                <a:solidFill>
                  <a:schemeClr val="bg2"/>
                </a:solidFill>
                <a:latin typeface="Aparajita" pitchFamily="34" charset="0"/>
                <a:cs typeface="Aparajita" pitchFamily="34" charset="0"/>
              </a:rPr>
              <a:t>?</a:t>
            </a:r>
            <a:endParaRPr lang="en-US" sz="120000" dirty="0">
              <a:solidFill>
                <a:schemeClr val="bg2"/>
              </a:solidFill>
              <a:latin typeface="Aparajita" pitchFamily="34" charset="0"/>
              <a:cs typeface="Aparajita" pitchFamily="34" charset="0"/>
            </a:endParaRPr>
          </a:p>
        </p:txBody>
      </p:sp>
      <p:sp>
        <p:nvSpPr>
          <p:cNvPr id="2" name="Title 1"/>
          <p:cNvSpPr>
            <a:spLocks noGrp="1"/>
          </p:cNvSpPr>
          <p:nvPr>
            <p:ph type="title"/>
          </p:nvPr>
        </p:nvSpPr>
        <p:spPr/>
        <p:txBody>
          <a:bodyPr>
            <a:normAutofit/>
            <a:scene3d>
              <a:camera prst="orthographicFront"/>
              <a:lightRig rig="threePt" dir="t"/>
            </a:scene3d>
            <a:sp3d prstMaterial="powder">
              <a:bevelT w="190500" h="114300"/>
            </a:sp3d>
          </a:bodyPr>
          <a:lstStyle/>
          <a:p>
            <a:r>
              <a:rPr lang="en-US" sz="6000" b="0" dirty="0">
                <a:ln w="18415" cmpd="sng">
                  <a:solidFill>
                    <a:srgbClr val="FFFFFF"/>
                  </a:solidFill>
                  <a:prstDash val="solid"/>
                </a:ln>
                <a:solidFill>
                  <a:srgbClr val="FFFFFF"/>
                </a:solidFill>
                <a:effectLst/>
                <a:latin typeface="Calibri" pitchFamily="34" charset="0"/>
                <a:cs typeface="Calibri" pitchFamily="34" charset="0"/>
              </a:rPr>
              <a:t>Questions</a:t>
            </a:r>
          </a:p>
        </p:txBody>
      </p:sp>
    </p:spTree>
    <p:extLst>
      <p:ext uri="{BB962C8B-B14F-4D97-AF65-F5344CB8AC3E}">
        <p14:creationId xmlns:p14="http://schemas.microsoft.com/office/powerpoint/2010/main" val="418921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latin typeface="Calibri" pitchFamily="34" charset="0"/>
                <a:cs typeface="Calibri" pitchFamily="34" charset="0"/>
              </a:rPr>
              <a:t>Project Background</a:t>
            </a:r>
          </a:p>
          <a:p>
            <a:r>
              <a:rPr lang="en-US" dirty="0" smtClean="0">
                <a:latin typeface="Calibri" pitchFamily="34" charset="0"/>
                <a:cs typeface="Calibri" pitchFamily="34" charset="0"/>
              </a:rPr>
              <a:t>Mission Statement</a:t>
            </a:r>
          </a:p>
          <a:p>
            <a:r>
              <a:rPr lang="en-US" dirty="0" smtClean="0">
                <a:latin typeface="Calibri" pitchFamily="34" charset="0"/>
                <a:cs typeface="Calibri" pitchFamily="34" charset="0"/>
              </a:rPr>
              <a:t>Basic Requirements</a:t>
            </a:r>
          </a:p>
          <a:p>
            <a:r>
              <a:rPr lang="en-US" dirty="0" smtClean="0">
                <a:latin typeface="Calibri" pitchFamily="34" charset="0"/>
                <a:cs typeface="Calibri" pitchFamily="34" charset="0"/>
              </a:rPr>
              <a:t>Temperature Vs. RH Plot</a:t>
            </a:r>
          </a:p>
          <a:p>
            <a:r>
              <a:rPr lang="en-US" dirty="0" smtClean="0">
                <a:latin typeface="Calibri" pitchFamily="34" charset="0"/>
                <a:cs typeface="Calibri" pitchFamily="34" charset="0"/>
              </a:rPr>
              <a:t>External Search</a:t>
            </a:r>
          </a:p>
          <a:p>
            <a:r>
              <a:rPr lang="en-US" dirty="0" smtClean="0">
                <a:latin typeface="Calibri" pitchFamily="34" charset="0"/>
                <a:cs typeface="Calibri" pitchFamily="34" charset="0"/>
              </a:rPr>
              <a:t>Design Evaluation</a:t>
            </a:r>
          </a:p>
          <a:p>
            <a:r>
              <a:rPr lang="en-US" dirty="0" smtClean="0">
                <a:latin typeface="Calibri" pitchFamily="34" charset="0"/>
                <a:cs typeface="Calibri" pitchFamily="34" charset="0"/>
              </a:rPr>
              <a:t>Humidifier Sizing</a:t>
            </a:r>
          </a:p>
          <a:p>
            <a:r>
              <a:rPr lang="en-US" dirty="0" smtClean="0">
                <a:latin typeface="Calibri" pitchFamily="34" charset="0"/>
                <a:cs typeface="Calibri" pitchFamily="34" charset="0"/>
              </a:rPr>
              <a:t>Parts Illustration</a:t>
            </a:r>
          </a:p>
          <a:p>
            <a:r>
              <a:rPr lang="en-US" dirty="0" smtClean="0">
                <a:latin typeface="Calibri" pitchFamily="34" charset="0"/>
                <a:cs typeface="Calibri" pitchFamily="34" charset="0"/>
              </a:rPr>
              <a:t>Final Design</a:t>
            </a:r>
          </a:p>
          <a:p>
            <a:r>
              <a:rPr lang="en-US" dirty="0" smtClean="0">
                <a:latin typeface="Calibri" pitchFamily="34" charset="0"/>
                <a:cs typeface="Calibri" pitchFamily="34" charset="0"/>
              </a:rPr>
              <a:t>Conclusion</a:t>
            </a:r>
          </a:p>
          <a:p>
            <a:r>
              <a:rPr lang="en-US" dirty="0" smtClean="0">
                <a:latin typeface="Calibri" pitchFamily="34" charset="0"/>
                <a:cs typeface="Calibri" pitchFamily="34" charset="0"/>
              </a:rPr>
              <a:t>Questions</a:t>
            </a: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3" name="Title 2"/>
          <p:cNvSpPr>
            <a:spLocks noGrp="1"/>
          </p:cNvSpPr>
          <p:nvPr>
            <p:ph type="title"/>
          </p:nvPr>
        </p:nvSpPr>
        <p:spPr/>
        <p:txBody>
          <a:bodyPr>
            <a:normAutofit/>
          </a:bodyPr>
          <a:lstStyle/>
          <a:p>
            <a:r>
              <a:rPr lang="en-US" sz="6000" b="0" dirty="0" smtClean="0">
                <a:effectLst/>
                <a:latin typeface="Calibri" pitchFamily="34" charset="0"/>
                <a:cs typeface="Calibri" pitchFamily="34" charset="0"/>
              </a:rPr>
              <a:t>Outline</a:t>
            </a:r>
            <a:endParaRPr lang="en-US" sz="6000" b="0" dirty="0">
              <a:effectLst/>
              <a:latin typeface="Calibri" pitchFamily="34" charset="0"/>
              <a:cs typeface="Calibri" pitchFamily="34" charset="0"/>
            </a:endParaRPr>
          </a:p>
        </p:txBody>
      </p:sp>
    </p:spTree>
    <p:extLst>
      <p:ext uri="{BB962C8B-B14F-4D97-AF65-F5344CB8AC3E}">
        <p14:creationId xmlns:p14="http://schemas.microsoft.com/office/powerpoint/2010/main" val="2910870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latin typeface="Calibri" pitchFamily="34" charset="0"/>
                <a:cs typeface="Calibri" pitchFamily="34" charset="0"/>
              </a:rPr>
              <a:t>Objective:</a:t>
            </a:r>
          </a:p>
          <a:p>
            <a:pPr lvl="1"/>
            <a:r>
              <a:rPr lang="en-US" sz="3000" dirty="0">
                <a:latin typeface="Calibri" pitchFamily="34" charset="0"/>
                <a:cs typeface="Calibri" pitchFamily="34" charset="0"/>
              </a:rPr>
              <a:t>Produce a retrofit-able sealant oven capable of controlling humidity and temperature that allows for more efficient flow control</a:t>
            </a:r>
          </a:p>
          <a:p>
            <a:pPr lvl="0">
              <a:buClr>
                <a:srgbClr val="6EA0B0"/>
              </a:buClr>
            </a:pPr>
            <a:r>
              <a:rPr lang="en-US" sz="3200" dirty="0" smtClean="0">
                <a:solidFill>
                  <a:prstClr val="white"/>
                </a:solidFill>
                <a:latin typeface="Calibri" pitchFamily="34" charset="0"/>
                <a:cs typeface="Calibri" pitchFamily="34" charset="0"/>
              </a:rPr>
              <a:t>Current </a:t>
            </a:r>
            <a:r>
              <a:rPr lang="en-US" sz="3200" dirty="0">
                <a:solidFill>
                  <a:prstClr val="white"/>
                </a:solidFill>
                <a:latin typeface="Calibri" pitchFamily="34" charset="0"/>
                <a:cs typeface="Calibri" pitchFamily="34" charset="0"/>
              </a:rPr>
              <a:t>Methods:</a:t>
            </a:r>
          </a:p>
          <a:p>
            <a:pPr lvl="1">
              <a:buClr>
                <a:srgbClr val="6EA0B0"/>
              </a:buClr>
            </a:pPr>
            <a:r>
              <a:rPr lang="en-US" sz="3000" dirty="0">
                <a:solidFill>
                  <a:prstClr val="white"/>
                </a:solidFill>
                <a:latin typeface="Calibri" pitchFamily="34" charset="0"/>
                <a:cs typeface="Calibri" pitchFamily="34" charset="0"/>
              </a:rPr>
              <a:t>Large </a:t>
            </a:r>
            <a:r>
              <a:rPr lang="en-US" sz="3000" dirty="0" smtClean="0">
                <a:solidFill>
                  <a:prstClr val="white"/>
                </a:solidFill>
                <a:latin typeface="Calibri" pitchFamily="34" charset="0"/>
                <a:cs typeface="Calibri" pitchFamily="34" charset="0"/>
              </a:rPr>
              <a:t>size - </a:t>
            </a:r>
            <a:r>
              <a:rPr lang="en-US" sz="3000" dirty="0">
                <a:solidFill>
                  <a:prstClr val="white"/>
                </a:solidFill>
                <a:latin typeface="Calibri" pitchFamily="34" charset="0"/>
                <a:cs typeface="Calibri" pitchFamily="34" charset="0"/>
              </a:rPr>
              <a:t>I</a:t>
            </a:r>
            <a:r>
              <a:rPr lang="en-US" sz="3000" dirty="0" smtClean="0">
                <a:solidFill>
                  <a:prstClr val="white"/>
                </a:solidFill>
                <a:latin typeface="Calibri" pitchFamily="34" charset="0"/>
                <a:cs typeface="Calibri" pitchFamily="34" charset="0"/>
              </a:rPr>
              <a:t>nefficient </a:t>
            </a:r>
            <a:r>
              <a:rPr lang="en-US" sz="3000" dirty="0">
                <a:solidFill>
                  <a:prstClr val="white"/>
                </a:solidFill>
                <a:latin typeface="Calibri" pitchFamily="34" charset="0"/>
                <a:cs typeface="Calibri" pitchFamily="34" charset="0"/>
              </a:rPr>
              <a:t>flow </a:t>
            </a:r>
            <a:r>
              <a:rPr lang="en-US" sz="3000" dirty="0" smtClean="0">
                <a:solidFill>
                  <a:prstClr val="white"/>
                </a:solidFill>
                <a:latin typeface="Calibri" pitchFamily="34" charset="0"/>
                <a:cs typeface="Calibri" pitchFamily="34" charset="0"/>
              </a:rPr>
              <a:t>control</a:t>
            </a:r>
          </a:p>
          <a:p>
            <a:pPr lvl="1">
              <a:buClr>
                <a:srgbClr val="6EA0B0"/>
              </a:buClr>
            </a:pPr>
            <a:r>
              <a:rPr lang="en-US" sz="3000" dirty="0" smtClean="0">
                <a:solidFill>
                  <a:prstClr val="white"/>
                </a:solidFill>
                <a:latin typeface="Calibri" pitchFamily="34" charset="0"/>
                <a:cs typeface="Calibri" pitchFamily="34" charset="0"/>
              </a:rPr>
              <a:t>Anchored to floor - Costly </a:t>
            </a:r>
            <a:r>
              <a:rPr lang="en-US" sz="3000" dirty="0">
                <a:solidFill>
                  <a:prstClr val="white"/>
                </a:solidFill>
                <a:latin typeface="Calibri" pitchFamily="34" charset="0"/>
                <a:cs typeface="Calibri" pitchFamily="34" charset="0"/>
              </a:rPr>
              <a:t>to </a:t>
            </a:r>
            <a:r>
              <a:rPr lang="en-US" sz="3000" dirty="0" smtClean="0">
                <a:solidFill>
                  <a:prstClr val="white"/>
                </a:solidFill>
                <a:latin typeface="Calibri" pitchFamily="34" charset="0"/>
                <a:cs typeface="Calibri" pitchFamily="34" charset="0"/>
              </a:rPr>
              <a:t>move</a:t>
            </a:r>
            <a:endParaRPr lang="en-US" dirty="0" smtClean="0"/>
          </a:p>
        </p:txBody>
      </p:sp>
      <p:sp>
        <p:nvSpPr>
          <p:cNvPr id="2" name="Title 1"/>
          <p:cNvSpPr>
            <a:spLocks noGrp="1"/>
          </p:cNvSpPr>
          <p:nvPr>
            <p:ph type="title"/>
          </p:nvPr>
        </p:nvSpPr>
        <p:spPr/>
        <p:txBody>
          <a:bodyPr>
            <a:noAutofit/>
            <a:scene3d>
              <a:camera prst="orthographicFront"/>
              <a:lightRig rig="threePt" dir="t"/>
            </a:scene3d>
            <a:sp3d prstMaterial="powder">
              <a:bevelT w="190500" h="114300"/>
            </a:sp3d>
          </a:bodyPr>
          <a:lstStyle/>
          <a:p>
            <a:r>
              <a:rPr lang="en-US" sz="6000" b="0" dirty="0">
                <a:ln w="18415" cmpd="sng">
                  <a:solidFill>
                    <a:srgbClr val="FFFFFF"/>
                  </a:solidFill>
                  <a:prstDash val="solid"/>
                </a:ln>
                <a:solidFill>
                  <a:srgbClr val="FFFFFF"/>
                </a:solidFill>
                <a:effectLst/>
                <a:latin typeface="Calibri" pitchFamily="34" charset="0"/>
                <a:cs typeface="Calibri" pitchFamily="34" charset="0"/>
              </a:rPr>
              <a:t>Project Background</a:t>
            </a:r>
          </a:p>
        </p:txBody>
      </p:sp>
    </p:spTree>
    <p:extLst>
      <p:ext uri="{BB962C8B-B14F-4D97-AF65-F5344CB8AC3E}">
        <p14:creationId xmlns:p14="http://schemas.microsoft.com/office/powerpoint/2010/main" val="1128668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lstStyle/>
          <a:p>
            <a:r>
              <a:rPr lang="en-US" dirty="0" smtClean="0"/>
              <a:t>The Boeing Capstone Team will design an efficient curing oven that can embrace the advantages of each of the current sealing methods known as “lean” and “traditional”. The goal is to control the humidity and temperature to a certain level that allows for a better flow control. The final design will be prototyped and documented, with all of its performance characteristics quantified. </a:t>
            </a:r>
            <a:endParaRPr lang="en-US" dirty="0"/>
          </a:p>
        </p:txBody>
      </p:sp>
      <p:sp>
        <p:nvSpPr>
          <p:cNvPr id="3" name="Title 2"/>
          <p:cNvSpPr>
            <a:spLocks noGrp="1"/>
          </p:cNvSpPr>
          <p:nvPr>
            <p:ph type="title"/>
          </p:nvPr>
        </p:nvSpPr>
        <p:spPr/>
        <p:txBody>
          <a:bodyPr>
            <a:normAutofit/>
          </a:bodyPr>
          <a:lstStyle/>
          <a:p>
            <a:r>
              <a:rPr lang="en-US" sz="6000" b="0" dirty="0" smtClean="0">
                <a:effectLst/>
                <a:latin typeface="Calibri" pitchFamily="34" charset="0"/>
                <a:cs typeface="Calibri" pitchFamily="34" charset="0"/>
              </a:rPr>
              <a:t>Mission Statement</a:t>
            </a:r>
            <a:endParaRPr lang="en-US" sz="6000" b="0" dirty="0">
              <a:effectLst/>
              <a:latin typeface="Calibri" pitchFamily="34" charset="0"/>
              <a:cs typeface="Calibri" pitchFamily="34" charset="0"/>
            </a:endParaRPr>
          </a:p>
        </p:txBody>
      </p:sp>
    </p:spTree>
    <p:extLst>
      <p:ext uri="{BB962C8B-B14F-4D97-AF65-F5344CB8AC3E}">
        <p14:creationId xmlns:p14="http://schemas.microsoft.com/office/powerpoint/2010/main" val="488938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Humidity: RH 50 </a:t>
            </a:r>
            <a:r>
              <a:rPr lang="en-US" sz="2000" dirty="0"/>
              <a:t>± </a:t>
            </a:r>
            <a:r>
              <a:rPr lang="en-US" sz="2000" dirty="0" smtClean="0"/>
              <a:t>5%</a:t>
            </a:r>
          </a:p>
          <a:p>
            <a:r>
              <a:rPr lang="en-US" sz="2000" dirty="0" smtClean="0"/>
              <a:t>Temperature: </a:t>
            </a:r>
            <a:r>
              <a:rPr lang="en-US" sz="3000" dirty="0"/>
              <a:t> </a:t>
            </a:r>
            <a:r>
              <a:rPr lang="en-US" sz="2000" dirty="0"/>
              <a:t>130 ± 5 </a:t>
            </a:r>
            <a:r>
              <a:rPr lang="en-US" sz="2000" baseline="30000" dirty="0"/>
              <a:t>o </a:t>
            </a:r>
            <a:r>
              <a:rPr lang="en-US" sz="2000" dirty="0" smtClean="0"/>
              <a:t>F</a:t>
            </a:r>
          </a:p>
          <a:p>
            <a:r>
              <a:rPr lang="en-US" sz="2000" dirty="0" smtClean="0"/>
              <a:t>Water tank must be un-plumbed and less </a:t>
            </a:r>
          </a:p>
          <a:p>
            <a:pPr marL="109728" indent="0">
              <a:buNone/>
            </a:pPr>
            <a:r>
              <a:rPr lang="en-US" sz="2000" dirty="0" smtClean="0"/>
              <a:t>than 35 </a:t>
            </a:r>
            <a:r>
              <a:rPr lang="en-US" sz="2000" dirty="0" err="1" smtClean="0"/>
              <a:t>lb</a:t>
            </a:r>
            <a:r>
              <a:rPr lang="en-US" sz="2000" dirty="0" smtClean="0"/>
              <a:t> in weight.  </a:t>
            </a:r>
          </a:p>
          <a:p>
            <a:r>
              <a:rPr lang="en-US" sz="2000" dirty="0" smtClean="0"/>
              <a:t>Power source must be 120v AC at 60Hz.</a:t>
            </a:r>
          </a:p>
          <a:p>
            <a:r>
              <a:rPr lang="en-US" sz="2000" dirty="0" smtClean="0"/>
              <a:t>The oven must be lasted for at least</a:t>
            </a:r>
          </a:p>
          <a:p>
            <a:pPr marL="109728" indent="0">
              <a:buNone/>
            </a:pPr>
            <a:r>
              <a:rPr lang="en-US" sz="2000" dirty="0" smtClean="0"/>
              <a:t>5 years</a:t>
            </a:r>
          </a:p>
          <a:p>
            <a:pPr marL="109728" indent="0">
              <a:buNone/>
            </a:pPr>
            <a:endParaRPr lang="en-US" sz="2000" dirty="0" smtClean="0"/>
          </a:p>
          <a:p>
            <a:pPr marL="448056" lvl="1" indent="0">
              <a:buNone/>
            </a:pPr>
            <a:endParaRPr lang="en-US" dirty="0" smtClean="0"/>
          </a:p>
          <a:p>
            <a:pPr marL="448056" lvl="1" indent="0">
              <a:buNone/>
            </a:pPr>
            <a:r>
              <a:rPr lang="en-US" dirty="0"/>
              <a:t>	</a:t>
            </a:r>
            <a:endParaRPr lang="en-US" dirty="0" smtClean="0"/>
          </a:p>
        </p:txBody>
      </p:sp>
      <p:sp>
        <p:nvSpPr>
          <p:cNvPr id="2" name="Title 1"/>
          <p:cNvSpPr>
            <a:spLocks noGrp="1"/>
          </p:cNvSpPr>
          <p:nvPr>
            <p:ph type="title"/>
          </p:nvPr>
        </p:nvSpPr>
        <p:spPr/>
        <p:txBody>
          <a:bodyPr>
            <a:noAutofit/>
            <a:scene3d>
              <a:camera prst="orthographicFront"/>
              <a:lightRig rig="threePt" dir="t"/>
            </a:scene3d>
            <a:sp3d prstMaterial="powder">
              <a:bevelT w="190500" h="114300"/>
            </a:sp3d>
          </a:bodyPr>
          <a:lstStyle/>
          <a:p>
            <a:r>
              <a:rPr lang="en-US" sz="6000" b="0" dirty="0" smtClean="0">
                <a:ln w="18415" cmpd="sng">
                  <a:solidFill>
                    <a:srgbClr val="FFFFFF"/>
                  </a:solidFill>
                  <a:prstDash val="solid"/>
                </a:ln>
                <a:solidFill>
                  <a:srgbClr val="FFFFFF"/>
                </a:solidFill>
                <a:effectLst/>
                <a:latin typeface="Calibri" pitchFamily="34" charset="0"/>
                <a:cs typeface="Calibri" pitchFamily="34" charset="0"/>
              </a:rPr>
              <a:t>Basic Requirements</a:t>
            </a:r>
            <a:endParaRPr lang="en-US" sz="6000" b="0" dirty="0">
              <a:ln w="18415" cmpd="sng">
                <a:solidFill>
                  <a:srgbClr val="FFFFFF"/>
                </a:solidFill>
                <a:prstDash val="solid"/>
              </a:ln>
              <a:solidFill>
                <a:srgbClr val="FFFFFF"/>
              </a:solidFill>
              <a:effectLst/>
              <a:latin typeface="Calibri" pitchFamily="34" charset="0"/>
              <a:cs typeface="Calibri" pitchFamily="34" charset="0"/>
            </a:endParaRPr>
          </a:p>
        </p:txBody>
      </p:sp>
      <p:pic>
        <p:nvPicPr>
          <p:cNvPr id="4" name="Content Placeholder 3" descr="IMG_0183.JPG"/>
          <p:cNvPicPr>
            <a:picLocks noChangeAspect="1"/>
          </p:cNvPicPr>
          <p:nvPr/>
        </p:nvPicPr>
        <p:blipFill>
          <a:blip r:embed="rId2" cstate="print">
            <a:extLst>
              <a:ext uri="{28A0092B-C50C-407E-A947-70E740481C1C}">
                <a14:useLocalDpi xmlns:a14="http://schemas.microsoft.com/office/drawing/2010/main" val="0"/>
              </a:ext>
            </a:extLst>
          </a:blip>
          <a:srcRect l="12070" t="15517" r="8621" b="12070"/>
          <a:stretch>
            <a:fillRect/>
          </a:stretch>
        </p:blipFill>
        <p:spPr bwMode="auto">
          <a:xfrm>
            <a:off x="6096000" y="2057400"/>
            <a:ext cx="2590800" cy="3155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39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9731736"/>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pPr algn="ctr"/>
            <a:r>
              <a:rPr lang="en-US" sz="6000" b="0" dirty="0">
                <a:ln w="18415" cmpd="sng">
                  <a:solidFill>
                    <a:srgbClr val="FFFFFF"/>
                  </a:solidFill>
                  <a:prstDash val="solid"/>
                </a:ln>
                <a:solidFill>
                  <a:srgbClr val="FFFFFF"/>
                </a:solidFill>
                <a:effectLst/>
                <a:latin typeface="Calibri" pitchFamily="34" charset="0"/>
                <a:cs typeface="Calibri" pitchFamily="34" charset="0"/>
              </a:rPr>
              <a:t>Temperature Vs. RH</a:t>
            </a:r>
          </a:p>
        </p:txBody>
      </p:sp>
    </p:spTree>
    <p:extLst>
      <p:ext uri="{BB962C8B-B14F-4D97-AF65-F5344CB8AC3E}">
        <p14:creationId xmlns:p14="http://schemas.microsoft.com/office/powerpoint/2010/main" val="168860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48056" lvl="1" indent="0">
              <a:buNone/>
            </a:pPr>
            <a:r>
              <a:rPr lang="en-US" sz="3200" u="sng" dirty="0" smtClean="0">
                <a:latin typeface="Calibri" pitchFamily="34" charset="0"/>
                <a:cs typeface="Calibri" pitchFamily="34" charset="0"/>
              </a:rPr>
              <a:t>Atomizing Water Method:</a:t>
            </a:r>
          </a:p>
          <a:p>
            <a:pPr lvl="1">
              <a:buFont typeface="Wingdings" pitchFamily="2" charset="2"/>
              <a:buChar char="§"/>
            </a:pPr>
            <a:r>
              <a:rPr lang="en-US" sz="3200" dirty="0" smtClean="0">
                <a:latin typeface="Calibri" pitchFamily="34" charset="0"/>
                <a:cs typeface="Calibri" pitchFamily="34" charset="0"/>
              </a:rPr>
              <a:t>Advantages</a:t>
            </a:r>
          </a:p>
          <a:p>
            <a:pPr lvl="2">
              <a:buClr>
                <a:schemeClr val="accent1"/>
              </a:buClr>
            </a:pPr>
            <a:r>
              <a:rPr lang="en-US" sz="3000" dirty="0" smtClean="0">
                <a:latin typeface="Calibri" pitchFamily="34" charset="0"/>
                <a:cs typeface="Calibri" pitchFamily="34" charset="0"/>
              </a:rPr>
              <a:t>Inexpensive</a:t>
            </a:r>
          </a:p>
          <a:p>
            <a:pPr lvl="2">
              <a:buClr>
                <a:schemeClr val="accent1"/>
              </a:buClr>
            </a:pPr>
            <a:r>
              <a:rPr lang="en-US" sz="3000" dirty="0" smtClean="0">
                <a:latin typeface="Calibri" pitchFamily="34" charset="0"/>
                <a:cs typeface="Calibri" pitchFamily="34" charset="0"/>
              </a:rPr>
              <a:t>Suitable for lower temperature </a:t>
            </a:r>
          </a:p>
          <a:p>
            <a:pPr marL="749808" lvl="2" indent="0">
              <a:buClr>
                <a:schemeClr val="accent1"/>
              </a:buClr>
              <a:buNone/>
            </a:pPr>
            <a:r>
              <a:rPr lang="en-US" sz="3000" dirty="0">
                <a:latin typeface="Calibri" pitchFamily="34" charset="0"/>
                <a:cs typeface="Calibri" pitchFamily="34" charset="0"/>
              </a:rPr>
              <a:t>	</a:t>
            </a:r>
            <a:r>
              <a:rPr lang="en-US" sz="3000" dirty="0" smtClean="0">
                <a:latin typeface="Calibri" pitchFamily="34" charset="0"/>
                <a:cs typeface="Calibri" pitchFamily="34" charset="0"/>
              </a:rPr>
              <a:t>and lower humidity  </a:t>
            </a:r>
          </a:p>
          <a:p>
            <a:pPr marL="749808" lvl="2" indent="0">
              <a:buClr>
                <a:schemeClr val="accent1"/>
              </a:buClr>
              <a:buNone/>
            </a:pPr>
            <a:endParaRPr lang="en-US" dirty="0" smtClean="0">
              <a:latin typeface="Calibri" pitchFamily="34" charset="0"/>
              <a:cs typeface="Calibri" pitchFamily="34" charset="0"/>
            </a:endParaRPr>
          </a:p>
          <a:p>
            <a:pPr lvl="1">
              <a:buFont typeface="Wingdings" pitchFamily="2" charset="2"/>
              <a:buChar char="§"/>
            </a:pPr>
            <a:r>
              <a:rPr lang="en-US" sz="3200" dirty="0" smtClean="0">
                <a:latin typeface="Calibri" pitchFamily="34" charset="0"/>
                <a:cs typeface="Calibri" pitchFamily="34" charset="0"/>
              </a:rPr>
              <a:t>Disadvantages</a:t>
            </a:r>
          </a:p>
          <a:p>
            <a:pPr lvl="2">
              <a:buClr>
                <a:schemeClr val="accent1"/>
              </a:buClr>
            </a:pPr>
            <a:r>
              <a:rPr lang="en-US" sz="3000" dirty="0" smtClean="0">
                <a:latin typeface="Calibri" pitchFamily="34" charset="0"/>
                <a:cs typeface="Calibri" pitchFamily="34" charset="0"/>
              </a:rPr>
              <a:t>Droplet/Moisture formation </a:t>
            </a:r>
            <a:endParaRPr lang="en-US" sz="3000" dirty="0">
              <a:latin typeface="Calibri" pitchFamily="34" charset="0"/>
              <a:cs typeface="Calibri" pitchFamily="34" charset="0"/>
            </a:endParaRPr>
          </a:p>
          <a:p>
            <a:pPr lvl="2">
              <a:buClr>
                <a:schemeClr val="accent1"/>
              </a:buClr>
            </a:pPr>
            <a:r>
              <a:rPr lang="en-US" sz="3000" dirty="0" smtClean="0">
                <a:latin typeface="Calibri" pitchFamily="34" charset="0"/>
                <a:cs typeface="Calibri" pitchFamily="34" charset="0"/>
              </a:rPr>
              <a:t>Temperature change</a:t>
            </a:r>
          </a:p>
          <a:p>
            <a:pPr marL="749808" lvl="2" indent="0">
              <a:buClr>
                <a:schemeClr val="accent1"/>
              </a:buClr>
              <a:buNone/>
            </a:pPr>
            <a:endParaRPr lang="en-US" sz="2600" dirty="0" smtClean="0">
              <a:latin typeface="Calibri" pitchFamily="34" charset="0"/>
              <a:cs typeface="Calibri" pitchFamily="34" charset="0"/>
            </a:endParaRPr>
          </a:p>
          <a:p>
            <a:pPr lvl="2"/>
            <a:endParaRPr lang="en-US" dirty="0" smtClean="0">
              <a:latin typeface="Calibri" pitchFamily="34" charset="0"/>
              <a:cs typeface="Calibri" pitchFamily="34" charset="0"/>
            </a:endParaRPr>
          </a:p>
          <a:p>
            <a:pPr lvl="2"/>
            <a:endParaRPr lang="en-US" dirty="0">
              <a:latin typeface="Calibri" pitchFamily="34" charset="0"/>
              <a:cs typeface="Calibri" pitchFamily="34" charset="0"/>
            </a:endParaRPr>
          </a:p>
        </p:txBody>
      </p:sp>
      <p:sp>
        <p:nvSpPr>
          <p:cNvPr id="2" name="Title 1"/>
          <p:cNvSpPr>
            <a:spLocks noGrp="1"/>
          </p:cNvSpPr>
          <p:nvPr>
            <p:ph type="title"/>
          </p:nvPr>
        </p:nvSpPr>
        <p:spPr/>
        <p:txBody>
          <a:bodyPr>
            <a:noAutofit/>
            <a:scene3d>
              <a:camera prst="orthographicFront"/>
              <a:lightRig rig="threePt" dir="t"/>
            </a:scene3d>
            <a:sp3d prstMaterial="powder">
              <a:bevelT w="190500" h="114300"/>
            </a:sp3d>
          </a:bodyPr>
          <a:lstStyle/>
          <a:p>
            <a:r>
              <a:rPr lang="en-US" sz="6000" b="0" dirty="0" smtClean="0">
                <a:ln w="18415" cmpd="sng">
                  <a:solidFill>
                    <a:srgbClr val="FFFFFF"/>
                  </a:solidFill>
                  <a:prstDash val="solid"/>
                </a:ln>
                <a:solidFill>
                  <a:srgbClr val="FFFFFF"/>
                </a:solidFill>
                <a:effectLst/>
                <a:latin typeface="Calibri" pitchFamily="34" charset="0"/>
                <a:cs typeface="Calibri" pitchFamily="34" charset="0"/>
              </a:rPr>
              <a:t>External Search</a:t>
            </a:r>
            <a:endParaRPr lang="en-US" sz="6000" b="0" dirty="0">
              <a:ln w="18415" cmpd="sng">
                <a:solidFill>
                  <a:srgbClr val="FFFFFF"/>
                </a:solidFill>
                <a:prstDash val="solid"/>
              </a:ln>
              <a:solidFill>
                <a:srgbClr val="FFFFFF"/>
              </a:solidFill>
              <a:effectLst/>
              <a:latin typeface="Calibri" pitchFamily="34" charset="0"/>
              <a:cs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981200"/>
            <a:ext cx="2133600" cy="1973580"/>
          </a:xfrm>
          <a:prstGeom prst="rect">
            <a:avLst/>
          </a:prstGeom>
          <a:ln>
            <a:noFill/>
          </a:ln>
          <a:effectLst>
            <a:softEdge rad="112500"/>
          </a:effectLst>
        </p:spPr>
      </p:pic>
    </p:spTree>
    <p:extLst>
      <p:ext uri="{BB962C8B-B14F-4D97-AF65-F5344CB8AC3E}">
        <p14:creationId xmlns:p14="http://schemas.microsoft.com/office/powerpoint/2010/main" val="3874894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448056" lvl="1" indent="0">
              <a:buClr>
                <a:srgbClr val="6EA0B0"/>
              </a:buClr>
              <a:buNone/>
            </a:pPr>
            <a:r>
              <a:rPr lang="en-US" sz="3000" u="sng" dirty="0" smtClean="0">
                <a:solidFill>
                  <a:prstClr val="white"/>
                </a:solidFill>
                <a:latin typeface="Calibri" pitchFamily="34" charset="0"/>
                <a:cs typeface="Calibri" pitchFamily="34" charset="0"/>
              </a:rPr>
              <a:t>Steam Injection Method:</a:t>
            </a:r>
          </a:p>
          <a:p>
            <a:pPr lvl="1">
              <a:buClr>
                <a:srgbClr val="6EA0B0"/>
              </a:buClr>
              <a:buFont typeface="Arial" pitchFamily="34" charset="0"/>
              <a:buChar char="•"/>
            </a:pPr>
            <a:r>
              <a:rPr lang="en-US" sz="3000" dirty="0" smtClean="0">
                <a:solidFill>
                  <a:prstClr val="white"/>
                </a:solidFill>
                <a:latin typeface="Calibri" pitchFamily="34" charset="0"/>
                <a:cs typeface="Calibri" pitchFamily="34" charset="0"/>
              </a:rPr>
              <a:t>Advantages</a:t>
            </a:r>
          </a:p>
          <a:p>
            <a:pPr lvl="2">
              <a:buClr>
                <a:srgbClr val="6EA0B0"/>
              </a:buClr>
              <a:buFont typeface="Wingdings" pitchFamily="2" charset="2"/>
              <a:buChar char="ü"/>
            </a:pPr>
            <a:r>
              <a:rPr lang="en-US" sz="2800" dirty="0" smtClean="0">
                <a:solidFill>
                  <a:prstClr val="white"/>
                </a:solidFill>
                <a:latin typeface="Calibri" pitchFamily="34" charset="0"/>
                <a:cs typeface="Calibri" pitchFamily="34" charset="0"/>
              </a:rPr>
              <a:t>Higher RH (100%)</a:t>
            </a:r>
          </a:p>
          <a:p>
            <a:pPr lvl="2">
              <a:buClr>
                <a:srgbClr val="6EA0B0"/>
              </a:buClr>
              <a:buFont typeface="Wingdings" pitchFamily="2" charset="2"/>
              <a:buChar char="ü"/>
            </a:pPr>
            <a:r>
              <a:rPr lang="en-US" sz="2800" dirty="0" smtClean="0">
                <a:solidFill>
                  <a:prstClr val="white"/>
                </a:solidFill>
                <a:latin typeface="Calibri" pitchFamily="34" charset="0"/>
                <a:cs typeface="Calibri" pitchFamily="34" charset="0"/>
              </a:rPr>
              <a:t>Dry process</a:t>
            </a:r>
          </a:p>
          <a:p>
            <a:pPr lvl="2">
              <a:buClr>
                <a:srgbClr val="6EA0B0"/>
              </a:buClr>
              <a:buFont typeface="Wingdings" pitchFamily="2" charset="2"/>
              <a:buChar char="ü"/>
            </a:pPr>
            <a:r>
              <a:rPr lang="en-US" sz="2800" dirty="0" smtClean="0">
                <a:solidFill>
                  <a:prstClr val="white"/>
                </a:solidFill>
                <a:latin typeface="Calibri" pitchFamily="34" charset="0"/>
                <a:cs typeface="Calibri" pitchFamily="34" charset="0"/>
              </a:rPr>
              <a:t>No temperature change</a:t>
            </a:r>
          </a:p>
          <a:p>
            <a:pPr lvl="1">
              <a:buClr>
                <a:srgbClr val="6EA0B0"/>
              </a:buClr>
            </a:pPr>
            <a:endParaRPr lang="en-US" sz="3000" dirty="0" smtClean="0">
              <a:solidFill>
                <a:prstClr val="white"/>
              </a:solidFill>
              <a:latin typeface="Calibri" pitchFamily="34" charset="0"/>
              <a:cs typeface="Calibri" pitchFamily="34" charset="0"/>
            </a:endParaRPr>
          </a:p>
          <a:p>
            <a:pPr lvl="1">
              <a:buClr>
                <a:srgbClr val="6EA0B0"/>
              </a:buClr>
              <a:buFont typeface="Arial" pitchFamily="34" charset="0"/>
              <a:buChar char="•"/>
            </a:pPr>
            <a:r>
              <a:rPr lang="en-US" sz="3000" dirty="0" smtClean="0">
                <a:solidFill>
                  <a:prstClr val="white"/>
                </a:solidFill>
                <a:latin typeface="Calibri" pitchFamily="34" charset="0"/>
                <a:cs typeface="Calibri" pitchFamily="34" charset="0"/>
              </a:rPr>
              <a:t>Disadvantages</a:t>
            </a:r>
          </a:p>
          <a:p>
            <a:pPr lvl="2">
              <a:buClr>
                <a:srgbClr val="6EA0B0"/>
              </a:buClr>
              <a:buFont typeface="Wingdings" pitchFamily="2" charset="2"/>
              <a:buChar char="ü"/>
            </a:pPr>
            <a:r>
              <a:rPr lang="en-US" sz="2800" dirty="0" smtClean="0">
                <a:solidFill>
                  <a:prstClr val="white"/>
                </a:solidFill>
                <a:latin typeface="Calibri" pitchFamily="34" charset="0"/>
                <a:cs typeface="Calibri" pitchFamily="34" charset="0"/>
              </a:rPr>
              <a:t>Delay initial steam supply</a:t>
            </a:r>
          </a:p>
          <a:p>
            <a:pPr lvl="2">
              <a:buClr>
                <a:srgbClr val="6EA0B0"/>
              </a:buClr>
              <a:buFont typeface="Wingdings" pitchFamily="2" charset="2"/>
              <a:buChar char="ü"/>
            </a:pPr>
            <a:r>
              <a:rPr lang="en-US" sz="2800" dirty="0" smtClean="0">
                <a:solidFill>
                  <a:prstClr val="white"/>
                </a:solidFill>
                <a:latin typeface="Calibri" pitchFamily="34" charset="0"/>
                <a:cs typeface="Calibri" pitchFamily="34" charset="0"/>
              </a:rPr>
              <a:t>More complex design</a:t>
            </a:r>
          </a:p>
          <a:p>
            <a:pPr lvl="2">
              <a:buClr>
                <a:srgbClr val="6EA0B0"/>
              </a:buClr>
              <a:buFont typeface="Wingdings" pitchFamily="2" charset="2"/>
              <a:buChar char="ü"/>
            </a:pPr>
            <a:r>
              <a:rPr lang="en-US" sz="2800" dirty="0" smtClean="0">
                <a:solidFill>
                  <a:prstClr val="white"/>
                </a:solidFill>
                <a:latin typeface="Calibri" pitchFamily="34" charset="0"/>
                <a:cs typeface="Calibri" pitchFamily="34" charset="0"/>
              </a:rPr>
              <a:t>Expensive (steam generator)</a:t>
            </a:r>
          </a:p>
          <a:p>
            <a:pPr lvl="2">
              <a:buClr>
                <a:srgbClr val="6EA0B0"/>
              </a:buClr>
              <a:buFont typeface="Wingdings" pitchFamily="2" charset="2"/>
              <a:buChar char="ü"/>
            </a:pPr>
            <a:r>
              <a:rPr lang="en-US" sz="2800" dirty="0" smtClean="0">
                <a:solidFill>
                  <a:prstClr val="white"/>
                </a:solidFill>
                <a:latin typeface="Calibri" pitchFamily="34" charset="0"/>
                <a:cs typeface="Calibri" pitchFamily="34" charset="0"/>
              </a:rPr>
              <a:t>Mass flow rate from 4 </a:t>
            </a:r>
            <a:r>
              <a:rPr lang="en-US" sz="2800" dirty="0" err="1" smtClean="0">
                <a:solidFill>
                  <a:prstClr val="white"/>
                </a:solidFill>
                <a:latin typeface="Calibri" pitchFamily="34" charset="0"/>
                <a:cs typeface="Calibri" pitchFamily="34" charset="0"/>
              </a:rPr>
              <a:t>lbm</a:t>
            </a:r>
            <a:r>
              <a:rPr lang="en-US" sz="2800" dirty="0" smtClean="0">
                <a:solidFill>
                  <a:prstClr val="white"/>
                </a:solidFill>
                <a:latin typeface="Calibri" pitchFamily="34" charset="0"/>
                <a:cs typeface="Calibri" pitchFamily="34" charset="0"/>
              </a:rPr>
              <a:t>/</a:t>
            </a:r>
            <a:r>
              <a:rPr lang="en-US" sz="2800" dirty="0" err="1" smtClean="0">
                <a:solidFill>
                  <a:prstClr val="white"/>
                </a:solidFill>
                <a:latin typeface="Calibri" pitchFamily="34" charset="0"/>
                <a:cs typeface="Calibri" pitchFamily="34" charset="0"/>
              </a:rPr>
              <a:t>hr</a:t>
            </a:r>
            <a:r>
              <a:rPr lang="en-US" sz="2800" dirty="0" smtClean="0">
                <a:solidFill>
                  <a:prstClr val="white"/>
                </a:solidFill>
                <a:latin typeface="Calibri" pitchFamily="34" charset="0"/>
                <a:cs typeface="Calibri" pitchFamily="34" charset="0"/>
              </a:rPr>
              <a:t> to 60 </a:t>
            </a:r>
            <a:r>
              <a:rPr lang="en-US" sz="2800" dirty="0" err="1" smtClean="0">
                <a:solidFill>
                  <a:prstClr val="white"/>
                </a:solidFill>
                <a:latin typeface="Calibri" pitchFamily="34" charset="0"/>
                <a:cs typeface="Calibri" pitchFamily="34" charset="0"/>
              </a:rPr>
              <a:t>lbm</a:t>
            </a:r>
            <a:r>
              <a:rPr lang="en-US" sz="2800" dirty="0" smtClean="0">
                <a:solidFill>
                  <a:prstClr val="white"/>
                </a:solidFill>
                <a:latin typeface="Calibri" pitchFamily="34" charset="0"/>
                <a:cs typeface="Calibri" pitchFamily="34" charset="0"/>
              </a:rPr>
              <a:t>/</a:t>
            </a:r>
            <a:r>
              <a:rPr lang="en-US" sz="2800" dirty="0" err="1" smtClean="0">
                <a:solidFill>
                  <a:prstClr val="white"/>
                </a:solidFill>
                <a:latin typeface="Calibri" pitchFamily="34" charset="0"/>
                <a:cs typeface="Calibri" pitchFamily="34" charset="0"/>
              </a:rPr>
              <a:t>hr</a:t>
            </a:r>
            <a:endParaRPr lang="en-US" sz="2800" dirty="0" smtClean="0">
              <a:solidFill>
                <a:prstClr val="white"/>
              </a:solidFill>
              <a:latin typeface="Calibri" pitchFamily="34" charset="0"/>
              <a:cs typeface="Calibri" pitchFamily="34" charset="0"/>
            </a:endParaRPr>
          </a:p>
          <a:p>
            <a:pPr lvl="2">
              <a:buClr>
                <a:srgbClr val="6EA0B0"/>
              </a:buClr>
            </a:pPr>
            <a:endParaRPr lang="en-US" sz="3000" dirty="0" smtClean="0">
              <a:solidFill>
                <a:prstClr val="white"/>
              </a:solidFill>
              <a:latin typeface="Calibri" pitchFamily="34" charset="0"/>
              <a:cs typeface="Calibri" pitchFamily="34" charset="0"/>
            </a:endParaRPr>
          </a:p>
        </p:txBody>
      </p:sp>
      <p:sp>
        <p:nvSpPr>
          <p:cNvPr id="2" name="Title 1"/>
          <p:cNvSpPr>
            <a:spLocks noGrp="1"/>
          </p:cNvSpPr>
          <p:nvPr>
            <p:ph type="title"/>
          </p:nvPr>
        </p:nvSpPr>
        <p:spPr>
          <a:xfrm>
            <a:off x="457200" y="274638"/>
            <a:ext cx="8915400" cy="1143000"/>
          </a:xfrm>
        </p:spPr>
        <p:txBody>
          <a:bodyPr>
            <a:noAutofit/>
            <a:scene3d>
              <a:camera prst="orthographicFront"/>
              <a:lightRig rig="threePt" dir="t"/>
            </a:scene3d>
            <a:sp3d prstMaterial="powder">
              <a:bevelT w="190500" h="114300"/>
            </a:sp3d>
          </a:bodyPr>
          <a:lstStyle/>
          <a:p>
            <a:r>
              <a:rPr lang="en-US" sz="6000" b="0" dirty="0" smtClean="0">
                <a:ln w="18415" cmpd="sng">
                  <a:solidFill>
                    <a:srgbClr val="FFFFFF"/>
                  </a:solidFill>
                  <a:prstDash val="solid"/>
                </a:ln>
                <a:solidFill>
                  <a:srgbClr val="FFFFFF"/>
                </a:solidFill>
                <a:effectLst/>
                <a:latin typeface="Calibri" pitchFamily="34" charset="0"/>
                <a:cs typeface="Calibri" pitchFamily="34" charset="0"/>
              </a:rPr>
              <a:t>External Search Cont</a:t>
            </a:r>
            <a:r>
              <a:rPr lang="en-US" sz="6000" b="0" dirty="0">
                <a:ln w="18415" cmpd="sng">
                  <a:solidFill>
                    <a:srgbClr val="FFFFFF"/>
                  </a:solidFill>
                  <a:prstDash val="solid"/>
                </a:ln>
                <a:solidFill>
                  <a:srgbClr val="FFFFFF"/>
                </a:solidFill>
                <a:effectLst/>
                <a:latin typeface="Calibri" pitchFamily="34" charset="0"/>
                <a:cs typeface="Calibri"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76400"/>
            <a:ext cx="2825579" cy="2613660"/>
          </a:xfrm>
          <a:prstGeom prst="rect">
            <a:avLst/>
          </a:prstGeom>
          <a:ln>
            <a:noFill/>
          </a:ln>
          <a:effectLst>
            <a:softEdge rad="112500"/>
          </a:effectLst>
        </p:spPr>
      </p:pic>
    </p:spTree>
    <p:extLst>
      <p:ext uri="{BB962C8B-B14F-4D97-AF65-F5344CB8AC3E}">
        <p14:creationId xmlns:p14="http://schemas.microsoft.com/office/powerpoint/2010/main" val="1054295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err="1" smtClean="0"/>
              <a:t>Stulz</a:t>
            </a:r>
            <a:r>
              <a:rPr lang="en-US" u="sng" dirty="0" smtClean="0"/>
              <a:t>-Ultrasonic Humidifier: </a:t>
            </a:r>
            <a:r>
              <a:rPr lang="en-US" dirty="0" smtClean="0"/>
              <a:t>(Current Design)</a:t>
            </a:r>
          </a:p>
          <a:p>
            <a:pPr lvl="1">
              <a:buFont typeface="Arial" pitchFamily="34" charset="0"/>
              <a:buChar char="•"/>
            </a:pPr>
            <a:r>
              <a:rPr lang="en-US" u="sng" dirty="0" smtClean="0"/>
              <a:t>Advantages:</a:t>
            </a:r>
          </a:p>
          <a:p>
            <a:pPr lvl="2">
              <a:buClr>
                <a:schemeClr val="tx1"/>
              </a:buClr>
              <a:buFont typeface="Wingdings" pitchFamily="2" charset="2"/>
              <a:buChar char="Ø"/>
            </a:pPr>
            <a:r>
              <a:rPr lang="en-US" dirty="0" smtClean="0"/>
              <a:t>Very fine mist: 1micro average diameter</a:t>
            </a:r>
          </a:p>
          <a:p>
            <a:pPr lvl="2">
              <a:buClr>
                <a:schemeClr val="tx1"/>
              </a:buClr>
              <a:buFont typeface="Wingdings" pitchFamily="2" charset="2"/>
              <a:buChar char="Ø"/>
            </a:pPr>
            <a:r>
              <a:rPr lang="en-US" dirty="0" smtClean="0"/>
              <a:t>Small Size (10.71” x 8.27’’)</a:t>
            </a:r>
          </a:p>
          <a:p>
            <a:pPr lvl="2">
              <a:buClr>
                <a:schemeClr val="tx1"/>
              </a:buClr>
              <a:buFont typeface="Wingdings" pitchFamily="2" charset="2"/>
              <a:buChar char="Ø"/>
            </a:pPr>
            <a:r>
              <a:rPr lang="en-US" dirty="0" smtClean="0"/>
              <a:t>Long service life</a:t>
            </a:r>
          </a:p>
          <a:p>
            <a:pPr lvl="2">
              <a:buClr>
                <a:schemeClr val="tx1"/>
              </a:buClr>
              <a:buFont typeface="Wingdings" pitchFamily="2" charset="2"/>
              <a:buChar char="Ø"/>
            </a:pPr>
            <a:r>
              <a:rPr lang="en-US" dirty="0" smtClean="0"/>
              <a:t>Mass flow-rate from 2 to 4 </a:t>
            </a:r>
            <a:r>
              <a:rPr lang="en-US" dirty="0" err="1" smtClean="0"/>
              <a:t>lbm</a:t>
            </a:r>
            <a:r>
              <a:rPr lang="en-US" dirty="0" smtClean="0"/>
              <a:t>/</a:t>
            </a:r>
            <a:r>
              <a:rPr lang="en-US" dirty="0" err="1" smtClean="0"/>
              <a:t>hr</a:t>
            </a:r>
            <a:endParaRPr lang="en-US" dirty="0" smtClean="0"/>
          </a:p>
          <a:p>
            <a:pPr marL="630936" lvl="2" indent="0">
              <a:buClr>
                <a:schemeClr val="tx1"/>
              </a:buClr>
              <a:buNone/>
            </a:pPr>
            <a:endParaRPr lang="en-US" dirty="0"/>
          </a:p>
          <a:p>
            <a:pPr>
              <a:buClr>
                <a:schemeClr val="tx1"/>
              </a:buClr>
              <a:buFont typeface="Arial" pitchFamily="34" charset="0"/>
              <a:buChar char="•"/>
            </a:pPr>
            <a:endParaRPr lang="en-US" dirty="0"/>
          </a:p>
          <a:p>
            <a:pPr marL="630936" lvl="2" indent="0">
              <a:buClr>
                <a:schemeClr val="tx1"/>
              </a:buClr>
              <a:buNone/>
            </a:pPr>
            <a:endParaRPr lang="en-US" dirty="0" smtClean="0"/>
          </a:p>
        </p:txBody>
      </p:sp>
      <p:sp>
        <p:nvSpPr>
          <p:cNvPr id="3" name="Title 2"/>
          <p:cNvSpPr>
            <a:spLocks noGrp="1"/>
          </p:cNvSpPr>
          <p:nvPr>
            <p:ph type="title"/>
          </p:nvPr>
        </p:nvSpPr>
        <p:spPr/>
        <p:txBody>
          <a:bodyPr/>
          <a:lstStyle/>
          <a:p>
            <a:r>
              <a:rPr lang="en-US" dirty="0" smtClean="0"/>
              <a:t>External Search Cont.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962400"/>
            <a:ext cx="2812240" cy="2485968"/>
          </a:xfrm>
          <a:prstGeom prst="rect">
            <a:avLst/>
          </a:prstGeom>
        </p:spPr>
      </p:pic>
    </p:spTree>
    <p:extLst>
      <p:ext uri="{BB962C8B-B14F-4D97-AF65-F5344CB8AC3E}">
        <p14:creationId xmlns:p14="http://schemas.microsoft.com/office/powerpoint/2010/main" val="2102340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1451</TotalTime>
  <Words>481</Words>
  <Application>Microsoft Office PowerPoint</Application>
  <PresentationFormat>On-screen Show (4:3)</PresentationFormat>
  <Paragraphs>161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Humidity Controlled Oven Capstone Team 2012</vt:lpstr>
      <vt:lpstr>Outline</vt:lpstr>
      <vt:lpstr>Project Background</vt:lpstr>
      <vt:lpstr>Mission Statement</vt:lpstr>
      <vt:lpstr>Basic Requirements</vt:lpstr>
      <vt:lpstr>Temperature Vs. RH</vt:lpstr>
      <vt:lpstr>External Search</vt:lpstr>
      <vt:lpstr>External Search Cont.</vt:lpstr>
      <vt:lpstr>External Search Cont.</vt:lpstr>
      <vt:lpstr>Design Evaluation</vt:lpstr>
      <vt:lpstr>Humidifier Sizing</vt:lpstr>
      <vt:lpstr>Humidifier Sizing Cont…</vt:lpstr>
      <vt:lpstr>Parts Illustrations</vt:lpstr>
      <vt:lpstr>Final Design</vt:lpstr>
      <vt:lpstr>Conclusion</vt:lpstr>
      <vt:lpstr>Questions</vt:lpstr>
    </vt:vector>
  </TitlesOfParts>
  <Company>Portland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Sealant Curing Oven</dc:title>
  <dc:creator>plucas</dc:creator>
  <cp:lastModifiedBy>asgedog</cp:lastModifiedBy>
  <cp:revision>143</cp:revision>
  <dcterms:created xsi:type="dcterms:W3CDTF">2012-02-19T18:45:43Z</dcterms:created>
  <dcterms:modified xsi:type="dcterms:W3CDTF">2012-06-06T17:21:05Z</dcterms:modified>
</cp:coreProperties>
</file>