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12" r:id="rId2"/>
    <p:sldId id="269" r:id="rId3"/>
    <p:sldId id="270" r:id="rId4"/>
    <p:sldId id="313" r:id="rId5"/>
    <p:sldId id="287" r:id="rId6"/>
    <p:sldId id="297" r:id="rId7"/>
    <p:sldId id="314" r:id="rId8"/>
    <p:sldId id="324" r:id="rId9"/>
    <p:sldId id="326" r:id="rId10"/>
    <p:sldId id="322" r:id="rId11"/>
    <p:sldId id="329" r:id="rId12"/>
    <p:sldId id="330" r:id="rId13"/>
    <p:sldId id="316" r:id="rId14"/>
    <p:sldId id="327" r:id="rId15"/>
    <p:sldId id="328" r:id="rId16"/>
    <p:sldId id="321" r:id="rId17"/>
    <p:sldId id="306" r:id="rId18"/>
    <p:sldId id="323" r:id="rId19"/>
    <p:sldId id="289"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2832" autoAdjust="0"/>
  </p:normalViewPr>
  <p:slideViewPr>
    <p:cSldViewPr>
      <p:cViewPr>
        <p:scale>
          <a:sx n="75" d="100"/>
          <a:sy n="75" d="100"/>
        </p:scale>
        <p:origin x="-123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0" d="100"/>
          <a:sy n="100" d="100"/>
        </p:scale>
        <p:origin x="-246"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The%20Duong\Desktop\Testing\May30\Performance_chil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The%20Duong\Desktop\Testing\May30\Performance_chill.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The%20Duong\Desktop\Testing\May30\Performance_chil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smoothMarker"/>
        <c:ser>
          <c:idx val="0"/>
          <c:order val="0"/>
          <c:tx>
            <c:v>Performance</c:v>
          </c:tx>
          <c:spPr>
            <a:ln>
              <a:solidFill>
                <a:srgbClr val="0070C0"/>
              </a:solidFill>
            </a:ln>
          </c:spPr>
          <c:marker>
            <c:symbol val="none"/>
          </c:marker>
          <c:xVal>
            <c:numRef>
              <c:f>log2_performsnce!$E$212:$E$359</c:f>
              <c:numCache>
                <c:formatCode>General</c:formatCode>
                <c:ptCount val="148"/>
                <c:pt idx="0">
                  <c:v>35.000000000000043</c:v>
                </c:pt>
                <c:pt idx="1">
                  <c:v>35.166666666666636</c:v>
                </c:pt>
                <c:pt idx="2">
                  <c:v>35.333333333333371</c:v>
                </c:pt>
                <c:pt idx="3">
                  <c:v>35.500000000000036</c:v>
                </c:pt>
                <c:pt idx="4">
                  <c:v>35.666666666666622</c:v>
                </c:pt>
                <c:pt idx="5">
                  <c:v>35.833333333333364</c:v>
                </c:pt>
                <c:pt idx="6">
                  <c:v>36.000000000000028</c:v>
                </c:pt>
                <c:pt idx="7">
                  <c:v>36.166666666666607</c:v>
                </c:pt>
                <c:pt idx="8">
                  <c:v>36.333333333333357</c:v>
                </c:pt>
                <c:pt idx="9">
                  <c:v>36.500000000000021</c:v>
                </c:pt>
                <c:pt idx="10">
                  <c:v>36.6666666666666</c:v>
                </c:pt>
                <c:pt idx="11">
                  <c:v>36.83333333333335</c:v>
                </c:pt>
                <c:pt idx="12">
                  <c:v>37.000000000000014</c:v>
                </c:pt>
                <c:pt idx="13">
                  <c:v>37.166666666666593</c:v>
                </c:pt>
                <c:pt idx="14">
                  <c:v>37.333333333333343</c:v>
                </c:pt>
                <c:pt idx="15">
                  <c:v>37.500000000000007</c:v>
                </c:pt>
                <c:pt idx="16">
                  <c:v>37.666666666666586</c:v>
                </c:pt>
                <c:pt idx="17">
                  <c:v>37.833333333333336</c:v>
                </c:pt>
                <c:pt idx="18">
                  <c:v>38</c:v>
                </c:pt>
                <c:pt idx="19">
                  <c:v>38.166666666666579</c:v>
                </c:pt>
                <c:pt idx="20">
                  <c:v>38.333333333333329</c:v>
                </c:pt>
                <c:pt idx="21">
                  <c:v>38.5</c:v>
                </c:pt>
                <c:pt idx="22">
                  <c:v>38.666666666666572</c:v>
                </c:pt>
                <c:pt idx="23">
                  <c:v>38.833333333333321</c:v>
                </c:pt>
                <c:pt idx="24">
                  <c:v>39</c:v>
                </c:pt>
                <c:pt idx="25">
                  <c:v>39.166666666666565</c:v>
                </c:pt>
                <c:pt idx="26">
                  <c:v>39.333333333333314</c:v>
                </c:pt>
                <c:pt idx="27">
                  <c:v>39.5</c:v>
                </c:pt>
                <c:pt idx="28">
                  <c:v>39.666666666666558</c:v>
                </c:pt>
                <c:pt idx="29">
                  <c:v>39.833333333333307</c:v>
                </c:pt>
                <c:pt idx="30">
                  <c:v>40</c:v>
                </c:pt>
                <c:pt idx="31">
                  <c:v>40.166666666666551</c:v>
                </c:pt>
                <c:pt idx="32">
                  <c:v>40.3333333333333</c:v>
                </c:pt>
                <c:pt idx="33">
                  <c:v>40.5</c:v>
                </c:pt>
                <c:pt idx="34">
                  <c:v>40.666666666666544</c:v>
                </c:pt>
                <c:pt idx="35">
                  <c:v>40.833333333333293</c:v>
                </c:pt>
                <c:pt idx="36">
                  <c:v>41</c:v>
                </c:pt>
                <c:pt idx="37">
                  <c:v>41.166666666666536</c:v>
                </c:pt>
                <c:pt idx="38">
                  <c:v>41.333333333333286</c:v>
                </c:pt>
                <c:pt idx="39">
                  <c:v>41.499999999999993</c:v>
                </c:pt>
                <c:pt idx="40">
                  <c:v>41.666666666666536</c:v>
                </c:pt>
                <c:pt idx="41">
                  <c:v>41.833333333333279</c:v>
                </c:pt>
                <c:pt idx="42">
                  <c:v>41.999999999999986</c:v>
                </c:pt>
                <c:pt idx="43">
                  <c:v>42.166666666666522</c:v>
                </c:pt>
                <c:pt idx="44">
                  <c:v>42.333333333333272</c:v>
                </c:pt>
                <c:pt idx="45">
                  <c:v>42.499999999999979</c:v>
                </c:pt>
                <c:pt idx="46">
                  <c:v>42.666666666666522</c:v>
                </c:pt>
                <c:pt idx="47">
                  <c:v>42.833333333333265</c:v>
                </c:pt>
                <c:pt idx="48">
                  <c:v>42.999999999999972</c:v>
                </c:pt>
                <c:pt idx="49">
                  <c:v>43.166666666666508</c:v>
                </c:pt>
                <c:pt idx="50">
                  <c:v>43.333333333333258</c:v>
                </c:pt>
                <c:pt idx="51">
                  <c:v>43.499999999999964</c:v>
                </c:pt>
                <c:pt idx="52">
                  <c:v>43.666666666666508</c:v>
                </c:pt>
                <c:pt idx="53">
                  <c:v>43.83333333333325</c:v>
                </c:pt>
                <c:pt idx="54">
                  <c:v>43.999999999999957</c:v>
                </c:pt>
                <c:pt idx="55">
                  <c:v>44.166666666666494</c:v>
                </c:pt>
                <c:pt idx="56">
                  <c:v>44.333333333333243</c:v>
                </c:pt>
                <c:pt idx="57">
                  <c:v>44.49999999999995</c:v>
                </c:pt>
                <c:pt idx="58">
                  <c:v>44.666666666666494</c:v>
                </c:pt>
                <c:pt idx="59">
                  <c:v>44.833333333333236</c:v>
                </c:pt>
                <c:pt idx="60">
                  <c:v>44.999999999999943</c:v>
                </c:pt>
                <c:pt idx="61">
                  <c:v>45.166666666666487</c:v>
                </c:pt>
                <c:pt idx="62">
                  <c:v>45.333333333333229</c:v>
                </c:pt>
                <c:pt idx="63">
                  <c:v>45.499999999999936</c:v>
                </c:pt>
                <c:pt idx="64">
                  <c:v>45.666666666666487</c:v>
                </c:pt>
                <c:pt idx="65">
                  <c:v>45.833333333333222</c:v>
                </c:pt>
                <c:pt idx="66">
                  <c:v>45.999999999999929</c:v>
                </c:pt>
                <c:pt idx="67">
                  <c:v>46.166666666666472</c:v>
                </c:pt>
                <c:pt idx="68">
                  <c:v>46.333333333333215</c:v>
                </c:pt>
                <c:pt idx="69">
                  <c:v>46.499999999999922</c:v>
                </c:pt>
                <c:pt idx="70">
                  <c:v>46.666666666666472</c:v>
                </c:pt>
                <c:pt idx="71">
                  <c:v>46.833333333333208</c:v>
                </c:pt>
                <c:pt idx="72">
                  <c:v>46.999999999999915</c:v>
                </c:pt>
                <c:pt idx="73">
                  <c:v>47.166666666666458</c:v>
                </c:pt>
                <c:pt idx="74">
                  <c:v>47.333333333333201</c:v>
                </c:pt>
                <c:pt idx="75">
                  <c:v>47.499999999999908</c:v>
                </c:pt>
                <c:pt idx="76">
                  <c:v>47.666666666666444</c:v>
                </c:pt>
                <c:pt idx="77">
                  <c:v>47.833333333333201</c:v>
                </c:pt>
                <c:pt idx="78">
                  <c:v>47.999999999999901</c:v>
                </c:pt>
                <c:pt idx="79">
                  <c:v>48.166666666666444</c:v>
                </c:pt>
                <c:pt idx="80">
                  <c:v>48.333333333333186</c:v>
                </c:pt>
                <c:pt idx="81">
                  <c:v>48.499999999999893</c:v>
                </c:pt>
                <c:pt idx="82">
                  <c:v>48.666666666666437</c:v>
                </c:pt>
                <c:pt idx="83">
                  <c:v>48.833333333333179</c:v>
                </c:pt>
                <c:pt idx="84">
                  <c:v>48.999999999999893</c:v>
                </c:pt>
                <c:pt idx="85">
                  <c:v>49.166666666666437</c:v>
                </c:pt>
                <c:pt idx="86">
                  <c:v>49.333333333333172</c:v>
                </c:pt>
                <c:pt idx="87">
                  <c:v>49.499999999999886</c:v>
                </c:pt>
                <c:pt idx="88">
                  <c:v>49.666666666666423</c:v>
                </c:pt>
                <c:pt idx="89">
                  <c:v>49.833333333333165</c:v>
                </c:pt>
                <c:pt idx="90">
                  <c:v>49.999999999999879</c:v>
                </c:pt>
                <c:pt idx="91">
                  <c:v>50.166666666666423</c:v>
                </c:pt>
                <c:pt idx="92">
                  <c:v>50.333333333333158</c:v>
                </c:pt>
                <c:pt idx="93">
                  <c:v>50.499999999999872</c:v>
                </c:pt>
                <c:pt idx="94">
                  <c:v>50.666666666666409</c:v>
                </c:pt>
                <c:pt idx="95">
                  <c:v>50.833333333333151</c:v>
                </c:pt>
                <c:pt idx="96">
                  <c:v>50.999999999999865</c:v>
                </c:pt>
                <c:pt idx="97">
                  <c:v>51.166666666666394</c:v>
                </c:pt>
                <c:pt idx="98">
                  <c:v>51.333333333333151</c:v>
                </c:pt>
                <c:pt idx="99">
                  <c:v>51.499999999999858</c:v>
                </c:pt>
                <c:pt idx="100">
                  <c:v>51.666666666666394</c:v>
                </c:pt>
                <c:pt idx="101">
                  <c:v>51.833333333333137</c:v>
                </c:pt>
                <c:pt idx="102">
                  <c:v>51.999999999999844</c:v>
                </c:pt>
                <c:pt idx="103">
                  <c:v>52.166666666666387</c:v>
                </c:pt>
                <c:pt idx="104">
                  <c:v>52.33333333333313</c:v>
                </c:pt>
                <c:pt idx="105">
                  <c:v>52.499999999999844</c:v>
                </c:pt>
                <c:pt idx="106">
                  <c:v>52.666666666666387</c:v>
                </c:pt>
                <c:pt idx="107">
                  <c:v>52.833333333333123</c:v>
                </c:pt>
                <c:pt idx="108">
                  <c:v>52.999999999999837</c:v>
                </c:pt>
                <c:pt idx="109">
                  <c:v>53.166666666666373</c:v>
                </c:pt>
                <c:pt idx="110">
                  <c:v>53.333333333333115</c:v>
                </c:pt>
                <c:pt idx="111">
                  <c:v>53.499999999999829</c:v>
                </c:pt>
                <c:pt idx="112">
                  <c:v>53.666666666666373</c:v>
                </c:pt>
                <c:pt idx="113">
                  <c:v>53.833333333333108</c:v>
                </c:pt>
                <c:pt idx="114">
                  <c:v>53.999999999999822</c:v>
                </c:pt>
                <c:pt idx="115">
                  <c:v>54.166666666666359</c:v>
                </c:pt>
                <c:pt idx="116">
                  <c:v>54.333333333333101</c:v>
                </c:pt>
                <c:pt idx="117">
                  <c:v>54.499999999999815</c:v>
                </c:pt>
                <c:pt idx="118">
                  <c:v>54.666666666666345</c:v>
                </c:pt>
                <c:pt idx="119">
                  <c:v>54.833333333333101</c:v>
                </c:pt>
                <c:pt idx="120">
                  <c:v>54.999999999999808</c:v>
                </c:pt>
                <c:pt idx="121">
                  <c:v>55.166666666666345</c:v>
                </c:pt>
                <c:pt idx="122">
                  <c:v>55.333333333333087</c:v>
                </c:pt>
                <c:pt idx="123">
                  <c:v>55.499999999999794</c:v>
                </c:pt>
                <c:pt idx="124">
                  <c:v>55.666666666666337</c:v>
                </c:pt>
                <c:pt idx="125">
                  <c:v>55.83333333333308</c:v>
                </c:pt>
                <c:pt idx="126">
                  <c:v>55.999999999999794</c:v>
                </c:pt>
                <c:pt idx="127">
                  <c:v>56.166666666666337</c:v>
                </c:pt>
                <c:pt idx="128">
                  <c:v>56.333333333333073</c:v>
                </c:pt>
                <c:pt idx="129">
                  <c:v>56.499999999999787</c:v>
                </c:pt>
                <c:pt idx="130">
                  <c:v>56.666666666666323</c:v>
                </c:pt>
                <c:pt idx="131">
                  <c:v>56.833333333333066</c:v>
                </c:pt>
                <c:pt idx="132">
                  <c:v>56.99999999999978</c:v>
                </c:pt>
                <c:pt idx="133">
                  <c:v>57.166666666666323</c:v>
                </c:pt>
                <c:pt idx="134">
                  <c:v>57.333333333333059</c:v>
                </c:pt>
                <c:pt idx="135">
                  <c:v>57.499999999999773</c:v>
                </c:pt>
                <c:pt idx="136">
                  <c:v>57.666666666666309</c:v>
                </c:pt>
                <c:pt idx="137">
                  <c:v>57.833333333333051</c:v>
                </c:pt>
                <c:pt idx="138">
                  <c:v>57.999999999999766</c:v>
                </c:pt>
                <c:pt idx="139">
                  <c:v>58.166666666666295</c:v>
                </c:pt>
                <c:pt idx="140">
                  <c:v>58.333333333333051</c:v>
                </c:pt>
                <c:pt idx="141">
                  <c:v>58.499999999999758</c:v>
                </c:pt>
                <c:pt idx="142">
                  <c:v>58.666666666666295</c:v>
                </c:pt>
                <c:pt idx="143">
                  <c:v>58.833333333333037</c:v>
                </c:pt>
                <c:pt idx="144">
                  <c:v>58.999999999999744</c:v>
                </c:pt>
                <c:pt idx="145">
                  <c:v>59.166666666666288</c:v>
                </c:pt>
                <c:pt idx="146">
                  <c:v>59.33333333333303</c:v>
                </c:pt>
                <c:pt idx="147">
                  <c:v>59.499999999999737</c:v>
                </c:pt>
              </c:numCache>
            </c:numRef>
          </c:xVal>
          <c:yVal>
            <c:numRef>
              <c:f>log2_performsnce!$A$212:$A$359</c:f>
              <c:numCache>
                <c:formatCode>General</c:formatCode>
                <c:ptCount val="148"/>
                <c:pt idx="0">
                  <c:v>-5</c:v>
                </c:pt>
                <c:pt idx="1">
                  <c:v>-5</c:v>
                </c:pt>
                <c:pt idx="2">
                  <c:v>-4.9000000000000004</c:v>
                </c:pt>
                <c:pt idx="3">
                  <c:v>-5</c:v>
                </c:pt>
                <c:pt idx="4">
                  <c:v>-5</c:v>
                </c:pt>
                <c:pt idx="5">
                  <c:v>-5</c:v>
                </c:pt>
                <c:pt idx="6">
                  <c:v>-5</c:v>
                </c:pt>
                <c:pt idx="7">
                  <c:v>-5</c:v>
                </c:pt>
                <c:pt idx="8">
                  <c:v>-5</c:v>
                </c:pt>
                <c:pt idx="9">
                  <c:v>-5</c:v>
                </c:pt>
                <c:pt idx="10">
                  <c:v>-5</c:v>
                </c:pt>
                <c:pt idx="11">
                  <c:v>-5.0999999999999996</c:v>
                </c:pt>
                <c:pt idx="12">
                  <c:v>-5.0999999999999996</c:v>
                </c:pt>
                <c:pt idx="13">
                  <c:v>-5.0999999999999996</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-4.9000000000000004</c:v>
                </c:pt>
                <c:pt idx="29">
                  <c:v>-3.7</c:v>
                </c:pt>
                <c:pt idx="30">
                  <c:v>-0.8</c:v>
                </c:pt>
                <c:pt idx="31">
                  <c:v>2.8</c:v>
                </c:pt>
                <c:pt idx="32">
                  <c:v>6.7</c:v>
                </c:pt>
                <c:pt idx="33">
                  <c:v>10.6</c:v>
                </c:pt>
                <c:pt idx="34">
                  <c:v>14.3</c:v>
                </c:pt>
                <c:pt idx="35">
                  <c:v>17.7</c:v>
                </c:pt>
                <c:pt idx="36">
                  <c:v>21.3</c:v>
                </c:pt>
                <c:pt idx="37">
                  <c:v>24.8</c:v>
                </c:pt>
                <c:pt idx="38">
                  <c:v>28.3</c:v>
                </c:pt>
                <c:pt idx="39">
                  <c:v>31.5</c:v>
                </c:pt>
                <c:pt idx="40">
                  <c:v>34.800000000000004</c:v>
                </c:pt>
                <c:pt idx="41">
                  <c:v>37.9</c:v>
                </c:pt>
                <c:pt idx="42">
                  <c:v>40.9</c:v>
                </c:pt>
                <c:pt idx="43">
                  <c:v>43.9</c:v>
                </c:pt>
                <c:pt idx="44">
                  <c:v>46.9</c:v>
                </c:pt>
                <c:pt idx="45">
                  <c:v>49.8</c:v>
                </c:pt>
                <c:pt idx="46">
                  <c:v>52.6</c:v>
                </c:pt>
                <c:pt idx="47">
                  <c:v>55.4</c:v>
                </c:pt>
                <c:pt idx="48">
                  <c:v>58.1</c:v>
                </c:pt>
                <c:pt idx="49">
                  <c:v>60.7</c:v>
                </c:pt>
                <c:pt idx="50">
                  <c:v>63.2</c:v>
                </c:pt>
                <c:pt idx="51">
                  <c:v>65.3</c:v>
                </c:pt>
                <c:pt idx="52">
                  <c:v>67</c:v>
                </c:pt>
                <c:pt idx="53">
                  <c:v>66.900000000000006</c:v>
                </c:pt>
                <c:pt idx="54">
                  <c:v>66.599999999999994</c:v>
                </c:pt>
                <c:pt idx="55">
                  <c:v>66</c:v>
                </c:pt>
                <c:pt idx="56">
                  <c:v>65.400000000000006</c:v>
                </c:pt>
                <c:pt idx="57">
                  <c:v>64.8</c:v>
                </c:pt>
                <c:pt idx="58">
                  <c:v>64.3</c:v>
                </c:pt>
                <c:pt idx="59">
                  <c:v>64.099999999999994</c:v>
                </c:pt>
                <c:pt idx="60">
                  <c:v>64.3</c:v>
                </c:pt>
                <c:pt idx="61">
                  <c:v>64.7</c:v>
                </c:pt>
                <c:pt idx="62">
                  <c:v>65.2</c:v>
                </c:pt>
                <c:pt idx="63">
                  <c:v>65.400000000000006</c:v>
                </c:pt>
                <c:pt idx="64">
                  <c:v>65.5</c:v>
                </c:pt>
                <c:pt idx="65">
                  <c:v>65.3</c:v>
                </c:pt>
                <c:pt idx="66">
                  <c:v>65.099999999999994</c:v>
                </c:pt>
                <c:pt idx="67">
                  <c:v>64.900000000000006</c:v>
                </c:pt>
                <c:pt idx="68">
                  <c:v>64.8</c:v>
                </c:pt>
                <c:pt idx="69">
                  <c:v>64.8</c:v>
                </c:pt>
                <c:pt idx="70">
                  <c:v>64.900000000000006</c:v>
                </c:pt>
                <c:pt idx="71">
                  <c:v>65</c:v>
                </c:pt>
                <c:pt idx="72">
                  <c:v>65.099999999999994</c:v>
                </c:pt>
                <c:pt idx="73">
                  <c:v>65.099999999999994</c:v>
                </c:pt>
                <c:pt idx="74">
                  <c:v>65.099999999999994</c:v>
                </c:pt>
                <c:pt idx="75">
                  <c:v>65.099999999999994</c:v>
                </c:pt>
                <c:pt idx="76">
                  <c:v>65.099999999999994</c:v>
                </c:pt>
                <c:pt idx="77">
                  <c:v>65</c:v>
                </c:pt>
                <c:pt idx="78">
                  <c:v>65</c:v>
                </c:pt>
                <c:pt idx="79">
                  <c:v>65</c:v>
                </c:pt>
                <c:pt idx="80">
                  <c:v>65</c:v>
                </c:pt>
                <c:pt idx="81">
                  <c:v>65.400000000000006</c:v>
                </c:pt>
                <c:pt idx="82">
                  <c:v>65.099999999999994</c:v>
                </c:pt>
                <c:pt idx="83">
                  <c:v>65</c:v>
                </c:pt>
                <c:pt idx="84">
                  <c:v>65.099999999999994</c:v>
                </c:pt>
                <c:pt idx="85">
                  <c:v>65.400000000000006</c:v>
                </c:pt>
                <c:pt idx="86">
                  <c:v>65.2</c:v>
                </c:pt>
                <c:pt idx="87">
                  <c:v>65</c:v>
                </c:pt>
                <c:pt idx="88">
                  <c:v>65.2</c:v>
                </c:pt>
                <c:pt idx="89">
                  <c:v>65</c:v>
                </c:pt>
                <c:pt idx="90">
                  <c:v>65.099999999999994</c:v>
                </c:pt>
                <c:pt idx="91">
                  <c:v>65</c:v>
                </c:pt>
                <c:pt idx="92">
                  <c:v>65</c:v>
                </c:pt>
                <c:pt idx="93">
                  <c:v>65.400000000000006</c:v>
                </c:pt>
                <c:pt idx="94">
                  <c:v>65.400000000000006</c:v>
                </c:pt>
                <c:pt idx="95">
                  <c:v>65.400000000000006</c:v>
                </c:pt>
                <c:pt idx="96">
                  <c:v>65.3</c:v>
                </c:pt>
                <c:pt idx="97">
                  <c:v>65.3</c:v>
                </c:pt>
                <c:pt idx="98">
                  <c:v>65</c:v>
                </c:pt>
                <c:pt idx="99">
                  <c:v>65</c:v>
                </c:pt>
                <c:pt idx="100">
                  <c:v>65</c:v>
                </c:pt>
                <c:pt idx="101">
                  <c:v>65.099999999999994</c:v>
                </c:pt>
                <c:pt idx="102">
                  <c:v>65.5</c:v>
                </c:pt>
                <c:pt idx="103">
                  <c:v>64.599999999999994</c:v>
                </c:pt>
                <c:pt idx="104">
                  <c:v>65.400000000000006</c:v>
                </c:pt>
                <c:pt idx="105">
                  <c:v>65.400000000000006</c:v>
                </c:pt>
                <c:pt idx="106">
                  <c:v>65.099999999999994</c:v>
                </c:pt>
                <c:pt idx="107">
                  <c:v>65.400000000000006</c:v>
                </c:pt>
                <c:pt idx="108">
                  <c:v>65.400000000000006</c:v>
                </c:pt>
                <c:pt idx="109">
                  <c:v>65</c:v>
                </c:pt>
                <c:pt idx="110">
                  <c:v>65</c:v>
                </c:pt>
                <c:pt idx="111">
                  <c:v>65.099999999999994</c:v>
                </c:pt>
                <c:pt idx="112">
                  <c:v>65</c:v>
                </c:pt>
                <c:pt idx="113">
                  <c:v>65.099999999999994</c:v>
                </c:pt>
                <c:pt idx="114">
                  <c:v>65.099999999999994</c:v>
                </c:pt>
                <c:pt idx="115">
                  <c:v>65.099999999999994</c:v>
                </c:pt>
                <c:pt idx="116">
                  <c:v>65.099999999999994</c:v>
                </c:pt>
                <c:pt idx="117">
                  <c:v>65.099999999999994</c:v>
                </c:pt>
                <c:pt idx="118">
                  <c:v>65.099999999999994</c:v>
                </c:pt>
                <c:pt idx="119">
                  <c:v>65.099999999999994</c:v>
                </c:pt>
                <c:pt idx="120">
                  <c:v>65.2</c:v>
                </c:pt>
                <c:pt idx="121">
                  <c:v>65.2</c:v>
                </c:pt>
                <c:pt idx="122">
                  <c:v>65.2</c:v>
                </c:pt>
                <c:pt idx="123">
                  <c:v>65.2</c:v>
                </c:pt>
                <c:pt idx="124">
                  <c:v>65.099999999999994</c:v>
                </c:pt>
                <c:pt idx="125">
                  <c:v>65</c:v>
                </c:pt>
                <c:pt idx="126">
                  <c:v>64.900000000000006</c:v>
                </c:pt>
                <c:pt idx="127">
                  <c:v>64.900000000000006</c:v>
                </c:pt>
                <c:pt idx="128">
                  <c:v>64.900000000000006</c:v>
                </c:pt>
                <c:pt idx="129">
                  <c:v>64.900000000000006</c:v>
                </c:pt>
                <c:pt idx="130">
                  <c:v>64.8</c:v>
                </c:pt>
                <c:pt idx="131">
                  <c:v>64.900000000000006</c:v>
                </c:pt>
                <c:pt idx="132">
                  <c:v>64.900000000000006</c:v>
                </c:pt>
                <c:pt idx="133">
                  <c:v>64.900000000000006</c:v>
                </c:pt>
                <c:pt idx="134">
                  <c:v>64.900000000000006</c:v>
                </c:pt>
                <c:pt idx="135">
                  <c:v>64.900000000000006</c:v>
                </c:pt>
                <c:pt idx="136">
                  <c:v>64.900000000000006</c:v>
                </c:pt>
                <c:pt idx="137">
                  <c:v>64.900000000000006</c:v>
                </c:pt>
                <c:pt idx="138">
                  <c:v>64.900000000000006</c:v>
                </c:pt>
                <c:pt idx="139">
                  <c:v>65</c:v>
                </c:pt>
                <c:pt idx="140">
                  <c:v>65</c:v>
                </c:pt>
                <c:pt idx="141">
                  <c:v>65.5</c:v>
                </c:pt>
                <c:pt idx="142">
                  <c:v>65</c:v>
                </c:pt>
                <c:pt idx="143">
                  <c:v>65.099999999999994</c:v>
                </c:pt>
                <c:pt idx="144">
                  <c:v>65</c:v>
                </c:pt>
                <c:pt idx="145">
                  <c:v>65.099999999999994</c:v>
                </c:pt>
                <c:pt idx="146">
                  <c:v>65.099999999999994</c:v>
                </c:pt>
                <c:pt idx="147">
                  <c:v>65.099999999999994</c:v>
                </c:pt>
              </c:numCache>
            </c:numRef>
          </c:yVal>
          <c:smooth val="1"/>
        </c:ser>
        <c:ser>
          <c:idx val="1"/>
          <c:order val="1"/>
          <c:tx>
            <c:v>Set-Point</c:v>
          </c:tx>
          <c:spPr>
            <a:ln>
              <a:solidFill>
                <a:srgbClr val="FF0000">
                  <a:alpha val="50000"/>
                </a:srgbClr>
              </a:solidFill>
            </a:ln>
          </c:spPr>
          <c:marker>
            <c:symbol val="none"/>
          </c:marker>
          <c:xVal>
            <c:numRef>
              <c:f>log2_performsnce!$E$212:$E$359</c:f>
              <c:numCache>
                <c:formatCode>General</c:formatCode>
                <c:ptCount val="148"/>
                <c:pt idx="0">
                  <c:v>35.000000000000043</c:v>
                </c:pt>
                <c:pt idx="1">
                  <c:v>35.166666666666636</c:v>
                </c:pt>
                <c:pt idx="2">
                  <c:v>35.333333333333371</c:v>
                </c:pt>
                <c:pt idx="3">
                  <c:v>35.500000000000036</c:v>
                </c:pt>
                <c:pt idx="4">
                  <c:v>35.666666666666622</c:v>
                </c:pt>
                <c:pt idx="5">
                  <c:v>35.833333333333364</c:v>
                </c:pt>
                <c:pt idx="6">
                  <c:v>36.000000000000028</c:v>
                </c:pt>
                <c:pt idx="7">
                  <c:v>36.166666666666607</c:v>
                </c:pt>
                <c:pt idx="8">
                  <c:v>36.333333333333357</c:v>
                </c:pt>
                <c:pt idx="9">
                  <c:v>36.500000000000021</c:v>
                </c:pt>
                <c:pt idx="10">
                  <c:v>36.6666666666666</c:v>
                </c:pt>
                <c:pt idx="11">
                  <c:v>36.83333333333335</c:v>
                </c:pt>
                <c:pt idx="12">
                  <c:v>37.000000000000014</c:v>
                </c:pt>
                <c:pt idx="13">
                  <c:v>37.166666666666593</c:v>
                </c:pt>
                <c:pt idx="14">
                  <c:v>37.333333333333343</c:v>
                </c:pt>
                <c:pt idx="15">
                  <c:v>37.500000000000007</c:v>
                </c:pt>
                <c:pt idx="16">
                  <c:v>37.666666666666586</c:v>
                </c:pt>
                <c:pt idx="17">
                  <c:v>37.833333333333336</c:v>
                </c:pt>
                <c:pt idx="18">
                  <c:v>38</c:v>
                </c:pt>
                <c:pt idx="19">
                  <c:v>38.166666666666579</c:v>
                </c:pt>
                <c:pt idx="20">
                  <c:v>38.333333333333329</c:v>
                </c:pt>
                <c:pt idx="21">
                  <c:v>38.5</c:v>
                </c:pt>
                <c:pt idx="22">
                  <c:v>38.666666666666572</c:v>
                </c:pt>
                <c:pt idx="23">
                  <c:v>38.833333333333321</c:v>
                </c:pt>
                <c:pt idx="24">
                  <c:v>39</c:v>
                </c:pt>
                <c:pt idx="25">
                  <c:v>39.166666666666565</c:v>
                </c:pt>
                <c:pt idx="26">
                  <c:v>39.333333333333314</c:v>
                </c:pt>
                <c:pt idx="27">
                  <c:v>39.5</c:v>
                </c:pt>
                <c:pt idx="28">
                  <c:v>39.666666666666558</c:v>
                </c:pt>
                <c:pt idx="29">
                  <c:v>39.833333333333307</c:v>
                </c:pt>
                <c:pt idx="30">
                  <c:v>40</c:v>
                </c:pt>
                <c:pt idx="31">
                  <c:v>40.166666666666551</c:v>
                </c:pt>
                <c:pt idx="32">
                  <c:v>40.3333333333333</c:v>
                </c:pt>
                <c:pt idx="33">
                  <c:v>40.5</c:v>
                </c:pt>
                <c:pt idx="34">
                  <c:v>40.666666666666544</c:v>
                </c:pt>
                <c:pt idx="35">
                  <c:v>40.833333333333293</c:v>
                </c:pt>
                <c:pt idx="36">
                  <c:v>41</c:v>
                </c:pt>
                <c:pt idx="37">
                  <c:v>41.166666666666536</c:v>
                </c:pt>
                <c:pt idx="38">
                  <c:v>41.333333333333286</c:v>
                </c:pt>
                <c:pt idx="39">
                  <c:v>41.499999999999993</c:v>
                </c:pt>
                <c:pt idx="40">
                  <c:v>41.666666666666536</c:v>
                </c:pt>
                <c:pt idx="41">
                  <c:v>41.833333333333279</c:v>
                </c:pt>
                <c:pt idx="42">
                  <c:v>41.999999999999986</c:v>
                </c:pt>
                <c:pt idx="43">
                  <c:v>42.166666666666522</c:v>
                </c:pt>
                <c:pt idx="44">
                  <c:v>42.333333333333272</c:v>
                </c:pt>
                <c:pt idx="45">
                  <c:v>42.499999999999979</c:v>
                </c:pt>
                <c:pt idx="46">
                  <c:v>42.666666666666522</c:v>
                </c:pt>
                <c:pt idx="47">
                  <c:v>42.833333333333265</c:v>
                </c:pt>
                <c:pt idx="48">
                  <c:v>42.999999999999972</c:v>
                </c:pt>
                <c:pt idx="49">
                  <c:v>43.166666666666508</c:v>
                </c:pt>
                <c:pt idx="50">
                  <c:v>43.333333333333258</c:v>
                </c:pt>
                <c:pt idx="51">
                  <c:v>43.499999999999964</c:v>
                </c:pt>
                <c:pt idx="52">
                  <c:v>43.666666666666508</c:v>
                </c:pt>
                <c:pt idx="53">
                  <c:v>43.83333333333325</c:v>
                </c:pt>
                <c:pt idx="54">
                  <c:v>43.999999999999957</c:v>
                </c:pt>
                <c:pt idx="55">
                  <c:v>44.166666666666494</c:v>
                </c:pt>
                <c:pt idx="56">
                  <c:v>44.333333333333243</c:v>
                </c:pt>
                <c:pt idx="57">
                  <c:v>44.49999999999995</c:v>
                </c:pt>
                <c:pt idx="58">
                  <c:v>44.666666666666494</c:v>
                </c:pt>
                <c:pt idx="59">
                  <c:v>44.833333333333236</c:v>
                </c:pt>
                <c:pt idx="60">
                  <c:v>44.999999999999943</c:v>
                </c:pt>
                <c:pt idx="61">
                  <c:v>45.166666666666487</c:v>
                </c:pt>
                <c:pt idx="62">
                  <c:v>45.333333333333229</c:v>
                </c:pt>
                <c:pt idx="63">
                  <c:v>45.499999999999936</c:v>
                </c:pt>
                <c:pt idx="64">
                  <c:v>45.666666666666487</c:v>
                </c:pt>
                <c:pt idx="65">
                  <c:v>45.833333333333222</c:v>
                </c:pt>
                <c:pt idx="66">
                  <c:v>45.999999999999929</c:v>
                </c:pt>
                <c:pt idx="67">
                  <c:v>46.166666666666472</c:v>
                </c:pt>
                <c:pt idx="68">
                  <c:v>46.333333333333215</c:v>
                </c:pt>
                <c:pt idx="69">
                  <c:v>46.499999999999922</c:v>
                </c:pt>
                <c:pt idx="70">
                  <c:v>46.666666666666472</c:v>
                </c:pt>
                <c:pt idx="71">
                  <c:v>46.833333333333208</c:v>
                </c:pt>
                <c:pt idx="72">
                  <c:v>46.999999999999915</c:v>
                </c:pt>
                <c:pt idx="73">
                  <c:v>47.166666666666458</c:v>
                </c:pt>
                <c:pt idx="74">
                  <c:v>47.333333333333201</c:v>
                </c:pt>
                <c:pt idx="75">
                  <c:v>47.499999999999908</c:v>
                </c:pt>
                <c:pt idx="76">
                  <c:v>47.666666666666444</c:v>
                </c:pt>
                <c:pt idx="77">
                  <c:v>47.833333333333201</c:v>
                </c:pt>
                <c:pt idx="78">
                  <c:v>47.999999999999901</c:v>
                </c:pt>
                <c:pt idx="79">
                  <c:v>48.166666666666444</c:v>
                </c:pt>
                <c:pt idx="80">
                  <c:v>48.333333333333186</c:v>
                </c:pt>
                <c:pt idx="81">
                  <c:v>48.499999999999893</c:v>
                </c:pt>
                <c:pt idx="82">
                  <c:v>48.666666666666437</c:v>
                </c:pt>
                <c:pt idx="83">
                  <c:v>48.833333333333179</c:v>
                </c:pt>
                <c:pt idx="84">
                  <c:v>48.999999999999893</c:v>
                </c:pt>
                <c:pt idx="85">
                  <c:v>49.166666666666437</c:v>
                </c:pt>
                <c:pt idx="86">
                  <c:v>49.333333333333172</c:v>
                </c:pt>
                <c:pt idx="87">
                  <c:v>49.499999999999886</c:v>
                </c:pt>
                <c:pt idx="88">
                  <c:v>49.666666666666423</c:v>
                </c:pt>
                <c:pt idx="89">
                  <c:v>49.833333333333165</c:v>
                </c:pt>
                <c:pt idx="90">
                  <c:v>49.999999999999879</c:v>
                </c:pt>
                <c:pt idx="91">
                  <c:v>50.166666666666423</c:v>
                </c:pt>
                <c:pt idx="92">
                  <c:v>50.333333333333158</c:v>
                </c:pt>
                <c:pt idx="93">
                  <c:v>50.499999999999872</c:v>
                </c:pt>
                <c:pt idx="94">
                  <c:v>50.666666666666409</c:v>
                </c:pt>
                <c:pt idx="95">
                  <c:v>50.833333333333151</c:v>
                </c:pt>
                <c:pt idx="96">
                  <c:v>50.999999999999865</c:v>
                </c:pt>
                <c:pt idx="97">
                  <c:v>51.166666666666394</c:v>
                </c:pt>
                <c:pt idx="98">
                  <c:v>51.333333333333151</c:v>
                </c:pt>
                <c:pt idx="99">
                  <c:v>51.499999999999858</c:v>
                </c:pt>
                <c:pt idx="100">
                  <c:v>51.666666666666394</c:v>
                </c:pt>
                <c:pt idx="101">
                  <c:v>51.833333333333137</c:v>
                </c:pt>
                <c:pt idx="102">
                  <c:v>51.999999999999844</c:v>
                </c:pt>
                <c:pt idx="103">
                  <c:v>52.166666666666387</c:v>
                </c:pt>
                <c:pt idx="104">
                  <c:v>52.33333333333313</c:v>
                </c:pt>
                <c:pt idx="105">
                  <c:v>52.499999999999844</c:v>
                </c:pt>
                <c:pt idx="106">
                  <c:v>52.666666666666387</c:v>
                </c:pt>
                <c:pt idx="107">
                  <c:v>52.833333333333123</c:v>
                </c:pt>
                <c:pt idx="108">
                  <c:v>52.999999999999837</c:v>
                </c:pt>
                <c:pt idx="109">
                  <c:v>53.166666666666373</c:v>
                </c:pt>
                <c:pt idx="110">
                  <c:v>53.333333333333115</c:v>
                </c:pt>
                <c:pt idx="111">
                  <c:v>53.499999999999829</c:v>
                </c:pt>
                <c:pt idx="112">
                  <c:v>53.666666666666373</c:v>
                </c:pt>
                <c:pt idx="113">
                  <c:v>53.833333333333108</c:v>
                </c:pt>
                <c:pt idx="114">
                  <c:v>53.999999999999822</c:v>
                </c:pt>
                <c:pt idx="115">
                  <c:v>54.166666666666359</c:v>
                </c:pt>
                <c:pt idx="116">
                  <c:v>54.333333333333101</c:v>
                </c:pt>
                <c:pt idx="117">
                  <c:v>54.499999999999815</c:v>
                </c:pt>
                <c:pt idx="118">
                  <c:v>54.666666666666345</c:v>
                </c:pt>
                <c:pt idx="119">
                  <c:v>54.833333333333101</c:v>
                </c:pt>
                <c:pt idx="120">
                  <c:v>54.999999999999808</c:v>
                </c:pt>
                <c:pt idx="121">
                  <c:v>55.166666666666345</c:v>
                </c:pt>
                <c:pt idx="122">
                  <c:v>55.333333333333087</c:v>
                </c:pt>
                <c:pt idx="123">
                  <c:v>55.499999999999794</c:v>
                </c:pt>
                <c:pt idx="124">
                  <c:v>55.666666666666337</c:v>
                </c:pt>
                <c:pt idx="125">
                  <c:v>55.83333333333308</c:v>
                </c:pt>
                <c:pt idx="126">
                  <c:v>55.999999999999794</c:v>
                </c:pt>
                <c:pt idx="127">
                  <c:v>56.166666666666337</c:v>
                </c:pt>
                <c:pt idx="128">
                  <c:v>56.333333333333073</c:v>
                </c:pt>
                <c:pt idx="129">
                  <c:v>56.499999999999787</c:v>
                </c:pt>
                <c:pt idx="130">
                  <c:v>56.666666666666323</c:v>
                </c:pt>
                <c:pt idx="131">
                  <c:v>56.833333333333066</c:v>
                </c:pt>
                <c:pt idx="132">
                  <c:v>56.99999999999978</c:v>
                </c:pt>
                <c:pt idx="133">
                  <c:v>57.166666666666323</c:v>
                </c:pt>
                <c:pt idx="134">
                  <c:v>57.333333333333059</c:v>
                </c:pt>
                <c:pt idx="135">
                  <c:v>57.499999999999773</c:v>
                </c:pt>
                <c:pt idx="136">
                  <c:v>57.666666666666309</c:v>
                </c:pt>
                <c:pt idx="137">
                  <c:v>57.833333333333051</c:v>
                </c:pt>
                <c:pt idx="138">
                  <c:v>57.999999999999766</c:v>
                </c:pt>
                <c:pt idx="139">
                  <c:v>58.166666666666295</c:v>
                </c:pt>
                <c:pt idx="140">
                  <c:v>58.333333333333051</c:v>
                </c:pt>
                <c:pt idx="141">
                  <c:v>58.499999999999758</c:v>
                </c:pt>
                <c:pt idx="142">
                  <c:v>58.666666666666295</c:v>
                </c:pt>
                <c:pt idx="143">
                  <c:v>58.833333333333037</c:v>
                </c:pt>
                <c:pt idx="144">
                  <c:v>58.999999999999744</c:v>
                </c:pt>
                <c:pt idx="145">
                  <c:v>59.166666666666288</c:v>
                </c:pt>
                <c:pt idx="146">
                  <c:v>59.33333333333303</c:v>
                </c:pt>
                <c:pt idx="147">
                  <c:v>59.499999999999737</c:v>
                </c:pt>
              </c:numCache>
            </c:numRef>
          </c:xVal>
          <c:yVal>
            <c:numRef>
              <c:f>log2_performsnce!$B$212:$B$359</c:f>
              <c:numCache>
                <c:formatCode>General</c:formatCode>
                <c:ptCount val="148"/>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65</c:v>
                </c:pt>
                <c:pt idx="29">
                  <c:v>65</c:v>
                </c:pt>
                <c:pt idx="30">
                  <c:v>65</c:v>
                </c:pt>
                <c:pt idx="31">
                  <c:v>65</c:v>
                </c:pt>
                <c:pt idx="32">
                  <c:v>65</c:v>
                </c:pt>
                <c:pt idx="33">
                  <c:v>65</c:v>
                </c:pt>
                <c:pt idx="34">
                  <c:v>65</c:v>
                </c:pt>
                <c:pt idx="35">
                  <c:v>65</c:v>
                </c:pt>
                <c:pt idx="36">
                  <c:v>65</c:v>
                </c:pt>
                <c:pt idx="37">
                  <c:v>65</c:v>
                </c:pt>
                <c:pt idx="38">
                  <c:v>65</c:v>
                </c:pt>
                <c:pt idx="39">
                  <c:v>65</c:v>
                </c:pt>
                <c:pt idx="40">
                  <c:v>65</c:v>
                </c:pt>
                <c:pt idx="41">
                  <c:v>65</c:v>
                </c:pt>
                <c:pt idx="42">
                  <c:v>65</c:v>
                </c:pt>
                <c:pt idx="43">
                  <c:v>65</c:v>
                </c:pt>
                <c:pt idx="44">
                  <c:v>65</c:v>
                </c:pt>
                <c:pt idx="45">
                  <c:v>65</c:v>
                </c:pt>
                <c:pt idx="46">
                  <c:v>65</c:v>
                </c:pt>
                <c:pt idx="47">
                  <c:v>65</c:v>
                </c:pt>
                <c:pt idx="48">
                  <c:v>65</c:v>
                </c:pt>
                <c:pt idx="49">
                  <c:v>65</c:v>
                </c:pt>
                <c:pt idx="50">
                  <c:v>65</c:v>
                </c:pt>
                <c:pt idx="51">
                  <c:v>65</c:v>
                </c:pt>
                <c:pt idx="52">
                  <c:v>65</c:v>
                </c:pt>
                <c:pt idx="53">
                  <c:v>65</c:v>
                </c:pt>
                <c:pt idx="54">
                  <c:v>65</c:v>
                </c:pt>
                <c:pt idx="55">
                  <c:v>65</c:v>
                </c:pt>
                <c:pt idx="56">
                  <c:v>65</c:v>
                </c:pt>
                <c:pt idx="57">
                  <c:v>65</c:v>
                </c:pt>
                <c:pt idx="58">
                  <c:v>65</c:v>
                </c:pt>
                <c:pt idx="59">
                  <c:v>65</c:v>
                </c:pt>
                <c:pt idx="60">
                  <c:v>65</c:v>
                </c:pt>
                <c:pt idx="61">
                  <c:v>65</c:v>
                </c:pt>
                <c:pt idx="62">
                  <c:v>65</c:v>
                </c:pt>
                <c:pt idx="63">
                  <c:v>65</c:v>
                </c:pt>
                <c:pt idx="64">
                  <c:v>65</c:v>
                </c:pt>
                <c:pt idx="65">
                  <c:v>65</c:v>
                </c:pt>
                <c:pt idx="66">
                  <c:v>65</c:v>
                </c:pt>
                <c:pt idx="67">
                  <c:v>65</c:v>
                </c:pt>
                <c:pt idx="68">
                  <c:v>65</c:v>
                </c:pt>
                <c:pt idx="69">
                  <c:v>65</c:v>
                </c:pt>
                <c:pt idx="70">
                  <c:v>65</c:v>
                </c:pt>
                <c:pt idx="71">
                  <c:v>65</c:v>
                </c:pt>
                <c:pt idx="72">
                  <c:v>65</c:v>
                </c:pt>
                <c:pt idx="73">
                  <c:v>65</c:v>
                </c:pt>
                <c:pt idx="74">
                  <c:v>65</c:v>
                </c:pt>
                <c:pt idx="75">
                  <c:v>65</c:v>
                </c:pt>
                <c:pt idx="76">
                  <c:v>65</c:v>
                </c:pt>
                <c:pt idx="77">
                  <c:v>65</c:v>
                </c:pt>
                <c:pt idx="78">
                  <c:v>65</c:v>
                </c:pt>
                <c:pt idx="79">
                  <c:v>65</c:v>
                </c:pt>
                <c:pt idx="80">
                  <c:v>65</c:v>
                </c:pt>
                <c:pt idx="81">
                  <c:v>65</c:v>
                </c:pt>
                <c:pt idx="82">
                  <c:v>65</c:v>
                </c:pt>
                <c:pt idx="83">
                  <c:v>65</c:v>
                </c:pt>
                <c:pt idx="84">
                  <c:v>65</c:v>
                </c:pt>
                <c:pt idx="85">
                  <c:v>65</c:v>
                </c:pt>
                <c:pt idx="86">
                  <c:v>65</c:v>
                </c:pt>
                <c:pt idx="87">
                  <c:v>65</c:v>
                </c:pt>
                <c:pt idx="88">
                  <c:v>65</c:v>
                </c:pt>
                <c:pt idx="89">
                  <c:v>65</c:v>
                </c:pt>
                <c:pt idx="90">
                  <c:v>65</c:v>
                </c:pt>
                <c:pt idx="91">
                  <c:v>65</c:v>
                </c:pt>
                <c:pt idx="92">
                  <c:v>65</c:v>
                </c:pt>
                <c:pt idx="93">
                  <c:v>65</c:v>
                </c:pt>
                <c:pt idx="94">
                  <c:v>65</c:v>
                </c:pt>
                <c:pt idx="95">
                  <c:v>65</c:v>
                </c:pt>
                <c:pt idx="96">
                  <c:v>65</c:v>
                </c:pt>
                <c:pt idx="97">
                  <c:v>65</c:v>
                </c:pt>
                <c:pt idx="98">
                  <c:v>65</c:v>
                </c:pt>
                <c:pt idx="99">
                  <c:v>65</c:v>
                </c:pt>
                <c:pt idx="100">
                  <c:v>65</c:v>
                </c:pt>
                <c:pt idx="101">
                  <c:v>65</c:v>
                </c:pt>
                <c:pt idx="102">
                  <c:v>65</c:v>
                </c:pt>
                <c:pt idx="103">
                  <c:v>65</c:v>
                </c:pt>
                <c:pt idx="104">
                  <c:v>65</c:v>
                </c:pt>
                <c:pt idx="105">
                  <c:v>65</c:v>
                </c:pt>
                <c:pt idx="106">
                  <c:v>65</c:v>
                </c:pt>
                <c:pt idx="107">
                  <c:v>65</c:v>
                </c:pt>
                <c:pt idx="108">
                  <c:v>65</c:v>
                </c:pt>
                <c:pt idx="109">
                  <c:v>65</c:v>
                </c:pt>
                <c:pt idx="110">
                  <c:v>65</c:v>
                </c:pt>
                <c:pt idx="111">
                  <c:v>65</c:v>
                </c:pt>
                <c:pt idx="112">
                  <c:v>65</c:v>
                </c:pt>
                <c:pt idx="113">
                  <c:v>65</c:v>
                </c:pt>
                <c:pt idx="114">
                  <c:v>65</c:v>
                </c:pt>
                <c:pt idx="115">
                  <c:v>65</c:v>
                </c:pt>
                <c:pt idx="116">
                  <c:v>65</c:v>
                </c:pt>
                <c:pt idx="117">
                  <c:v>65</c:v>
                </c:pt>
                <c:pt idx="118">
                  <c:v>65</c:v>
                </c:pt>
                <c:pt idx="119">
                  <c:v>65</c:v>
                </c:pt>
                <c:pt idx="120">
                  <c:v>65</c:v>
                </c:pt>
                <c:pt idx="121">
                  <c:v>65</c:v>
                </c:pt>
                <c:pt idx="122">
                  <c:v>65</c:v>
                </c:pt>
                <c:pt idx="123">
                  <c:v>65</c:v>
                </c:pt>
                <c:pt idx="124">
                  <c:v>65</c:v>
                </c:pt>
                <c:pt idx="125">
                  <c:v>65</c:v>
                </c:pt>
                <c:pt idx="126">
                  <c:v>65</c:v>
                </c:pt>
                <c:pt idx="127">
                  <c:v>65</c:v>
                </c:pt>
                <c:pt idx="128">
                  <c:v>65</c:v>
                </c:pt>
                <c:pt idx="129">
                  <c:v>65</c:v>
                </c:pt>
                <c:pt idx="130">
                  <c:v>65</c:v>
                </c:pt>
                <c:pt idx="131">
                  <c:v>65</c:v>
                </c:pt>
                <c:pt idx="132">
                  <c:v>65</c:v>
                </c:pt>
                <c:pt idx="133">
                  <c:v>65</c:v>
                </c:pt>
                <c:pt idx="134">
                  <c:v>65</c:v>
                </c:pt>
                <c:pt idx="135">
                  <c:v>65</c:v>
                </c:pt>
                <c:pt idx="136">
                  <c:v>65</c:v>
                </c:pt>
                <c:pt idx="137">
                  <c:v>65</c:v>
                </c:pt>
                <c:pt idx="138">
                  <c:v>65</c:v>
                </c:pt>
                <c:pt idx="139">
                  <c:v>65</c:v>
                </c:pt>
                <c:pt idx="140">
                  <c:v>65</c:v>
                </c:pt>
                <c:pt idx="141">
                  <c:v>65</c:v>
                </c:pt>
                <c:pt idx="142">
                  <c:v>65</c:v>
                </c:pt>
                <c:pt idx="143">
                  <c:v>65</c:v>
                </c:pt>
                <c:pt idx="144">
                  <c:v>65</c:v>
                </c:pt>
                <c:pt idx="145">
                  <c:v>65</c:v>
                </c:pt>
                <c:pt idx="146">
                  <c:v>65</c:v>
                </c:pt>
                <c:pt idx="147">
                  <c:v>65</c:v>
                </c:pt>
              </c:numCache>
            </c:numRef>
          </c:yVal>
          <c:smooth val="1"/>
        </c:ser>
        <c:axId val="92277760"/>
        <c:axId val="108006784"/>
      </c:scatterChart>
      <c:valAx>
        <c:axId val="92277760"/>
        <c:scaling>
          <c:orientation val="minMax"/>
          <c:max val="60"/>
          <c:min val="40"/>
        </c:scaling>
        <c:axPos val="b"/>
        <c:title>
          <c:tx>
            <c:rich>
              <a:bodyPr/>
              <a:lstStyle/>
              <a:p>
                <a:pPr>
                  <a:defRPr/>
                </a:pPr>
                <a:r>
                  <a:rPr lang="en-US" dirty="0" smtClean="0"/>
                  <a:t>Time (minute)</a:t>
                </a:r>
                <a:endParaRPr lang="en-US" dirty="0"/>
              </a:p>
            </c:rich>
          </c:tx>
          <c:layout/>
        </c:title>
        <c:numFmt formatCode="General" sourceLinked="1"/>
        <c:tickLblPos val="nextTo"/>
        <c:crossAx val="108006784"/>
        <c:crosses val="autoZero"/>
        <c:crossBetween val="midCat"/>
        <c:majorUnit val="5"/>
      </c:valAx>
      <c:valAx>
        <c:axId val="108006784"/>
        <c:scaling>
          <c:orientation val="minMax"/>
          <c:max val="70"/>
          <c:min val="30"/>
        </c:scaling>
        <c:axPos val="l"/>
        <c:title>
          <c:tx>
            <c:rich>
              <a:bodyPr rot="-5400000" vert="horz"/>
              <a:lstStyle/>
              <a:p>
                <a:pPr>
                  <a:defRPr/>
                </a:pPr>
                <a:r>
                  <a:rPr lang="en-US" dirty="0" smtClean="0"/>
                  <a:t>Temp (C)</a:t>
                </a:r>
                <a:endParaRPr lang="en-US" dirty="0"/>
              </a:p>
            </c:rich>
          </c:tx>
          <c:layout/>
        </c:title>
        <c:numFmt formatCode="General" sourceLinked="1"/>
        <c:tickLblPos val="nextTo"/>
        <c:crossAx val="92277760"/>
        <c:crosses val="autoZero"/>
        <c:crossBetween val="midCat"/>
      </c:valAx>
    </c:plotArea>
    <c:legend>
      <c:legendPos val="r"/>
      <c:layout>
        <c:manualLayout>
          <c:xMode val="edge"/>
          <c:yMode val="edge"/>
          <c:x val="0.69292412312097407"/>
          <c:y val="0.29551900770468253"/>
          <c:w val="0.28283345263660226"/>
          <c:h val="0.19390822114977579"/>
        </c:manualLayout>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scatterChart>
        <c:scatterStyle val="smoothMarker"/>
        <c:ser>
          <c:idx val="0"/>
          <c:order val="0"/>
          <c:tx>
            <c:v>Performance</c:v>
          </c:tx>
          <c:spPr>
            <a:ln>
              <a:solidFill>
                <a:srgbClr val="0070C0"/>
              </a:solidFill>
            </a:ln>
          </c:spPr>
          <c:marker>
            <c:symbol val="none"/>
          </c:marker>
          <c:xVal>
            <c:numRef>
              <c:f>log2_performsnce!$E$362:$E$539</c:f>
              <c:numCache>
                <c:formatCode>General</c:formatCode>
                <c:ptCount val="178"/>
                <c:pt idx="0">
                  <c:v>59.999999999999687</c:v>
                </c:pt>
                <c:pt idx="1">
                  <c:v>60.166666666666273</c:v>
                </c:pt>
                <c:pt idx="2">
                  <c:v>60.333333333333016</c:v>
                </c:pt>
                <c:pt idx="3">
                  <c:v>60.49999999999968</c:v>
                </c:pt>
                <c:pt idx="4">
                  <c:v>60.666666666666273</c:v>
                </c:pt>
                <c:pt idx="5">
                  <c:v>60.833333333333009</c:v>
                </c:pt>
                <c:pt idx="6">
                  <c:v>60.999999999999673</c:v>
                </c:pt>
                <c:pt idx="7">
                  <c:v>61.166666666666259</c:v>
                </c:pt>
                <c:pt idx="8">
                  <c:v>61.333333333333002</c:v>
                </c:pt>
                <c:pt idx="9">
                  <c:v>61.499999999999666</c:v>
                </c:pt>
                <c:pt idx="10">
                  <c:v>61.666666666666245</c:v>
                </c:pt>
                <c:pt idx="11">
                  <c:v>61.833333333333002</c:v>
                </c:pt>
                <c:pt idx="12">
                  <c:v>61.999999999999659</c:v>
                </c:pt>
                <c:pt idx="13">
                  <c:v>62.166666666666245</c:v>
                </c:pt>
                <c:pt idx="14">
                  <c:v>62.333333333332988</c:v>
                </c:pt>
                <c:pt idx="15">
                  <c:v>62.499999999999652</c:v>
                </c:pt>
                <c:pt idx="16">
                  <c:v>62.666666666666238</c:v>
                </c:pt>
                <c:pt idx="17">
                  <c:v>62.83333333333298</c:v>
                </c:pt>
                <c:pt idx="18">
                  <c:v>62.999999999999652</c:v>
                </c:pt>
                <c:pt idx="19">
                  <c:v>63.166666666666238</c:v>
                </c:pt>
                <c:pt idx="20">
                  <c:v>63.333333333332973</c:v>
                </c:pt>
                <c:pt idx="21">
                  <c:v>63.499999999999638</c:v>
                </c:pt>
                <c:pt idx="22">
                  <c:v>63.666666666666224</c:v>
                </c:pt>
                <c:pt idx="23">
                  <c:v>63.833333333332966</c:v>
                </c:pt>
                <c:pt idx="24">
                  <c:v>63.999999999999631</c:v>
                </c:pt>
                <c:pt idx="25">
                  <c:v>64.166666666666302</c:v>
                </c:pt>
                <c:pt idx="26">
                  <c:v>64.333333333332959</c:v>
                </c:pt>
                <c:pt idx="27">
                  <c:v>64.499999999999744</c:v>
                </c:pt>
                <c:pt idx="28">
                  <c:v>64.666666666666316</c:v>
                </c:pt>
                <c:pt idx="29">
                  <c:v>64.833333333332988</c:v>
                </c:pt>
                <c:pt idx="30">
                  <c:v>64.999999999999758</c:v>
                </c:pt>
                <c:pt idx="31">
                  <c:v>65.16666666666633</c:v>
                </c:pt>
                <c:pt idx="32">
                  <c:v>65.333333333332988</c:v>
                </c:pt>
                <c:pt idx="33">
                  <c:v>65.499999999999758</c:v>
                </c:pt>
                <c:pt idx="34">
                  <c:v>65.666666666666345</c:v>
                </c:pt>
                <c:pt idx="35">
                  <c:v>65.833333333332988</c:v>
                </c:pt>
                <c:pt idx="36">
                  <c:v>65.999999999999787</c:v>
                </c:pt>
                <c:pt idx="37">
                  <c:v>66.166666666666373</c:v>
                </c:pt>
                <c:pt idx="38">
                  <c:v>66.333333333332988</c:v>
                </c:pt>
                <c:pt idx="39">
                  <c:v>66.499999999999801</c:v>
                </c:pt>
                <c:pt idx="40">
                  <c:v>66.666666666666373</c:v>
                </c:pt>
                <c:pt idx="41">
                  <c:v>66.833333333332988</c:v>
                </c:pt>
                <c:pt idx="42">
                  <c:v>66.999999999999815</c:v>
                </c:pt>
                <c:pt idx="43">
                  <c:v>67.166666666666387</c:v>
                </c:pt>
                <c:pt idx="44">
                  <c:v>67.333333333333059</c:v>
                </c:pt>
                <c:pt idx="45">
                  <c:v>67.499999999999829</c:v>
                </c:pt>
                <c:pt idx="46">
                  <c:v>67.666666666666401</c:v>
                </c:pt>
                <c:pt idx="47">
                  <c:v>67.833333333333059</c:v>
                </c:pt>
                <c:pt idx="48">
                  <c:v>67.999999999999844</c:v>
                </c:pt>
                <c:pt idx="49">
                  <c:v>68.166666666666416</c:v>
                </c:pt>
                <c:pt idx="50">
                  <c:v>68.333333333333059</c:v>
                </c:pt>
                <c:pt idx="51">
                  <c:v>68.499999999999858</c:v>
                </c:pt>
                <c:pt idx="52">
                  <c:v>68.66666666666643</c:v>
                </c:pt>
                <c:pt idx="53">
                  <c:v>68.833333333333059</c:v>
                </c:pt>
                <c:pt idx="54">
                  <c:v>68.999999999999858</c:v>
                </c:pt>
                <c:pt idx="55">
                  <c:v>69.166666666666444</c:v>
                </c:pt>
                <c:pt idx="56">
                  <c:v>69.333333333333059</c:v>
                </c:pt>
                <c:pt idx="57">
                  <c:v>69.499999999999886</c:v>
                </c:pt>
                <c:pt idx="58">
                  <c:v>69.666666666666472</c:v>
                </c:pt>
                <c:pt idx="59">
                  <c:v>69.833333333333059</c:v>
                </c:pt>
                <c:pt idx="60">
                  <c:v>69.999999999999901</c:v>
                </c:pt>
                <c:pt idx="61">
                  <c:v>70.166666666666472</c:v>
                </c:pt>
                <c:pt idx="62">
                  <c:v>70.333333333333059</c:v>
                </c:pt>
                <c:pt idx="63">
                  <c:v>70.499999999999915</c:v>
                </c:pt>
                <c:pt idx="64">
                  <c:v>70.666666666666487</c:v>
                </c:pt>
                <c:pt idx="65">
                  <c:v>70.833333333333158</c:v>
                </c:pt>
                <c:pt idx="66">
                  <c:v>70.999999999999929</c:v>
                </c:pt>
                <c:pt idx="67">
                  <c:v>71.166666666666501</c:v>
                </c:pt>
                <c:pt idx="68">
                  <c:v>71.333333333333158</c:v>
                </c:pt>
                <c:pt idx="69">
                  <c:v>71.499999999999943</c:v>
                </c:pt>
                <c:pt idx="70">
                  <c:v>71.666666666666515</c:v>
                </c:pt>
                <c:pt idx="71">
                  <c:v>71.833333333333158</c:v>
                </c:pt>
                <c:pt idx="72">
                  <c:v>71.999999999999957</c:v>
                </c:pt>
                <c:pt idx="73">
                  <c:v>72.166666666666529</c:v>
                </c:pt>
                <c:pt idx="74">
                  <c:v>72.333333333333158</c:v>
                </c:pt>
                <c:pt idx="75">
                  <c:v>72.499999999999957</c:v>
                </c:pt>
                <c:pt idx="76">
                  <c:v>72.666666666666544</c:v>
                </c:pt>
                <c:pt idx="77">
                  <c:v>72.833333333333158</c:v>
                </c:pt>
                <c:pt idx="78">
                  <c:v>72.999999999999972</c:v>
                </c:pt>
                <c:pt idx="79">
                  <c:v>73.166666666666572</c:v>
                </c:pt>
                <c:pt idx="80">
                  <c:v>73.333333333333158</c:v>
                </c:pt>
                <c:pt idx="81">
                  <c:v>73.499999999999986</c:v>
                </c:pt>
                <c:pt idx="82">
                  <c:v>73.666666666666572</c:v>
                </c:pt>
                <c:pt idx="83">
                  <c:v>73.833333333333158</c:v>
                </c:pt>
                <c:pt idx="84">
                  <c:v>74</c:v>
                </c:pt>
                <c:pt idx="85">
                  <c:v>74.166666666666586</c:v>
                </c:pt>
                <c:pt idx="86">
                  <c:v>74.333333333333258</c:v>
                </c:pt>
                <c:pt idx="87">
                  <c:v>74.5</c:v>
                </c:pt>
                <c:pt idx="88">
                  <c:v>74.6666666666666</c:v>
                </c:pt>
                <c:pt idx="89">
                  <c:v>74.833333333333258</c:v>
                </c:pt>
                <c:pt idx="90">
                  <c:v>75</c:v>
                </c:pt>
                <c:pt idx="91">
                  <c:v>75.166666666666615</c:v>
                </c:pt>
                <c:pt idx="92">
                  <c:v>75.333333333333258</c:v>
                </c:pt>
                <c:pt idx="93">
                  <c:v>75.5</c:v>
                </c:pt>
                <c:pt idx="94">
                  <c:v>75.666666666666629</c:v>
                </c:pt>
                <c:pt idx="95">
                  <c:v>75.833333333333258</c:v>
                </c:pt>
                <c:pt idx="96">
                  <c:v>76</c:v>
                </c:pt>
                <c:pt idx="97">
                  <c:v>76.166666666666643</c:v>
                </c:pt>
                <c:pt idx="98">
                  <c:v>76.333333333333258</c:v>
                </c:pt>
                <c:pt idx="99">
                  <c:v>76.5</c:v>
                </c:pt>
                <c:pt idx="100">
                  <c:v>76.666666666666657</c:v>
                </c:pt>
                <c:pt idx="101">
                  <c:v>76.833333333333258</c:v>
                </c:pt>
                <c:pt idx="102">
                  <c:v>77</c:v>
                </c:pt>
                <c:pt idx="103">
                  <c:v>77.166666666666671</c:v>
                </c:pt>
                <c:pt idx="104">
                  <c:v>77.333333333333258</c:v>
                </c:pt>
                <c:pt idx="105">
                  <c:v>77.500000000000014</c:v>
                </c:pt>
                <c:pt idx="106">
                  <c:v>77.666666666666686</c:v>
                </c:pt>
                <c:pt idx="107">
                  <c:v>77.833333333333272</c:v>
                </c:pt>
                <c:pt idx="108">
                  <c:v>78.000000000000028</c:v>
                </c:pt>
                <c:pt idx="109">
                  <c:v>78.1666666666667</c:v>
                </c:pt>
                <c:pt idx="110">
                  <c:v>78.333333333333286</c:v>
                </c:pt>
                <c:pt idx="111">
                  <c:v>78.500000000000043</c:v>
                </c:pt>
                <c:pt idx="112">
                  <c:v>78.666666666666714</c:v>
                </c:pt>
                <c:pt idx="113">
                  <c:v>78.8333333333333</c:v>
                </c:pt>
                <c:pt idx="114">
                  <c:v>79.000000000000057</c:v>
                </c:pt>
                <c:pt idx="115">
                  <c:v>79.166666666666728</c:v>
                </c:pt>
                <c:pt idx="116">
                  <c:v>79.333333333333314</c:v>
                </c:pt>
                <c:pt idx="117">
                  <c:v>79.500000000000071</c:v>
                </c:pt>
                <c:pt idx="118">
                  <c:v>79.666666666666742</c:v>
                </c:pt>
                <c:pt idx="119">
                  <c:v>79.833333333333329</c:v>
                </c:pt>
                <c:pt idx="120">
                  <c:v>80.000000000000085</c:v>
                </c:pt>
                <c:pt idx="121">
                  <c:v>80.166666666666757</c:v>
                </c:pt>
                <c:pt idx="122">
                  <c:v>80.333333333333343</c:v>
                </c:pt>
                <c:pt idx="123">
                  <c:v>80.500000000000099</c:v>
                </c:pt>
                <c:pt idx="124">
                  <c:v>80.666666666666771</c:v>
                </c:pt>
                <c:pt idx="125">
                  <c:v>80.833333333333357</c:v>
                </c:pt>
                <c:pt idx="126">
                  <c:v>81.000000000000114</c:v>
                </c:pt>
                <c:pt idx="127">
                  <c:v>81.166666666666785</c:v>
                </c:pt>
                <c:pt idx="128">
                  <c:v>81.333333333333371</c:v>
                </c:pt>
                <c:pt idx="129">
                  <c:v>81.500000000000128</c:v>
                </c:pt>
                <c:pt idx="130">
                  <c:v>81.666666666666799</c:v>
                </c:pt>
                <c:pt idx="131">
                  <c:v>81.833333333333385</c:v>
                </c:pt>
                <c:pt idx="132">
                  <c:v>82.000000000000142</c:v>
                </c:pt>
                <c:pt idx="133">
                  <c:v>82.166666666666814</c:v>
                </c:pt>
                <c:pt idx="134">
                  <c:v>82.3333333333334</c:v>
                </c:pt>
                <c:pt idx="135">
                  <c:v>82.500000000000156</c:v>
                </c:pt>
                <c:pt idx="136">
                  <c:v>82.666666666666828</c:v>
                </c:pt>
                <c:pt idx="137">
                  <c:v>82.833333333333414</c:v>
                </c:pt>
                <c:pt idx="138">
                  <c:v>83.000000000000171</c:v>
                </c:pt>
                <c:pt idx="139">
                  <c:v>83.166666666666842</c:v>
                </c:pt>
                <c:pt idx="140">
                  <c:v>83.333333333333428</c:v>
                </c:pt>
                <c:pt idx="141">
                  <c:v>83.500000000000185</c:v>
                </c:pt>
                <c:pt idx="142">
                  <c:v>83.666666666666856</c:v>
                </c:pt>
                <c:pt idx="143">
                  <c:v>83.833333333333442</c:v>
                </c:pt>
                <c:pt idx="144">
                  <c:v>84.000000000000199</c:v>
                </c:pt>
                <c:pt idx="145">
                  <c:v>84.16666666666687</c:v>
                </c:pt>
                <c:pt idx="146">
                  <c:v>84.333333333333456</c:v>
                </c:pt>
                <c:pt idx="147">
                  <c:v>84.500000000000213</c:v>
                </c:pt>
                <c:pt idx="148">
                  <c:v>84.666666666666885</c:v>
                </c:pt>
                <c:pt idx="149">
                  <c:v>84.833333333333471</c:v>
                </c:pt>
                <c:pt idx="150">
                  <c:v>85.000000000000213</c:v>
                </c:pt>
                <c:pt idx="151">
                  <c:v>85.166666666666899</c:v>
                </c:pt>
                <c:pt idx="152">
                  <c:v>85.333333333333485</c:v>
                </c:pt>
                <c:pt idx="153">
                  <c:v>85.500000000000242</c:v>
                </c:pt>
                <c:pt idx="154">
                  <c:v>85.666666666666913</c:v>
                </c:pt>
                <c:pt idx="155">
                  <c:v>85.833333333333499</c:v>
                </c:pt>
                <c:pt idx="156">
                  <c:v>86.000000000000256</c:v>
                </c:pt>
                <c:pt idx="157">
                  <c:v>86.166666666666913</c:v>
                </c:pt>
                <c:pt idx="158">
                  <c:v>86.333333333333513</c:v>
                </c:pt>
                <c:pt idx="159">
                  <c:v>86.50000000000027</c:v>
                </c:pt>
                <c:pt idx="160">
                  <c:v>86.666666666666941</c:v>
                </c:pt>
                <c:pt idx="161">
                  <c:v>86.833333333333528</c:v>
                </c:pt>
                <c:pt idx="162">
                  <c:v>87.000000000000284</c:v>
                </c:pt>
                <c:pt idx="163">
                  <c:v>87.166666666666956</c:v>
                </c:pt>
                <c:pt idx="164">
                  <c:v>87.333333333333528</c:v>
                </c:pt>
                <c:pt idx="165">
                  <c:v>87.500000000000298</c:v>
                </c:pt>
                <c:pt idx="166">
                  <c:v>87.66666666666697</c:v>
                </c:pt>
                <c:pt idx="167">
                  <c:v>87.833333333333542</c:v>
                </c:pt>
                <c:pt idx="168">
                  <c:v>88.000000000000313</c:v>
                </c:pt>
                <c:pt idx="169">
                  <c:v>88.166666666666984</c:v>
                </c:pt>
                <c:pt idx="170">
                  <c:v>88.333333333333556</c:v>
                </c:pt>
                <c:pt idx="171">
                  <c:v>88.500000000000313</c:v>
                </c:pt>
                <c:pt idx="172">
                  <c:v>88.666666666666998</c:v>
                </c:pt>
                <c:pt idx="173">
                  <c:v>88.83333333333357</c:v>
                </c:pt>
                <c:pt idx="174">
                  <c:v>89.000000000000341</c:v>
                </c:pt>
                <c:pt idx="175">
                  <c:v>89.166666666667027</c:v>
                </c:pt>
                <c:pt idx="176">
                  <c:v>89.333333333333584</c:v>
                </c:pt>
                <c:pt idx="177">
                  <c:v>89.500000000000355</c:v>
                </c:pt>
              </c:numCache>
            </c:numRef>
          </c:xVal>
          <c:yVal>
            <c:numRef>
              <c:f>log2_performsnce!$A$362:$A$539</c:f>
              <c:numCache>
                <c:formatCode>General</c:formatCode>
                <c:ptCount val="178"/>
                <c:pt idx="0">
                  <c:v>52.1</c:v>
                </c:pt>
                <c:pt idx="1">
                  <c:v>45.2</c:v>
                </c:pt>
                <c:pt idx="2">
                  <c:v>39.700000000000003</c:v>
                </c:pt>
                <c:pt idx="3">
                  <c:v>35.4</c:v>
                </c:pt>
                <c:pt idx="4">
                  <c:v>31.7</c:v>
                </c:pt>
                <c:pt idx="5">
                  <c:v>28.6</c:v>
                </c:pt>
                <c:pt idx="6">
                  <c:v>26</c:v>
                </c:pt>
                <c:pt idx="7">
                  <c:v>23.7</c:v>
                </c:pt>
                <c:pt idx="8">
                  <c:v>21.5</c:v>
                </c:pt>
                <c:pt idx="9">
                  <c:v>19.7</c:v>
                </c:pt>
                <c:pt idx="10">
                  <c:v>18</c:v>
                </c:pt>
                <c:pt idx="11">
                  <c:v>16.399999999999999</c:v>
                </c:pt>
                <c:pt idx="12">
                  <c:v>15</c:v>
                </c:pt>
                <c:pt idx="13">
                  <c:v>13.8</c:v>
                </c:pt>
                <c:pt idx="14">
                  <c:v>12.6</c:v>
                </c:pt>
                <c:pt idx="15">
                  <c:v>11.6</c:v>
                </c:pt>
                <c:pt idx="16">
                  <c:v>10.6</c:v>
                </c:pt>
                <c:pt idx="17">
                  <c:v>9.7000000000000011</c:v>
                </c:pt>
                <c:pt idx="18">
                  <c:v>8.8000000000000007</c:v>
                </c:pt>
                <c:pt idx="19">
                  <c:v>8</c:v>
                </c:pt>
                <c:pt idx="20">
                  <c:v>7.2</c:v>
                </c:pt>
                <c:pt idx="21">
                  <c:v>6.5</c:v>
                </c:pt>
                <c:pt idx="22">
                  <c:v>5.8</c:v>
                </c:pt>
                <c:pt idx="23">
                  <c:v>5.0999999999999996</c:v>
                </c:pt>
                <c:pt idx="24">
                  <c:v>4.5999999999999996</c:v>
                </c:pt>
                <c:pt idx="25">
                  <c:v>4</c:v>
                </c:pt>
                <c:pt idx="26">
                  <c:v>3.4</c:v>
                </c:pt>
                <c:pt idx="27">
                  <c:v>2.9</c:v>
                </c:pt>
                <c:pt idx="28">
                  <c:v>2.4</c:v>
                </c:pt>
                <c:pt idx="29">
                  <c:v>1.9000000000000001</c:v>
                </c:pt>
                <c:pt idx="30">
                  <c:v>1.4</c:v>
                </c:pt>
                <c:pt idx="31">
                  <c:v>1</c:v>
                </c:pt>
                <c:pt idx="32">
                  <c:v>0.60000000000000064</c:v>
                </c:pt>
                <c:pt idx="33">
                  <c:v>0.2</c:v>
                </c:pt>
                <c:pt idx="34">
                  <c:v>-0.2</c:v>
                </c:pt>
                <c:pt idx="35">
                  <c:v>-0.60000000000000064</c:v>
                </c:pt>
                <c:pt idx="36">
                  <c:v>-0.9</c:v>
                </c:pt>
                <c:pt idx="37">
                  <c:v>-1.2</c:v>
                </c:pt>
                <c:pt idx="38">
                  <c:v>-1.6</c:v>
                </c:pt>
                <c:pt idx="39">
                  <c:v>-1.9000000000000001</c:v>
                </c:pt>
                <c:pt idx="40">
                  <c:v>-2.2000000000000002</c:v>
                </c:pt>
                <c:pt idx="41">
                  <c:v>-2.5</c:v>
                </c:pt>
                <c:pt idx="42">
                  <c:v>-2.7</c:v>
                </c:pt>
                <c:pt idx="43">
                  <c:v>-2.9</c:v>
                </c:pt>
                <c:pt idx="44">
                  <c:v>-3.1</c:v>
                </c:pt>
                <c:pt idx="45">
                  <c:v>-3.3</c:v>
                </c:pt>
                <c:pt idx="46">
                  <c:v>-3.4</c:v>
                </c:pt>
                <c:pt idx="47">
                  <c:v>-3.5</c:v>
                </c:pt>
                <c:pt idx="48">
                  <c:v>-3.6</c:v>
                </c:pt>
                <c:pt idx="49">
                  <c:v>-3.7</c:v>
                </c:pt>
                <c:pt idx="50">
                  <c:v>-3.8</c:v>
                </c:pt>
                <c:pt idx="51">
                  <c:v>-3.9</c:v>
                </c:pt>
                <c:pt idx="52">
                  <c:v>-3.9</c:v>
                </c:pt>
                <c:pt idx="53">
                  <c:v>-3.9</c:v>
                </c:pt>
                <c:pt idx="54">
                  <c:v>-4</c:v>
                </c:pt>
                <c:pt idx="55">
                  <c:v>-3.9</c:v>
                </c:pt>
                <c:pt idx="56">
                  <c:v>-3.9</c:v>
                </c:pt>
                <c:pt idx="57">
                  <c:v>-4</c:v>
                </c:pt>
                <c:pt idx="58">
                  <c:v>-4</c:v>
                </c:pt>
                <c:pt idx="59">
                  <c:v>-4</c:v>
                </c:pt>
                <c:pt idx="60">
                  <c:v>-4.0999999999999996</c:v>
                </c:pt>
                <c:pt idx="61">
                  <c:v>-4.2</c:v>
                </c:pt>
                <c:pt idx="62">
                  <c:v>-4.2</c:v>
                </c:pt>
                <c:pt idx="63">
                  <c:v>-4.2</c:v>
                </c:pt>
                <c:pt idx="64">
                  <c:v>-4.4000000000000004</c:v>
                </c:pt>
                <c:pt idx="65">
                  <c:v>-4.4000000000000004</c:v>
                </c:pt>
                <c:pt idx="66">
                  <c:v>-4.5</c:v>
                </c:pt>
                <c:pt idx="67">
                  <c:v>-4.5999999999999996</c:v>
                </c:pt>
                <c:pt idx="68">
                  <c:v>-4.5999999999999996</c:v>
                </c:pt>
                <c:pt idx="69">
                  <c:v>-4.7</c:v>
                </c:pt>
                <c:pt idx="70">
                  <c:v>-4.7</c:v>
                </c:pt>
                <c:pt idx="71">
                  <c:v>-4.7</c:v>
                </c:pt>
                <c:pt idx="72">
                  <c:v>-4.8</c:v>
                </c:pt>
                <c:pt idx="73">
                  <c:v>-4.8</c:v>
                </c:pt>
                <c:pt idx="74">
                  <c:v>-4.9000000000000004</c:v>
                </c:pt>
                <c:pt idx="75">
                  <c:v>-4.9000000000000004</c:v>
                </c:pt>
                <c:pt idx="76">
                  <c:v>-5</c:v>
                </c:pt>
                <c:pt idx="77">
                  <c:v>-5</c:v>
                </c:pt>
                <c:pt idx="78">
                  <c:v>-5</c:v>
                </c:pt>
                <c:pt idx="79">
                  <c:v>-5</c:v>
                </c:pt>
                <c:pt idx="80">
                  <c:v>-5</c:v>
                </c:pt>
                <c:pt idx="81">
                  <c:v>-5</c:v>
                </c:pt>
                <c:pt idx="82">
                  <c:v>-5</c:v>
                </c:pt>
                <c:pt idx="83">
                  <c:v>-5</c:v>
                </c:pt>
                <c:pt idx="84">
                  <c:v>-5.0999999999999996</c:v>
                </c:pt>
                <c:pt idx="85">
                  <c:v>-5</c:v>
                </c:pt>
                <c:pt idx="86">
                  <c:v>-5</c:v>
                </c:pt>
                <c:pt idx="87">
                  <c:v>-5.0999999999999996</c:v>
                </c:pt>
                <c:pt idx="88">
                  <c:v>-5.0999999999999996</c:v>
                </c:pt>
                <c:pt idx="89">
                  <c:v>-5.0999999999999996</c:v>
                </c:pt>
                <c:pt idx="90">
                  <c:v>-5.0999999999999996</c:v>
                </c:pt>
                <c:pt idx="91">
                  <c:v>-5.0999999999999996</c:v>
                </c:pt>
                <c:pt idx="92">
                  <c:v>-5.0999999999999996</c:v>
                </c:pt>
                <c:pt idx="93">
                  <c:v>-5.0999999999999996</c:v>
                </c:pt>
                <c:pt idx="94">
                  <c:v>-5.0999999999999996</c:v>
                </c:pt>
                <c:pt idx="95">
                  <c:v>-5.0999999999999996</c:v>
                </c:pt>
                <c:pt idx="96">
                  <c:v>-5.0999999999999996</c:v>
                </c:pt>
                <c:pt idx="97">
                  <c:v>-5</c:v>
                </c:pt>
                <c:pt idx="98">
                  <c:v>-5.0999999999999996</c:v>
                </c:pt>
                <c:pt idx="99">
                  <c:v>-5</c:v>
                </c:pt>
                <c:pt idx="100">
                  <c:v>-5</c:v>
                </c:pt>
                <c:pt idx="101">
                  <c:v>-5</c:v>
                </c:pt>
                <c:pt idx="102">
                  <c:v>-5</c:v>
                </c:pt>
                <c:pt idx="103">
                  <c:v>-5</c:v>
                </c:pt>
                <c:pt idx="104">
                  <c:v>-5</c:v>
                </c:pt>
                <c:pt idx="105">
                  <c:v>-5</c:v>
                </c:pt>
                <c:pt idx="106">
                  <c:v>-5</c:v>
                </c:pt>
                <c:pt idx="107">
                  <c:v>-5</c:v>
                </c:pt>
                <c:pt idx="108">
                  <c:v>-5</c:v>
                </c:pt>
                <c:pt idx="109">
                  <c:v>-5</c:v>
                </c:pt>
                <c:pt idx="110">
                  <c:v>-5</c:v>
                </c:pt>
                <c:pt idx="111">
                  <c:v>-5.0999999999999996</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-5.0999999999999996</c:v>
                </c:pt>
                <c:pt idx="130">
                  <c:v>-5</c:v>
                </c:pt>
                <c:pt idx="131">
                  <c:v>-5</c:v>
                </c:pt>
                <c:pt idx="132">
                  <c:v>-5</c:v>
                </c:pt>
                <c:pt idx="133">
                  <c:v>-5</c:v>
                </c:pt>
                <c:pt idx="134">
                  <c:v>-5</c:v>
                </c:pt>
                <c:pt idx="135">
                  <c:v>-5</c:v>
                </c:pt>
                <c:pt idx="136">
                  <c:v>-5</c:v>
                </c:pt>
                <c:pt idx="137">
                  <c:v>-5</c:v>
                </c:pt>
                <c:pt idx="138">
                  <c:v>-5</c:v>
                </c:pt>
                <c:pt idx="139">
                  <c:v>-5</c:v>
                </c:pt>
                <c:pt idx="140">
                  <c:v>-5</c:v>
                </c:pt>
                <c:pt idx="141">
                  <c:v>-5</c:v>
                </c:pt>
                <c:pt idx="142">
                  <c:v>-5</c:v>
                </c:pt>
                <c:pt idx="143">
                  <c:v>-5</c:v>
                </c:pt>
                <c:pt idx="144">
                  <c:v>-5</c:v>
                </c:pt>
                <c:pt idx="145">
                  <c:v>-5</c:v>
                </c:pt>
                <c:pt idx="146">
                  <c:v>-5</c:v>
                </c:pt>
                <c:pt idx="147">
                  <c:v>-5</c:v>
                </c:pt>
                <c:pt idx="148">
                  <c:v>-5</c:v>
                </c:pt>
                <c:pt idx="149">
                  <c:v>-5</c:v>
                </c:pt>
                <c:pt idx="150">
                  <c:v>-5</c:v>
                </c:pt>
                <c:pt idx="151">
                  <c:v>-5</c:v>
                </c:pt>
                <c:pt idx="152">
                  <c:v>-5</c:v>
                </c:pt>
                <c:pt idx="153">
                  <c:v>-5</c:v>
                </c:pt>
                <c:pt idx="154">
                  <c:v>-5</c:v>
                </c:pt>
                <c:pt idx="155">
                  <c:v>-5</c:v>
                </c:pt>
                <c:pt idx="156">
                  <c:v>-5</c:v>
                </c:pt>
                <c:pt idx="157">
                  <c:v>-5</c:v>
                </c:pt>
                <c:pt idx="158">
                  <c:v>-5</c:v>
                </c:pt>
                <c:pt idx="159">
                  <c:v>-5</c:v>
                </c:pt>
                <c:pt idx="160">
                  <c:v>-5</c:v>
                </c:pt>
                <c:pt idx="161">
                  <c:v>-5</c:v>
                </c:pt>
                <c:pt idx="162">
                  <c:v>-5</c:v>
                </c:pt>
                <c:pt idx="163">
                  <c:v>-5</c:v>
                </c:pt>
                <c:pt idx="164">
                  <c:v>-5</c:v>
                </c:pt>
                <c:pt idx="165">
                  <c:v>-5</c:v>
                </c:pt>
                <c:pt idx="166">
                  <c:v>-5</c:v>
                </c:pt>
                <c:pt idx="167">
                  <c:v>-5</c:v>
                </c:pt>
                <c:pt idx="168">
                  <c:v>-5</c:v>
                </c:pt>
                <c:pt idx="169">
                  <c:v>-5</c:v>
                </c:pt>
                <c:pt idx="170">
                  <c:v>-5</c:v>
                </c:pt>
                <c:pt idx="171">
                  <c:v>-5</c:v>
                </c:pt>
                <c:pt idx="172">
                  <c:v>-5</c:v>
                </c:pt>
                <c:pt idx="173">
                  <c:v>-5</c:v>
                </c:pt>
                <c:pt idx="174">
                  <c:v>-5</c:v>
                </c:pt>
                <c:pt idx="175">
                  <c:v>-5</c:v>
                </c:pt>
                <c:pt idx="176">
                  <c:v>-5</c:v>
                </c:pt>
                <c:pt idx="177">
                  <c:v>-5</c:v>
                </c:pt>
              </c:numCache>
            </c:numRef>
          </c:yVal>
          <c:smooth val="1"/>
        </c:ser>
        <c:ser>
          <c:idx val="1"/>
          <c:order val="1"/>
          <c:tx>
            <c:v>Set-Point</c:v>
          </c:tx>
          <c:spPr>
            <a:ln>
              <a:solidFill>
                <a:srgbClr val="FF0000">
                  <a:alpha val="50000"/>
                </a:srgbClr>
              </a:solidFill>
            </a:ln>
          </c:spPr>
          <c:marker>
            <c:symbol val="none"/>
          </c:marker>
          <c:xVal>
            <c:numRef>
              <c:f>log2_performsnce!$E$362:$E$539</c:f>
              <c:numCache>
                <c:formatCode>General</c:formatCode>
                <c:ptCount val="178"/>
                <c:pt idx="0">
                  <c:v>59.999999999999687</c:v>
                </c:pt>
                <c:pt idx="1">
                  <c:v>60.166666666666273</c:v>
                </c:pt>
                <c:pt idx="2">
                  <c:v>60.333333333333016</c:v>
                </c:pt>
                <c:pt idx="3">
                  <c:v>60.49999999999968</c:v>
                </c:pt>
                <c:pt idx="4">
                  <c:v>60.666666666666273</c:v>
                </c:pt>
                <c:pt idx="5">
                  <c:v>60.833333333333009</c:v>
                </c:pt>
                <c:pt idx="6">
                  <c:v>60.999999999999673</c:v>
                </c:pt>
                <c:pt idx="7">
                  <c:v>61.166666666666259</c:v>
                </c:pt>
                <c:pt idx="8">
                  <c:v>61.333333333333002</c:v>
                </c:pt>
                <c:pt idx="9">
                  <c:v>61.499999999999666</c:v>
                </c:pt>
                <c:pt idx="10">
                  <c:v>61.666666666666245</c:v>
                </c:pt>
                <c:pt idx="11">
                  <c:v>61.833333333333002</c:v>
                </c:pt>
                <c:pt idx="12">
                  <c:v>61.999999999999659</c:v>
                </c:pt>
                <c:pt idx="13">
                  <c:v>62.166666666666245</c:v>
                </c:pt>
                <c:pt idx="14">
                  <c:v>62.333333333332988</c:v>
                </c:pt>
                <c:pt idx="15">
                  <c:v>62.499999999999652</c:v>
                </c:pt>
                <c:pt idx="16">
                  <c:v>62.666666666666238</c:v>
                </c:pt>
                <c:pt idx="17">
                  <c:v>62.83333333333298</c:v>
                </c:pt>
                <c:pt idx="18">
                  <c:v>62.999999999999652</c:v>
                </c:pt>
                <c:pt idx="19">
                  <c:v>63.166666666666238</c:v>
                </c:pt>
                <c:pt idx="20">
                  <c:v>63.333333333332973</c:v>
                </c:pt>
                <c:pt idx="21">
                  <c:v>63.499999999999638</c:v>
                </c:pt>
                <c:pt idx="22">
                  <c:v>63.666666666666224</c:v>
                </c:pt>
                <c:pt idx="23">
                  <c:v>63.833333333332966</c:v>
                </c:pt>
                <c:pt idx="24">
                  <c:v>63.999999999999631</c:v>
                </c:pt>
                <c:pt idx="25">
                  <c:v>64.166666666666302</c:v>
                </c:pt>
                <c:pt idx="26">
                  <c:v>64.333333333332959</c:v>
                </c:pt>
                <c:pt idx="27">
                  <c:v>64.499999999999744</c:v>
                </c:pt>
                <c:pt idx="28">
                  <c:v>64.666666666666316</c:v>
                </c:pt>
                <c:pt idx="29">
                  <c:v>64.833333333332988</c:v>
                </c:pt>
                <c:pt idx="30">
                  <c:v>64.999999999999758</c:v>
                </c:pt>
                <c:pt idx="31">
                  <c:v>65.16666666666633</c:v>
                </c:pt>
                <c:pt idx="32">
                  <c:v>65.333333333332988</c:v>
                </c:pt>
                <c:pt idx="33">
                  <c:v>65.499999999999758</c:v>
                </c:pt>
                <c:pt idx="34">
                  <c:v>65.666666666666345</c:v>
                </c:pt>
                <c:pt idx="35">
                  <c:v>65.833333333332988</c:v>
                </c:pt>
                <c:pt idx="36">
                  <c:v>65.999999999999787</c:v>
                </c:pt>
                <c:pt idx="37">
                  <c:v>66.166666666666373</c:v>
                </c:pt>
                <c:pt idx="38">
                  <c:v>66.333333333332988</c:v>
                </c:pt>
                <c:pt idx="39">
                  <c:v>66.499999999999801</c:v>
                </c:pt>
                <c:pt idx="40">
                  <c:v>66.666666666666373</c:v>
                </c:pt>
                <c:pt idx="41">
                  <c:v>66.833333333332988</c:v>
                </c:pt>
                <c:pt idx="42">
                  <c:v>66.999999999999815</c:v>
                </c:pt>
                <c:pt idx="43">
                  <c:v>67.166666666666387</c:v>
                </c:pt>
                <c:pt idx="44">
                  <c:v>67.333333333333059</c:v>
                </c:pt>
                <c:pt idx="45">
                  <c:v>67.499999999999829</c:v>
                </c:pt>
                <c:pt idx="46">
                  <c:v>67.666666666666401</c:v>
                </c:pt>
                <c:pt idx="47">
                  <c:v>67.833333333333059</c:v>
                </c:pt>
                <c:pt idx="48">
                  <c:v>67.999999999999844</c:v>
                </c:pt>
                <c:pt idx="49">
                  <c:v>68.166666666666416</c:v>
                </c:pt>
                <c:pt idx="50">
                  <c:v>68.333333333333059</c:v>
                </c:pt>
                <c:pt idx="51">
                  <c:v>68.499999999999858</c:v>
                </c:pt>
                <c:pt idx="52">
                  <c:v>68.66666666666643</c:v>
                </c:pt>
                <c:pt idx="53">
                  <c:v>68.833333333333059</c:v>
                </c:pt>
                <c:pt idx="54">
                  <c:v>68.999999999999858</c:v>
                </c:pt>
                <c:pt idx="55">
                  <c:v>69.166666666666444</c:v>
                </c:pt>
                <c:pt idx="56">
                  <c:v>69.333333333333059</c:v>
                </c:pt>
                <c:pt idx="57">
                  <c:v>69.499999999999886</c:v>
                </c:pt>
                <c:pt idx="58">
                  <c:v>69.666666666666472</c:v>
                </c:pt>
                <c:pt idx="59">
                  <c:v>69.833333333333059</c:v>
                </c:pt>
                <c:pt idx="60">
                  <c:v>69.999999999999901</c:v>
                </c:pt>
                <c:pt idx="61">
                  <c:v>70.166666666666472</c:v>
                </c:pt>
                <c:pt idx="62">
                  <c:v>70.333333333333059</c:v>
                </c:pt>
                <c:pt idx="63">
                  <c:v>70.499999999999915</c:v>
                </c:pt>
                <c:pt idx="64">
                  <c:v>70.666666666666487</c:v>
                </c:pt>
                <c:pt idx="65">
                  <c:v>70.833333333333158</c:v>
                </c:pt>
                <c:pt idx="66">
                  <c:v>70.999999999999929</c:v>
                </c:pt>
                <c:pt idx="67">
                  <c:v>71.166666666666501</c:v>
                </c:pt>
                <c:pt idx="68">
                  <c:v>71.333333333333158</c:v>
                </c:pt>
                <c:pt idx="69">
                  <c:v>71.499999999999943</c:v>
                </c:pt>
                <c:pt idx="70">
                  <c:v>71.666666666666515</c:v>
                </c:pt>
                <c:pt idx="71">
                  <c:v>71.833333333333158</c:v>
                </c:pt>
                <c:pt idx="72">
                  <c:v>71.999999999999957</c:v>
                </c:pt>
                <c:pt idx="73">
                  <c:v>72.166666666666529</c:v>
                </c:pt>
                <c:pt idx="74">
                  <c:v>72.333333333333158</c:v>
                </c:pt>
                <c:pt idx="75">
                  <c:v>72.499999999999957</c:v>
                </c:pt>
                <c:pt idx="76">
                  <c:v>72.666666666666544</c:v>
                </c:pt>
                <c:pt idx="77">
                  <c:v>72.833333333333158</c:v>
                </c:pt>
                <c:pt idx="78">
                  <c:v>72.999999999999972</c:v>
                </c:pt>
                <c:pt idx="79">
                  <c:v>73.166666666666572</c:v>
                </c:pt>
                <c:pt idx="80">
                  <c:v>73.333333333333158</c:v>
                </c:pt>
                <c:pt idx="81">
                  <c:v>73.499999999999986</c:v>
                </c:pt>
                <c:pt idx="82">
                  <c:v>73.666666666666572</c:v>
                </c:pt>
                <c:pt idx="83">
                  <c:v>73.833333333333158</c:v>
                </c:pt>
                <c:pt idx="84">
                  <c:v>74</c:v>
                </c:pt>
                <c:pt idx="85">
                  <c:v>74.166666666666586</c:v>
                </c:pt>
                <c:pt idx="86">
                  <c:v>74.333333333333258</c:v>
                </c:pt>
                <c:pt idx="87">
                  <c:v>74.5</c:v>
                </c:pt>
                <c:pt idx="88">
                  <c:v>74.6666666666666</c:v>
                </c:pt>
                <c:pt idx="89">
                  <c:v>74.833333333333258</c:v>
                </c:pt>
                <c:pt idx="90">
                  <c:v>75</c:v>
                </c:pt>
                <c:pt idx="91">
                  <c:v>75.166666666666615</c:v>
                </c:pt>
                <c:pt idx="92">
                  <c:v>75.333333333333258</c:v>
                </c:pt>
                <c:pt idx="93">
                  <c:v>75.5</c:v>
                </c:pt>
                <c:pt idx="94">
                  <c:v>75.666666666666629</c:v>
                </c:pt>
                <c:pt idx="95">
                  <c:v>75.833333333333258</c:v>
                </c:pt>
                <c:pt idx="96">
                  <c:v>76</c:v>
                </c:pt>
                <c:pt idx="97">
                  <c:v>76.166666666666643</c:v>
                </c:pt>
                <c:pt idx="98">
                  <c:v>76.333333333333258</c:v>
                </c:pt>
                <c:pt idx="99">
                  <c:v>76.5</c:v>
                </c:pt>
                <c:pt idx="100">
                  <c:v>76.666666666666657</c:v>
                </c:pt>
                <c:pt idx="101">
                  <c:v>76.833333333333258</c:v>
                </c:pt>
                <c:pt idx="102">
                  <c:v>77</c:v>
                </c:pt>
                <c:pt idx="103">
                  <c:v>77.166666666666671</c:v>
                </c:pt>
                <c:pt idx="104">
                  <c:v>77.333333333333258</c:v>
                </c:pt>
                <c:pt idx="105">
                  <c:v>77.500000000000014</c:v>
                </c:pt>
                <c:pt idx="106">
                  <c:v>77.666666666666686</c:v>
                </c:pt>
                <c:pt idx="107">
                  <c:v>77.833333333333272</c:v>
                </c:pt>
                <c:pt idx="108">
                  <c:v>78.000000000000028</c:v>
                </c:pt>
                <c:pt idx="109">
                  <c:v>78.1666666666667</c:v>
                </c:pt>
                <c:pt idx="110">
                  <c:v>78.333333333333286</c:v>
                </c:pt>
                <c:pt idx="111">
                  <c:v>78.500000000000043</c:v>
                </c:pt>
                <c:pt idx="112">
                  <c:v>78.666666666666714</c:v>
                </c:pt>
                <c:pt idx="113">
                  <c:v>78.8333333333333</c:v>
                </c:pt>
                <c:pt idx="114">
                  <c:v>79.000000000000057</c:v>
                </c:pt>
                <c:pt idx="115">
                  <c:v>79.166666666666728</c:v>
                </c:pt>
                <c:pt idx="116">
                  <c:v>79.333333333333314</c:v>
                </c:pt>
                <c:pt idx="117">
                  <c:v>79.500000000000071</c:v>
                </c:pt>
                <c:pt idx="118">
                  <c:v>79.666666666666742</c:v>
                </c:pt>
                <c:pt idx="119">
                  <c:v>79.833333333333329</c:v>
                </c:pt>
                <c:pt idx="120">
                  <c:v>80.000000000000085</c:v>
                </c:pt>
                <c:pt idx="121">
                  <c:v>80.166666666666757</c:v>
                </c:pt>
                <c:pt idx="122">
                  <c:v>80.333333333333343</c:v>
                </c:pt>
                <c:pt idx="123">
                  <c:v>80.500000000000099</c:v>
                </c:pt>
                <c:pt idx="124">
                  <c:v>80.666666666666771</c:v>
                </c:pt>
                <c:pt idx="125">
                  <c:v>80.833333333333357</c:v>
                </c:pt>
                <c:pt idx="126">
                  <c:v>81.000000000000114</c:v>
                </c:pt>
                <c:pt idx="127">
                  <c:v>81.166666666666785</c:v>
                </c:pt>
                <c:pt idx="128">
                  <c:v>81.333333333333371</c:v>
                </c:pt>
                <c:pt idx="129">
                  <c:v>81.500000000000128</c:v>
                </c:pt>
                <c:pt idx="130">
                  <c:v>81.666666666666799</c:v>
                </c:pt>
                <c:pt idx="131">
                  <c:v>81.833333333333385</c:v>
                </c:pt>
                <c:pt idx="132">
                  <c:v>82.000000000000142</c:v>
                </c:pt>
                <c:pt idx="133">
                  <c:v>82.166666666666814</c:v>
                </c:pt>
                <c:pt idx="134">
                  <c:v>82.3333333333334</c:v>
                </c:pt>
                <c:pt idx="135">
                  <c:v>82.500000000000156</c:v>
                </c:pt>
                <c:pt idx="136">
                  <c:v>82.666666666666828</c:v>
                </c:pt>
                <c:pt idx="137">
                  <c:v>82.833333333333414</c:v>
                </c:pt>
                <c:pt idx="138">
                  <c:v>83.000000000000171</c:v>
                </c:pt>
                <c:pt idx="139">
                  <c:v>83.166666666666842</c:v>
                </c:pt>
                <c:pt idx="140">
                  <c:v>83.333333333333428</c:v>
                </c:pt>
                <c:pt idx="141">
                  <c:v>83.500000000000185</c:v>
                </c:pt>
                <c:pt idx="142">
                  <c:v>83.666666666666856</c:v>
                </c:pt>
                <c:pt idx="143">
                  <c:v>83.833333333333442</c:v>
                </c:pt>
                <c:pt idx="144">
                  <c:v>84.000000000000199</c:v>
                </c:pt>
                <c:pt idx="145">
                  <c:v>84.16666666666687</c:v>
                </c:pt>
                <c:pt idx="146">
                  <c:v>84.333333333333456</c:v>
                </c:pt>
                <c:pt idx="147">
                  <c:v>84.500000000000213</c:v>
                </c:pt>
                <c:pt idx="148">
                  <c:v>84.666666666666885</c:v>
                </c:pt>
                <c:pt idx="149">
                  <c:v>84.833333333333471</c:v>
                </c:pt>
                <c:pt idx="150">
                  <c:v>85.000000000000213</c:v>
                </c:pt>
                <c:pt idx="151">
                  <c:v>85.166666666666899</c:v>
                </c:pt>
                <c:pt idx="152">
                  <c:v>85.333333333333485</c:v>
                </c:pt>
                <c:pt idx="153">
                  <c:v>85.500000000000242</c:v>
                </c:pt>
                <c:pt idx="154">
                  <c:v>85.666666666666913</c:v>
                </c:pt>
                <c:pt idx="155">
                  <c:v>85.833333333333499</c:v>
                </c:pt>
                <c:pt idx="156">
                  <c:v>86.000000000000256</c:v>
                </c:pt>
                <c:pt idx="157">
                  <c:v>86.166666666666913</c:v>
                </c:pt>
                <c:pt idx="158">
                  <c:v>86.333333333333513</c:v>
                </c:pt>
                <c:pt idx="159">
                  <c:v>86.50000000000027</c:v>
                </c:pt>
                <c:pt idx="160">
                  <c:v>86.666666666666941</c:v>
                </c:pt>
                <c:pt idx="161">
                  <c:v>86.833333333333528</c:v>
                </c:pt>
                <c:pt idx="162">
                  <c:v>87.000000000000284</c:v>
                </c:pt>
                <c:pt idx="163">
                  <c:v>87.166666666666956</c:v>
                </c:pt>
                <c:pt idx="164">
                  <c:v>87.333333333333528</c:v>
                </c:pt>
                <c:pt idx="165">
                  <c:v>87.500000000000298</c:v>
                </c:pt>
                <c:pt idx="166">
                  <c:v>87.66666666666697</c:v>
                </c:pt>
                <c:pt idx="167">
                  <c:v>87.833333333333542</c:v>
                </c:pt>
                <c:pt idx="168">
                  <c:v>88.000000000000313</c:v>
                </c:pt>
                <c:pt idx="169">
                  <c:v>88.166666666666984</c:v>
                </c:pt>
                <c:pt idx="170">
                  <c:v>88.333333333333556</c:v>
                </c:pt>
                <c:pt idx="171">
                  <c:v>88.500000000000313</c:v>
                </c:pt>
                <c:pt idx="172">
                  <c:v>88.666666666666998</c:v>
                </c:pt>
                <c:pt idx="173">
                  <c:v>88.83333333333357</c:v>
                </c:pt>
                <c:pt idx="174">
                  <c:v>89.000000000000341</c:v>
                </c:pt>
                <c:pt idx="175">
                  <c:v>89.166666666667027</c:v>
                </c:pt>
                <c:pt idx="176">
                  <c:v>89.333333333333584</c:v>
                </c:pt>
                <c:pt idx="177">
                  <c:v>89.500000000000355</c:v>
                </c:pt>
              </c:numCache>
            </c:numRef>
          </c:xVal>
          <c:yVal>
            <c:numRef>
              <c:f>log2_performsnce!$B$362:$B$539</c:f>
              <c:numCache>
                <c:formatCode>General</c:formatCode>
                <c:ptCount val="178"/>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pt idx="40">
                  <c:v>-5</c:v>
                </c:pt>
                <c:pt idx="41">
                  <c:v>-5</c:v>
                </c:pt>
                <c:pt idx="42">
                  <c:v>-5</c:v>
                </c:pt>
                <c:pt idx="43">
                  <c:v>-5</c:v>
                </c:pt>
                <c:pt idx="44">
                  <c:v>-5</c:v>
                </c:pt>
                <c:pt idx="45">
                  <c:v>-5</c:v>
                </c:pt>
                <c:pt idx="46">
                  <c:v>-5</c:v>
                </c:pt>
                <c:pt idx="47">
                  <c:v>-5</c:v>
                </c:pt>
                <c:pt idx="48">
                  <c:v>-5</c:v>
                </c:pt>
                <c:pt idx="49">
                  <c:v>-5</c:v>
                </c:pt>
                <c:pt idx="50">
                  <c:v>-5</c:v>
                </c:pt>
                <c:pt idx="51">
                  <c:v>-5</c:v>
                </c:pt>
                <c:pt idx="52">
                  <c:v>-5</c:v>
                </c:pt>
                <c:pt idx="53">
                  <c:v>-5</c:v>
                </c:pt>
                <c:pt idx="54">
                  <c:v>-5</c:v>
                </c:pt>
                <c:pt idx="55">
                  <c:v>-5</c:v>
                </c:pt>
                <c:pt idx="56">
                  <c:v>-5</c:v>
                </c:pt>
                <c:pt idx="57">
                  <c:v>-5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-5</c:v>
                </c:pt>
                <c:pt idx="73">
                  <c:v>-5</c:v>
                </c:pt>
                <c:pt idx="74">
                  <c:v>-5</c:v>
                </c:pt>
                <c:pt idx="75">
                  <c:v>-5</c:v>
                </c:pt>
                <c:pt idx="76">
                  <c:v>-5</c:v>
                </c:pt>
                <c:pt idx="77">
                  <c:v>-5</c:v>
                </c:pt>
                <c:pt idx="78">
                  <c:v>-5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pt idx="100">
                  <c:v>-5</c:v>
                </c:pt>
                <c:pt idx="101">
                  <c:v>-5</c:v>
                </c:pt>
                <c:pt idx="102">
                  <c:v>-5</c:v>
                </c:pt>
                <c:pt idx="103">
                  <c:v>-5</c:v>
                </c:pt>
                <c:pt idx="104">
                  <c:v>-5</c:v>
                </c:pt>
                <c:pt idx="105">
                  <c:v>-5</c:v>
                </c:pt>
                <c:pt idx="106">
                  <c:v>-5</c:v>
                </c:pt>
                <c:pt idx="107">
                  <c:v>-5</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-5</c:v>
                </c:pt>
                <c:pt idx="141">
                  <c:v>-5</c:v>
                </c:pt>
                <c:pt idx="142">
                  <c:v>-5</c:v>
                </c:pt>
                <c:pt idx="143">
                  <c:v>-5</c:v>
                </c:pt>
                <c:pt idx="144">
                  <c:v>-5</c:v>
                </c:pt>
                <c:pt idx="145">
                  <c:v>-5</c:v>
                </c:pt>
                <c:pt idx="146">
                  <c:v>-5</c:v>
                </c:pt>
                <c:pt idx="147">
                  <c:v>-5</c:v>
                </c:pt>
                <c:pt idx="148">
                  <c:v>-5</c:v>
                </c:pt>
                <c:pt idx="149">
                  <c:v>-5</c:v>
                </c:pt>
                <c:pt idx="150">
                  <c:v>-5</c:v>
                </c:pt>
                <c:pt idx="151">
                  <c:v>-5</c:v>
                </c:pt>
                <c:pt idx="152">
                  <c:v>-5</c:v>
                </c:pt>
                <c:pt idx="153">
                  <c:v>-5</c:v>
                </c:pt>
                <c:pt idx="154">
                  <c:v>-5</c:v>
                </c:pt>
                <c:pt idx="155">
                  <c:v>-5</c:v>
                </c:pt>
                <c:pt idx="156">
                  <c:v>-5</c:v>
                </c:pt>
                <c:pt idx="157">
                  <c:v>-5</c:v>
                </c:pt>
                <c:pt idx="158">
                  <c:v>-5</c:v>
                </c:pt>
                <c:pt idx="159">
                  <c:v>-5</c:v>
                </c:pt>
                <c:pt idx="160">
                  <c:v>-5</c:v>
                </c:pt>
                <c:pt idx="161">
                  <c:v>-5</c:v>
                </c:pt>
                <c:pt idx="162">
                  <c:v>-5</c:v>
                </c:pt>
                <c:pt idx="163">
                  <c:v>-5</c:v>
                </c:pt>
                <c:pt idx="164">
                  <c:v>-5</c:v>
                </c:pt>
                <c:pt idx="165">
                  <c:v>-5</c:v>
                </c:pt>
                <c:pt idx="166">
                  <c:v>-5</c:v>
                </c:pt>
                <c:pt idx="167">
                  <c:v>-5</c:v>
                </c:pt>
                <c:pt idx="168">
                  <c:v>-5</c:v>
                </c:pt>
                <c:pt idx="169">
                  <c:v>-5</c:v>
                </c:pt>
                <c:pt idx="170">
                  <c:v>-5</c:v>
                </c:pt>
                <c:pt idx="171">
                  <c:v>-5</c:v>
                </c:pt>
                <c:pt idx="172">
                  <c:v>-5</c:v>
                </c:pt>
                <c:pt idx="173">
                  <c:v>-5</c:v>
                </c:pt>
                <c:pt idx="174">
                  <c:v>-5</c:v>
                </c:pt>
                <c:pt idx="175">
                  <c:v>-5</c:v>
                </c:pt>
                <c:pt idx="176">
                  <c:v>-5</c:v>
                </c:pt>
                <c:pt idx="177">
                  <c:v>-5</c:v>
                </c:pt>
              </c:numCache>
            </c:numRef>
          </c:yVal>
          <c:smooth val="1"/>
        </c:ser>
        <c:axId val="62698240"/>
        <c:axId val="62700160"/>
      </c:scatterChart>
      <c:valAx>
        <c:axId val="62698240"/>
        <c:scaling>
          <c:orientation val="minMax"/>
          <c:max val="90"/>
          <c:min val="70"/>
        </c:scaling>
        <c:axPos val="b"/>
        <c:title>
          <c:tx>
            <c:rich>
              <a:bodyPr/>
              <a:lstStyle/>
              <a:p>
                <a:pPr>
                  <a:defRPr/>
                </a:pPr>
                <a:r>
                  <a:rPr lang="en-US" dirty="0" smtClean="0"/>
                  <a:t>Time</a:t>
                </a:r>
                <a:r>
                  <a:rPr lang="en-US" baseline="0" dirty="0" smtClean="0"/>
                  <a:t> (minute)</a:t>
                </a:r>
                <a:endParaRPr lang="en-US" dirty="0"/>
              </a:p>
            </c:rich>
          </c:tx>
          <c:layout>
            <c:manualLayout>
              <c:xMode val="edge"/>
              <c:yMode val="edge"/>
              <c:x val="0.41356270683555901"/>
              <c:y val="0.88817111402741322"/>
            </c:manualLayout>
          </c:layout>
        </c:title>
        <c:numFmt formatCode="General" sourceLinked="1"/>
        <c:tickLblPos val="nextTo"/>
        <c:crossAx val="62700160"/>
        <c:crosses val="autoZero"/>
        <c:crossBetween val="midCat"/>
      </c:valAx>
      <c:valAx>
        <c:axId val="62700160"/>
        <c:scaling>
          <c:orientation val="minMax"/>
          <c:max val="0"/>
          <c:min val="-10"/>
        </c:scaling>
        <c:axPos val="l"/>
        <c:title>
          <c:tx>
            <c:rich>
              <a:bodyPr rot="-5400000" vert="horz"/>
              <a:lstStyle/>
              <a:p>
                <a:pPr>
                  <a:defRPr/>
                </a:pPr>
                <a:r>
                  <a:rPr lang="en-US" dirty="0" smtClean="0"/>
                  <a:t>Temp (C)</a:t>
                </a:r>
                <a:endParaRPr lang="en-US" dirty="0"/>
              </a:p>
            </c:rich>
          </c:tx>
          <c:layout/>
        </c:title>
        <c:numFmt formatCode="General" sourceLinked="1"/>
        <c:tickLblPos val="nextTo"/>
        <c:crossAx val="62698240"/>
        <c:crosses val="autoZero"/>
        <c:crossBetween val="midCat"/>
        <c:majorUnit val="2"/>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7.1188718597675296E-2"/>
          <c:y val="5.1284631087780704E-2"/>
          <c:w val="0.67267880577427941"/>
          <c:h val="0.81792286380869061"/>
        </c:manualLayout>
      </c:layout>
      <c:scatterChart>
        <c:scatterStyle val="smoothMarker"/>
        <c:ser>
          <c:idx val="0"/>
          <c:order val="0"/>
          <c:tx>
            <c:v>Performance</c:v>
          </c:tx>
          <c:spPr>
            <a:ln>
              <a:solidFill>
                <a:srgbClr val="00B0F0"/>
              </a:solidFill>
            </a:ln>
          </c:spPr>
          <c:marker>
            <c:symbol val="none"/>
          </c:marker>
          <c:xVal>
            <c:numRef>
              <c:f>log2_performsnce!$E$2:$E$1378</c:f>
              <c:numCache>
                <c:formatCode>General</c:formatCode>
                <c:ptCount val="1377"/>
                <c:pt idx="0">
                  <c:v>0</c:v>
                </c:pt>
                <c:pt idx="1">
                  <c:v>0.16666666666666666</c:v>
                </c:pt>
                <c:pt idx="2">
                  <c:v>0.33333333333333331</c:v>
                </c:pt>
                <c:pt idx="3">
                  <c:v>0.5</c:v>
                </c:pt>
                <c:pt idx="4">
                  <c:v>0.66666666666666663</c:v>
                </c:pt>
                <c:pt idx="5">
                  <c:v>0.8333333333333337</c:v>
                </c:pt>
                <c:pt idx="6">
                  <c:v>0.99999999999999989</c:v>
                </c:pt>
                <c:pt idx="7">
                  <c:v>1.1666666666666665</c:v>
                </c:pt>
                <c:pt idx="8">
                  <c:v>1.3333333333333333</c:v>
                </c:pt>
                <c:pt idx="9">
                  <c:v>1.5</c:v>
                </c:pt>
                <c:pt idx="10">
                  <c:v>1.6666666666666667</c:v>
                </c:pt>
                <c:pt idx="11">
                  <c:v>1.8333333333333335</c:v>
                </c:pt>
                <c:pt idx="12">
                  <c:v>2</c:v>
                </c:pt>
                <c:pt idx="13">
                  <c:v>2.1666666666666665</c:v>
                </c:pt>
                <c:pt idx="14">
                  <c:v>2.333333333333333</c:v>
                </c:pt>
                <c:pt idx="15">
                  <c:v>2.4999999999999987</c:v>
                </c:pt>
                <c:pt idx="16">
                  <c:v>2.6666666666666661</c:v>
                </c:pt>
                <c:pt idx="17">
                  <c:v>2.8333333333333326</c:v>
                </c:pt>
                <c:pt idx="18">
                  <c:v>2.9999999999999987</c:v>
                </c:pt>
                <c:pt idx="19">
                  <c:v>3.1666666666666647</c:v>
                </c:pt>
                <c:pt idx="20">
                  <c:v>3.3333333333333321</c:v>
                </c:pt>
                <c:pt idx="21">
                  <c:v>3.4999999999999987</c:v>
                </c:pt>
                <c:pt idx="22">
                  <c:v>3.6666666666666647</c:v>
                </c:pt>
                <c:pt idx="23">
                  <c:v>3.8333333333333317</c:v>
                </c:pt>
                <c:pt idx="24">
                  <c:v>3.9999999999999978</c:v>
                </c:pt>
                <c:pt idx="25">
                  <c:v>4.1666666666666652</c:v>
                </c:pt>
                <c:pt idx="26">
                  <c:v>4.3333333333333401</c:v>
                </c:pt>
                <c:pt idx="27">
                  <c:v>4.4999999999999991</c:v>
                </c:pt>
                <c:pt idx="28">
                  <c:v>4.6666666666666661</c:v>
                </c:pt>
                <c:pt idx="29">
                  <c:v>4.833333333333341</c:v>
                </c:pt>
                <c:pt idx="30">
                  <c:v>5</c:v>
                </c:pt>
                <c:pt idx="31">
                  <c:v>5.166666666666667</c:v>
                </c:pt>
                <c:pt idx="32">
                  <c:v>5.3333333333333419</c:v>
                </c:pt>
                <c:pt idx="33">
                  <c:v>5.5000000000000009</c:v>
                </c:pt>
                <c:pt idx="34">
                  <c:v>5.6666666666666679</c:v>
                </c:pt>
                <c:pt idx="35">
                  <c:v>5.8333333333333428</c:v>
                </c:pt>
                <c:pt idx="36">
                  <c:v>6.0000000000000018</c:v>
                </c:pt>
                <c:pt idx="37">
                  <c:v>6.1666666666666687</c:v>
                </c:pt>
                <c:pt idx="38">
                  <c:v>6.3333333333333437</c:v>
                </c:pt>
                <c:pt idx="39">
                  <c:v>6.5000000000000027</c:v>
                </c:pt>
                <c:pt idx="40">
                  <c:v>6.6666666666666696</c:v>
                </c:pt>
                <c:pt idx="41">
                  <c:v>6.8333333333333437</c:v>
                </c:pt>
                <c:pt idx="42">
                  <c:v>7.0000000000000036</c:v>
                </c:pt>
                <c:pt idx="43">
                  <c:v>7.1666666666666705</c:v>
                </c:pt>
                <c:pt idx="44">
                  <c:v>7.3333333333333446</c:v>
                </c:pt>
                <c:pt idx="45">
                  <c:v>7.5000000000000044</c:v>
                </c:pt>
                <c:pt idx="46">
                  <c:v>7.6666666666666705</c:v>
                </c:pt>
                <c:pt idx="47">
                  <c:v>7.8333333333333446</c:v>
                </c:pt>
                <c:pt idx="48">
                  <c:v>8.0000000000000053</c:v>
                </c:pt>
                <c:pt idx="49">
                  <c:v>8.1666666666666767</c:v>
                </c:pt>
                <c:pt idx="50">
                  <c:v>8.3333333333333375</c:v>
                </c:pt>
                <c:pt idx="51">
                  <c:v>8.5000000000000036</c:v>
                </c:pt>
                <c:pt idx="52">
                  <c:v>8.6666666666666767</c:v>
                </c:pt>
                <c:pt idx="53">
                  <c:v>8.8333333333333357</c:v>
                </c:pt>
                <c:pt idx="54">
                  <c:v>9.0000000000000018</c:v>
                </c:pt>
                <c:pt idx="55">
                  <c:v>9.1666666666666767</c:v>
                </c:pt>
                <c:pt idx="56">
                  <c:v>9.3333333333333357</c:v>
                </c:pt>
                <c:pt idx="57">
                  <c:v>9.5</c:v>
                </c:pt>
                <c:pt idx="58">
                  <c:v>9.6666666666666767</c:v>
                </c:pt>
                <c:pt idx="59">
                  <c:v>9.8333333333333321</c:v>
                </c:pt>
                <c:pt idx="60">
                  <c:v>10.000000000000002</c:v>
                </c:pt>
                <c:pt idx="61">
                  <c:v>10.166666666666679</c:v>
                </c:pt>
                <c:pt idx="62">
                  <c:v>10.33333333333333</c:v>
                </c:pt>
                <c:pt idx="63">
                  <c:v>10.500000000000002</c:v>
                </c:pt>
                <c:pt idx="64">
                  <c:v>10.666666666666679</c:v>
                </c:pt>
                <c:pt idx="65">
                  <c:v>10.833333333333329</c:v>
                </c:pt>
                <c:pt idx="66">
                  <c:v>11.000000000000002</c:v>
                </c:pt>
                <c:pt idx="67">
                  <c:v>11.166666666666677</c:v>
                </c:pt>
                <c:pt idx="68">
                  <c:v>11.333333333333327</c:v>
                </c:pt>
                <c:pt idx="69">
                  <c:v>11.500000000000002</c:v>
                </c:pt>
                <c:pt idx="70">
                  <c:v>11.666666666666675</c:v>
                </c:pt>
                <c:pt idx="71">
                  <c:v>11.833333333333325</c:v>
                </c:pt>
                <c:pt idx="72">
                  <c:v>12.000000000000002</c:v>
                </c:pt>
                <c:pt idx="73">
                  <c:v>12.166666666666673</c:v>
                </c:pt>
                <c:pt idx="74">
                  <c:v>12.333333333333323</c:v>
                </c:pt>
                <c:pt idx="75">
                  <c:v>12.500000000000002</c:v>
                </c:pt>
                <c:pt idx="76">
                  <c:v>12.666666666666671</c:v>
                </c:pt>
                <c:pt idx="77">
                  <c:v>12.833333333333321</c:v>
                </c:pt>
                <c:pt idx="78">
                  <c:v>13.000000000000002</c:v>
                </c:pt>
                <c:pt idx="79">
                  <c:v>13.166666666666668</c:v>
                </c:pt>
                <c:pt idx="80">
                  <c:v>13.33333333333332</c:v>
                </c:pt>
                <c:pt idx="81">
                  <c:v>13.500000000000002</c:v>
                </c:pt>
                <c:pt idx="82">
                  <c:v>13.666666666666666</c:v>
                </c:pt>
                <c:pt idx="83">
                  <c:v>13.83333333333332</c:v>
                </c:pt>
                <c:pt idx="84">
                  <c:v>14.000000000000002</c:v>
                </c:pt>
                <c:pt idx="85">
                  <c:v>14.166666666666664</c:v>
                </c:pt>
                <c:pt idx="86">
                  <c:v>14.333333333333316</c:v>
                </c:pt>
                <c:pt idx="87">
                  <c:v>14.500000000000002</c:v>
                </c:pt>
                <c:pt idx="88">
                  <c:v>14.666666666666664</c:v>
                </c:pt>
                <c:pt idx="89">
                  <c:v>14.833333333333314</c:v>
                </c:pt>
                <c:pt idx="90">
                  <c:v>14.999999999999998</c:v>
                </c:pt>
                <c:pt idx="91">
                  <c:v>15.166666666666661</c:v>
                </c:pt>
                <c:pt idx="92">
                  <c:v>15.333333333333314</c:v>
                </c:pt>
                <c:pt idx="93">
                  <c:v>15.499999999999995</c:v>
                </c:pt>
                <c:pt idx="94">
                  <c:v>15.666666666666661</c:v>
                </c:pt>
                <c:pt idx="95">
                  <c:v>15.833333333333314</c:v>
                </c:pt>
                <c:pt idx="96">
                  <c:v>15.999999999999991</c:v>
                </c:pt>
                <c:pt idx="97">
                  <c:v>16.166666666666643</c:v>
                </c:pt>
                <c:pt idx="98">
                  <c:v>16.333333333333268</c:v>
                </c:pt>
                <c:pt idx="99">
                  <c:v>16.499999999999979</c:v>
                </c:pt>
                <c:pt idx="100">
                  <c:v>16.666666666666647</c:v>
                </c:pt>
                <c:pt idx="101">
                  <c:v>16.833333333333275</c:v>
                </c:pt>
                <c:pt idx="102">
                  <c:v>16.999999999999982</c:v>
                </c:pt>
                <c:pt idx="103">
                  <c:v>17.16666666666665</c:v>
                </c:pt>
                <c:pt idx="104">
                  <c:v>17.333333333333275</c:v>
                </c:pt>
                <c:pt idx="105">
                  <c:v>17.499999999999986</c:v>
                </c:pt>
                <c:pt idx="106">
                  <c:v>17.666666666666654</c:v>
                </c:pt>
                <c:pt idx="107">
                  <c:v>17.833333333333279</c:v>
                </c:pt>
                <c:pt idx="108">
                  <c:v>17.999999999999989</c:v>
                </c:pt>
                <c:pt idx="109">
                  <c:v>18.166666666666657</c:v>
                </c:pt>
                <c:pt idx="110">
                  <c:v>18.333333333333279</c:v>
                </c:pt>
                <c:pt idx="111">
                  <c:v>18.499999999999989</c:v>
                </c:pt>
                <c:pt idx="112">
                  <c:v>18.666666666666661</c:v>
                </c:pt>
                <c:pt idx="113">
                  <c:v>18.833333333333282</c:v>
                </c:pt>
                <c:pt idx="114">
                  <c:v>18.999999999999989</c:v>
                </c:pt>
                <c:pt idx="115">
                  <c:v>19.166666666666664</c:v>
                </c:pt>
                <c:pt idx="116">
                  <c:v>19.333333333333282</c:v>
                </c:pt>
                <c:pt idx="117">
                  <c:v>19.5</c:v>
                </c:pt>
                <c:pt idx="118">
                  <c:v>19.666666666666668</c:v>
                </c:pt>
                <c:pt idx="119">
                  <c:v>19.83333333333329</c:v>
                </c:pt>
                <c:pt idx="120">
                  <c:v>20.000000000000004</c:v>
                </c:pt>
                <c:pt idx="121">
                  <c:v>20.166666666666671</c:v>
                </c:pt>
                <c:pt idx="122">
                  <c:v>20.33333333333329</c:v>
                </c:pt>
                <c:pt idx="123">
                  <c:v>20.500000000000007</c:v>
                </c:pt>
                <c:pt idx="124">
                  <c:v>20.666666666666675</c:v>
                </c:pt>
                <c:pt idx="125">
                  <c:v>20.833333333333297</c:v>
                </c:pt>
                <c:pt idx="126">
                  <c:v>21.000000000000011</c:v>
                </c:pt>
                <c:pt idx="127">
                  <c:v>21.166666666666693</c:v>
                </c:pt>
                <c:pt idx="128">
                  <c:v>21.333333333333297</c:v>
                </c:pt>
                <c:pt idx="129">
                  <c:v>21.500000000000014</c:v>
                </c:pt>
                <c:pt idx="130">
                  <c:v>21.666666666666693</c:v>
                </c:pt>
                <c:pt idx="131">
                  <c:v>21.833333333333304</c:v>
                </c:pt>
                <c:pt idx="132">
                  <c:v>22.000000000000018</c:v>
                </c:pt>
                <c:pt idx="133">
                  <c:v>22.166666666666693</c:v>
                </c:pt>
                <c:pt idx="134">
                  <c:v>22.333333333333304</c:v>
                </c:pt>
                <c:pt idx="135">
                  <c:v>22.500000000000021</c:v>
                </c:pt>
                <c:pt idx="136">
                  <c:v>22.666666666666693</c:v>
                </c:pt>
                <c:pt idx="137">
                  <c:v>22.833333333333311</c:v>
                </c:pt>
                <c:pt idx="138">
                  <c:v>23.000000000000025</c:v>
                </c:pt>
                <c:pt idx="139">
                  <c:v>23.166666666666693</c:v>
                </c:pt>
                <c:pt idx="140">
                  <c:v>23.333333333333311</c:v>
                </c:pt>
                <c:pt idx="141">
                  <c:v>23.500000000000028</c:v>
                </c:pt>
                <c:pt idx="142">
                  <c:v>23.666666666666696</c:v>
                </c:pt>
                <c:pt idx="143">
                  <c:v>23.833333333333318</c:v>
                </c:pt>
                <c:pt idx="144">
                  <c:v>24.000000000000032</c:v>
                </c:pt>
                <c:pt idx="145">
                  <c:v>24.1666666666667</c:v>
                </c:pt>
                <c:pt idx="146">
                  <c:v>24.333333333333318</c:v>
                </c:pt>
                <c:pt idx="147">
                  <c:v>24.500000000000036</c:v>
                </c:pt>
                <c:pt idx="148">
                  <c:v>24.666666666666703</c:v>
                </c:pt>
                <c:pt idx="149">
                  <c:v>24.833333333333325</c:v>
                </c:pt>
                <c:pt idx="150">
                  <c:v>25.000000000000039</c:v>
                </c:pt>
                <c:pt idx="151">
                  <c:v>25.166666666666707</c:v>
                </c:pt>
                <c:pt idx="152">
                  <c:v>25.333333333333325</c:v>
                </c:pt>
                <c:pt idx="153">
                  <c:v>25.500000000000043</c:v>
                </c:pt>
                <c:pt idx="154">
                  <c:v>25.66666666666671</c:v>
                </c:pt>
                <c:pt idx="155">
                  <c:v>25.833333333333329</c:v>
                </c:pt>
                <c:pt idx="156">
                  <c:v>26.000000000000046</c:v>
                </c:pt>
                <c:pt idx="157">
                  <c:v>26.166666666666714</c:v>
                </c:pt>
                <c:pt idx="158">
                  <c:v>26.333333333333336</c:v>
                </c:pt>
                <c:pt idx="159">
                  <c:v>26.50000000000005</c:v>
                </c:pt>
                <c:pt idx="160">
                  <c:v>26.666666666666718</c:v>
                </c:pt>
                <c:pt idx="161">
                  <c:v>26.833333333333336</c:v>
                </c:pt>
                <c:pt idx="162">
                  <c:v>27.000000000000053</c:v>
                </c:pt>
                <c:pt idx="163">
                  <c:v>27.166666666666721</c:v>
                </c:pt>
                <c:pt idx="164">
                  <c:v>27.333333333333343</c:v>
                </c:pt>
                <c:pt idx="165">
                  <c:v>27.500000000000057</c:v>
                </c:pt>
                <c:pt idx="166">
                  <c:v>27.666666666666725</c:v>
                </c:pt>
                <c:pt idx="167">
                  <c:v>27.833333333333343</c:v>
                </c:pt>
                <c:pt idx="168">
                  <c:v>28.00000000000006</c:v>
                </c:pt>
                <c:pt idx="169">
                  <c:v>28.166666666666728</c:v>
                </c:pt>
                <c:pt idx="170">
                  <c:v>28.33333333333335</c:v>
                </c:pt>
                <c:pt idx="171">
                  <c:v>28.500000000000064</c:v>
                </c:pt>
                <c:pt idx="172">
                  <c:v>28.666666666666732</c:v>
                </c:pt>
                <c:pt idx="173">
                  <c:v>28.833333333333357</c:v>
                </c:pt>
                <c:pt idx="174">
                  <c:v>29.000000000000068</c:v>
                </c:pt>
                <c:pt idx="175">
                  <c:v>29.166666666666732</c:v>
                </c:pt>
                <c:pt idx="176">
                  <c:v>29.333333333333364</c:v>
                </c:pt>
                <c:pt idx="177">
                  <c:v>29.500000000000071</c:v>
                </c:pt>
                <c:pt idx="178">
                  <c:v>29.666666666666739</c:v>
                </c:pt>
                <c:pt idx="179">
                  <c:v>29.833333333333371</c:v>
                </c:pt>
                <c:pt idx="180">
                  <c:v>30.000000000000075</c:v>
                </c:pt>
                <c:pt idx="181">
                  <c:v>30.166666666666742</c:v>
                </c:pt>
                <c:pt idx="182">
                  <c:v>30.333333333333378</c:v>
                </c:pt>
                <c:pt idx="183">
                  <c:v>30.500000000000078</c:v>
                </c:pt>
                <c:pt idx="184">
                  <c:v>30.666666666666746</c:v>
                </c:pt>
                <c:pt idx="185">
                  <c:v>30.833333333333385</c:v>
                </c:pt>
                <c:pt idx="186">
                  <c:v>31.000000000000085</c:v>
                </c:pt>
                <c:pt idx="187">
                  <c:v>31.16666666666675</c:v>
                </c:pt>
                <c:pt idx="188">
                  <c:v>31.333333333333389</c:v>
                </c:pt>
                <c:pt idx="189">
                  <c:v>31.500000000000085</c:v>
                </c:pt>
                <c:pt idx="190">
                  <c:v>31.666666666666753</c:v>
                </c:pt>
                <c:pt idx="191">
                  <c:v>31.833333333333396</c:v>
                </c:pt>
                <c:pt idx="192">
                  <c:v>32.000000000000085</c:v>
                </c:pt>
                <c:pt idx="193">
                  <c:v>32.1666666666667</c:v>
                </c:pt>
                <c:pt idx="194">
                  <c:v>32.333333333333414</c:v>
                </c:pt>
                <c:pt idx="195">
                  <c:v>32.500000000000078</c:v>
                </c:pt>
                <c:pt idx="196">
                  <c:v>32.666666666666693</c:v>
                </c:pt>
                <c:pt idx="197">
                  <c:v>32.833333333333407</c:v>
                </c:pt>
                <c:pt idx="198">
                  <c:v>33.000000000000071</c:v>
                </c:pt>
                <c:pt idx="199">
                  <c:v>33.166666666666679</c:v>
                </c:pt>
                <c:pt idx="200">
                  <c:v>33.3333333333334</c:v>
                </c:pt>
                <c:pt idx="201">
                  <c:v>33.500000000000064</c:v>
                </c:pt>
                <c:pt idx="202">
                  <c:v>33.666666666666664</c:v>
                </c:pt>
                <c:pt idx="203">
                  <c:v>33.833333333333393</c:v>
                </c:pt>
                <c:pt idx="204">
                  <c:v>34.000000000000057</c:v>
                </c:pt>
                <c:pt idx="205">
                  <c:v>34.16666666666665</c:v>
                </c:pt>
                <c:pt idx="206">
                  <c:v>34.333333333333385</c:v>
                </c:pt>
                <c:pt idx="207">
                  <c:v>34.50000000000005</c:v>
                </c:pt>
                <c:pt idx="208">
                  <c:v>34.666666666666636</c:v>
                </c:pt>
                <c:pt idx="209">
                  <c:v>34.833333333333378</c:v>
                </c:pt>
                <c:pt idx="210">
                  <c:v>35.000000000000043</c:v>
                </c:pt>
                <c:pt idx="211">
                  <c:v>35.166666666666622</c:v>
                </c:pt>
                <c:pt idx="212">
                  <c:v>35.333333333333371</c:v>
                </c:pt>
                <c:pt idx="213">
                  <c:v>35.500000000000036</c:v>
                </c:pt>
                <c:pt idx="214">
                  <c:v>35.666666666666607</c:v>
                </c:pt>
                <c:pt idx="215">
                  <c:v>35.833333333333364</c:v>
                </c:pt>
                <c:pt idx="216">
                  <c:v>36.000000000000028</c:v>
                </c:pt>
                <c:pt idx="217">
                  <c:v>36.166666666666593</c:v>
                </c:pt>
                <c:pt idx="218">
                  <c:v>36.333333333333357</c:v>
                </c:pt>
                <c:pt idx="219">
                  <c:v>36.500000000000021</c:v>
                </c:pt>
                <c:pt idx="220">
                  <c:v>36.666666666666586</c:v>
                </c:pt>
                <c:pt idx="221">
                  <c:v>36.83333333333335</c:v>
                </c:pt>
                <c:pt idx="222">
                  <c:v>37.000000000000014</c:v>
                </c:pt>
                <c:pt idx="223">
                  <c:v>37.166666666666579</c:v>
                </c:pt>
                <c:pt idx="224">
                  <c:v>37.333333333333343</c:v>
                </c:pt>
                <c:pt idx="225">
                  <c:v>37.500000000000007</c:v>
                </c:pt>
                <c:pt idx="226">
                  <c:v>37.666666666666572</c:v>
                </c:pt>
                <c:pt idx="227">
                  <c:v>37.833333333333336</c:v>
                </c:pt>
                <c:pt idx="228">
                  <c:v>38</c:v>
                </c:pt>
                <c:pt idx="229">
                  <c:v>38.166666666666565</c:v>
                </c:pt>
                <c:pt idx="230">
                  <c:v>38.333333333333329</c:v>
                </c:pt>
                <c:pt idx="231">
                  <c:v>38.5</c:v>
                </c:pt>
                <c:pt idx="232">
                  <c:v>38.666666666666558</c:v>
                </c:pt>
                <c:pt idx="233">
                  <c:v>38.833333333333321</c:v>
                </c:pt>
                <c:pt idx="234">
                  <c:v>39</c:v>
                </c:pt>
                <c:pt idx="235">
                  <c:v>39.166666666666551</c:v>
                </c:pt>
                <c:pt idx="236">
                  <c:v>39.333333333333314</c:v>
                </c:pt>
                <c:pt idx="237">
                  <c:v>39.5</c:v>
                </c:pt>
                <c:pt idx="238">
                  <c:v>39.666666666666544</c:v>
                </c:pt>
                <c:pt idx="239">
                  <c:v>39.833333333333307</c:v>
                </c:pt>
                <c:pt idx="240">
                  <c:v>40</c:v>
                </c:pt>
                <c:pt idx="241">
                  <c:v>40.166666666666536</c:v>
                </c:pt>
                <c:pt idx="242">
                  <c:v>40.3333333333333</c:v>
                </c:pt>
                <c:pt idx="243">
                  <c:v>40.5</c:v>
                </c:pt>
                <c:pt idx="244">
                  <c:v>40.666666666666536</c:v>
                </c:pt>
                <c:pt idx="245">
                  <c:v>40.833333333333293</c:v>
                </c:pt>
                <c:pt idx="246">
                  <c:v>41</c:v>
                </c:pt>
                <c:pt idx="247">
                  <c:v>41.166666666666522</c:v>
                </c:pt>
                <c:pt idx="248">
                  <c:v>41.333333333333286</c:v>
                </c:pt>
                <c:pt idx="249">
                  <c:v>41.5</c:v>
                </c:pt>
                <c:pt idx="250">
                  <c:v>41.666666666666522</c:v>
                </c:pt>
                <c:pt idx="251">
                  <c:v>41.833333333333279</c:v>
                </c:pt>
                <c:pt idx="252">
                  <c:v>41.999999999999993</c:v>
                </c:pt>
                <c:pt idx="253">
                  <c:v>42.166666666666508</c:v>
                </c:pt>
                <c:pt idx="254">
                  <c:v>42.333333333333272</c:v>
                </c:pt>
                <c:pt idx="255">
                  <c:v>42.499999999999986</c:v>
                </c:pt>
                <c:pt idx="256">
                  <c:v>42.666666666666508</c:v>
                </c:pt>
                <c:pt idx="257">
                  <c:v>42.833333333333265</c:v>
                </c:pt>
                <c:pt idx="258">
                  <c:v>42.999999999999979</c:v>
                </c:pt>
                <c:pt idx="259">
                  <c:v>43.166666666666494</c:v>
                </c:pt>
                <c:pt idx="260">
                  <c:v>43.333333333333258</c:v>
                </c:pt>
                <c:pt idx="261">
                  <c:v>43.499999999999972</c:v>
                </c:pt>
                <c:pt idx="262">
                  <c:v>43.666666666666494</c:v>
                </c:pt>
                <c:pt idx="263">
                  <c:v>43.83333333333325</c:v>
                </c:pt>
                <c:pt idx="264">
                  <c:v>43.999999999999964</c:v>
                </c:pt>
                <c:pt idx="265">
                  <c:v>44.166666666666487</c:v>
                </c:pt>
                <c:pt idx="266">
                  <c:v>44.333333333333243</c:v>
                </c:pt>
                <c:pt idx="267">
                  <c:v>44.499999999999957</c:v>
                </c:pt>
                <c:pt idx="268">
                  <c:v>44.666666666666487</c:v>
                </c:pt>
                <c:pt idx="269">
                  <c:v>44.833333333333236</c:v>
                </c:pt>
                <c:pt idx="270">
                  <c:v>44.99999999999995</c:v>
                </c:pt>
                <c:pt idx="271">
                  <c:v>45.166666666666472</c:v>
                </c:pt>
                <c:pt idx="272">
                  <c:v>45.333333333333229</c:v>
                </c:pt>
                <c:pt idx="273">
                  <c:v>45.499999999999943</c:v>
                </c:pt>
                <c:pt idx="274">
                  <c:v>45.666666666666472</c:v>
                </c:pt>
                <c:pt idx="275">
                  <c:v>45.833333333333222</c:v>
                </c:pt>
                <c:pt idx="276">
                  <c:v>45.999999999999936</c:v>
                </c:pt>
                <c:pt idx="277">
                  <c:v>46.166666666666458</c:v>
                </c:pt>
                <c:pt idx="278">
                  <c:v>46.333333333333215</c:v>
                </c:pt>
                <c:pt idx="279">
                  <c:v>46.499999999999929</c:v>
                </c:pt>
                <c:pt idx="280">
                  <c:v>46.666666666666458</c:v>
                </c:pt>
                <c:pt idx="281">
                  <c:v>46.833333333333208</c:v>
                </c:pt>
                <c:pt idx="282">
                  <c:v>46.999999999999922</c:v>
                </c:pt>
                <c:pt idx="283">
                  <c:v>47.166666666666444</c:v>
                </c:pt>
                <c:pt idx="284">
                  <c:v>47.333333333333201</c:v>
                </c:pt>
                <c:pt idx="285">
                  <c:v>47.499999999999915</c:v>
                </c:pt>
                <c:pt idx="286">
                  <c:v>47.666666666666437</c:v>
                </c:pt>
                <c:pt idx="287">
                  <c:v>47.833333333333201</c:v>
                </c:pt>
                <c:pt idx="288">
                  <c:v>47.999999999999908</c:v>
                </c:pt>
                <c:pt idx="289">
                  <c:v>48.166666666666437</c:v>
                </c:pt>
                <c:pt idx="290">
                  <c:v>48.333333333333186</c:v>
                </c:pt>
                <c:pt idx="291">
                  <c:v>48.499999999999901</c:v>
                </c:pt>
                <c:pt idx="292">
                  <c:v>48.666666666666423</c:v>
                </c:pt>
                <c:pt idx="293">
                  <c:v>48.833333333333179</c:v>
                </c:pt>
                <c:pt idx="294">
                  <c:v>48.999999999999901</c:v>
                </c:pt>
                <c:pt idx="295">
                  <c:v>49.166666666666423</c:v>
                </c:pt>
                <c:pt idx="296">
                  <c:v>49.333333333333172</c:v>
                </c:pt>
                <c:pt idx="297">
                  <c:v>49.499999999999893</c:v>
                </c:pt>
                <c:pt idx="298">
                  <c:v>49.666666666666409</c:v>
                </c:pt>
                <c:pt idx="299">
                  <c:v>49.833333333333165</c:v>
                </c:pt>
                <c:pt idx="300">
                  <c:v>49.999999999999886</c:v>
                </c:pt>
                <c:pt idx="301">
                  <c:v>50.166666666666409</c:v>
                </c:pt>
                <c:pt idx="302">
                  <c:v>50.333333333333158</c:v>
                </c:pt>
                <c:pt idx="303">
                  <c:v>50.499999999999879</c:v>
                </c:pt>
                <c:pt idx="304">
                  <c:v>50.666666666666394</c:v>
                </c:pt>
                <c:pt idx="305">
                  <c:v>50.833333333333151</c:v>
                </c:pt>
                <c:pt idx="306">
                  <c:v>50.999999999999872</c:v>
                </c:pt>
                <c:pt idx="307">
                  <c:v>51.166666666666387</c:v>
                </c:pt>
                <c:pt idx="308">
                  <c:v>51.333333333333151</c:v>
                </c:pt>
                <c:pt idx="309">
                  <c:v>51.499999999999865</c:v>
                </c:pt>
                <c:pt idx="310">
                  <c:v>51.666666666666387</c:v>
                </c:pt>
                <c:pt idx="311">
                  <c:v>51.833333333333137</c:v>
                </c:pt>
                <c:pt idx="312">
                  <c:v>51.999999999999858</c:v>
                </c:pt>
                <c:pt idx="313">
                  <c:v>52.166666666666373</c:v>
                </c:pt>
                <c:pt idx="314">
                  <c:v>52.33333333333313</c:v>
                </c:pt>
                <c:pt idx="315">
                  <c:v>52.499999999999858</c:v>
                </c:pt>
                <c:pt idx="316">
                  <c:v>52.666666666666373</c:v>
                </c:pt>
                <c:pt idx="317">
                  <c:v>52.833333333333123</c:v>
                </c:pt>
                <c:pt idx="318">
                  <c:v>52.999999999999844</c:v>
                </c:pt>
                <c:pt idx="319">
                  <c:v>53.166666666666359</c:v>
                </c:pt>
                <c:pt idx="320">
                  <c:v>53.333333333333115</c:v>
                </c:pt>
                <c:pt idx="321">
                  <c:v>53.499999999999837</c:v>
                </c:pt>
                <c:pt idx="322">
                  <c:v>53.666666666666359</c:v>
                </c:pt>
                <c:pt idx="323">
                  <c:v>53.833333333333108</c:v>
                </c:pt>
                <c:pt idx="324">
                  <c:v>53.999999999999829</c:v>
                </c:pt>
                <c:pt idx="325">
                  <c:v>54.166666666666345</c:v>
                </c:pt>
                <c:pt idx="326">
                  <c:v>54.333333333333101</c:v>
                </c:pt>
                <c:pt idx="327">
                  <c:v>54.499999999999822</c:v>
                </c:pt>
                <c:pt idx="328">
                  <c:v>54.666666666666337</c:v>
                </c:pt>
                <c:pt idx="329">
                  <c:v>54.833333333333101</c:v>
                </c:pt>
                <c:pt idx="330">
                  <c:v>54.999999999999815</c:v>
                </c:pt>
                <c:pt idx="331">
                  <c:v>55.166666666666337</c:v>
                </c:pt>
                <c:pt idx="332">
                  <c:v>55.333333333333087</c:v>
                </c:pt>
                <c:pt idx="333">
                  <c:v>55.499999999999808</c:v>
                </c:pt>
                <c:pt idx="334">
                  <c:v>55.666666666666323</c:v>
                </c:pt>
                <c:pt idx="335">
                  <c:v>55.83333333333308</c:v>
                </c:pt>
                <c:pt idx="336">
                  <c:v>55.999999999999808</c:v>
                </c:pt>
                <c:pt idx="337">
                  <c:v>56.166666666666323</c:v>
                </c:pt>
                <c:pt idx="338">
                  <c:v>56.333333333333073</c:v>
                </c:pt>
                <c:pt idx="339">
                  <c:v>56.499999999999794</c:v>
                </c:pt>
                <c:pt idx="340">
                  <c:v>56.666666666666309</c:v>
                </c:pt>
                <c:pt idx="341">
                  <c:v>56.833333333333066</c:v>
                </c:pt>
                <c:pt idx="342">
                  <c:v>56.999999999999787</c:v>
                </c:pt>
                <c:pt idx="343">
                  <c:v>57.166666666666309</c:v>
                </c:pt>
                <c:pt idx="344">
                  <c:v>57.333333333333059</c:v>
                </c:pt>
                <c:pt idx="345">
                  <c:v>57.49999999999978</c:v>
                </c:pt>
                <c:pt idx="346">
                  <c:v>57.666666666666295</c:v>
                </c:pt>
                <c:pt idx="347">
                  <c:v>57.833333333333051</c:v>
                </c:pt>
                <c:pt idx="348">
                  <c:v>57.999999999999773</c:v>
                </c:pt>
                <c:pt idx="349">
                  <c:v>58.166666666666288</c:v>
                </c:pt>
                <c:pt idx="350">
                  <c:v>58.333333333333051</c:v>
                </c:pt>
                <c:pt idx="351">
                  <c:v>58.499999999999766</c:v>
                </c:pt>
                <c:pt idx="352">
                  <c:v>58.666666666666288</c:v>
                </c:pt>
                <c:pt idx="353">
                  <c:v>58.833333333333037</c:v>
                </c:pt>
                <c:pt idx="354">
                  <c:v>58.999999999999758</c:v>
                </c:pt>
                <c:pt idx="355">
                  <c:v>59.166666666666273</c:v>
                </c:pt>
                <c:pt idx="356">
                  <c:v>59.33333333333303</c:v>
                </c:pt>
                <c:pt idx="357">
                  <c:v>59.499999999999744</c:v>
                </c:pt>
                <c:pt idx="358">
                  <c:v>59.666666666666273</c:v>
                </c:pt>
                <c:pt idx="359">
                  <c:v>59.833333333333023</c:v>
                </c:pt>
                <c:pt idx="360">
                  <c:v>59.999999999999687</c:v>
                </c:pt>
                <c:pt idx="361">
                  <c:v>60.166666666666259</c:v>
                </c:pt>
                <c:pt idx="362">
                  <c:v>60.333333333333016</c:v>
                </c:pt>
                <c:pt idx="363">
                  <c:v>60.49999999999968</c:v>
                </c:pt>
                <c:pt idx="364">
                  <c:v>60.666666666666259</c:v>
                </c:pt>
                <c:pt idx="365">
                  <c:v>60.833333333333009</c:v>
                </c:pt>
                <c:pt idx="366">
                  <c:v>60.999999999999673</c:v>
                </c:pt>
                <c:pt idx="367">
                  <c:v>61.166666666666245</c:v>
                </c:pt>
                <c:pt idx="368">
                  <c:v>61.333333333333002</c:v>
                </c:pt>
                <c:pt idx="369">
                  <c:v>61.499999999999666</c:v>
                </c:pt>
                <c:pt idx="370">
                  <c:v>61.666666666666238</c:v>
                </c:pt>
                <c:pt idx="371">
                  <c:v>61.833333333333002</c:v>
                </c:pt>
                <c:pt idx="372">
                  <c:v>61.999999999999659</c:v>
                </c:pt>
                <c:pt idx="373">
                  <c:v>62.166666666666238</c:v>
                </c:pt>
                <c:pt idx="374">
                  <c:v>62.333333333332988</c:v>
                </c:pt>
                <c:pt idx="375">
                  <c:v>62.499999999999652</c:v>
                </c:pt>
                <c:pt idx="376">
                  <c:v>62.666666666666224</c:v>
                </c:pt>
                <c:pt idx="377">
                  <c:v>62.83333333333298</c:v>
                </c:pt>
                <c:pt idx="378">
                  <c:v>62.999999999999652</c:v>
                </c:pt>
                <c:pt idx="379">
                  <c:v>63.166666666666224</c:v>
                </c:pt>
                <c:pt idx="380">
                  <c:v>63.333333333332973</c:v>
                </c:pt>
                <c:pt idx="381">
                  <c:v>63.499999999999638</c:v>
                </c:pt>
                <c:pt idx="382">
                  <c:v>63.666666666666217</c:v>
                </c:pt>
                <c:pt idx="383">
                  <c:v>63.833333333332966</c:v>
                </c:pt>
                <c:pt idx="384">
                  <c:v>63.999999999999631</c:v>
                </c:pt>
                <c:pt idx="385">
                  <c:v>64.166666666666302</c:v>
                </c:pt>
                <c:pt idx="386">
                  <c:v>64.333333333332959</c:v>
                </c:pt>
                <c:pt idx="387">
                  <c:v>64.499999999999758</c:v>
                </c:pt>
                <c:pt idx="388">
                  <c:v>64.666666666666316</c:v>
                </c:pt>
                <c:pt idx="389">
                  <c:v>64.833333333332988</c:v>
                </c:pt>
                <c:pt idx="390">
                  <c:v>64.999999999999787</c:v>
                </c:pt>
                <c:pt idx="391">
                  <c:v>65.16666666666633</c:v>
                </c:pt>
                <c:pt idx="392">
                  <c:v>65.333333333332988</c:v>
                </c:pt>
                <c:pt idx="393">
                  <c:v>65.499999999999787</c:v>
                </c:pt>
                <c:pt idx="394">
                  <c:v>65.666666666666345</c:v>
                </c:pt>
                <c:pt idx="395">
                  <c:v>65.833333333332988</c:v>
                </c:pt>
                <c:pt idx="396">
                  <c:v>65.999999999999801</c:v>
                </c:pt>
                <c:pt idx="397">
                  <c:v>66.166666666666373</c:v>
                </c:pt>
                <c:pt idx="398">
                  <c:v>66.333333333332988</c:v>
                </c:pt>
                <c:pt idx="399">
                  <c:v>66.499999999999815</c:v>
                </c:pt>
                <c:pt idx="400">
                  <c:v>66.666666666666373</c:v>
                </c:pt>
                <c:pt idx="401">
                  <c:v>66.833333333332988</c:v>
                </c:pt>
                <c:pt idx="402">
                  <c:v>66.999999999999829</c:v>
                </c:pt>
                <c:pt idx="403">
                  <c:v>67.166666666666387</c:v>
                </c:pt>
                <c:pt idx="404">
                  <c:v>67.333333333333059</c:v>
                </c:pt>
                <c:pt idx="405">
                  <c:v>67.499999999999844</c:v>
                </c:pt>
                <c:pt idx="406">
                  <c:v>67.666666666666401</c:v>
                </c:pt>
                <c:pt idx="407">
                  <c:v>67.833333333333059</c:v>
                </c:pt>
                <c:pt idx="408">
                  <c:v>67.999999999999858</c:v>
                </c:pt>
                <c:pt idx="409">
                  <c:v>68.166666666666416</c:v>
                </c:pt>
                <c:pt idx="410">
                  <c:v>68.333333333333059</c:v>
                </c:pt>
                <c:pt idx="411">
                  <c:v>68.499999999999886</c:v>
                </c:pt>
                <c:pt idx="412">
                  <c:v>68.66666666666643</c:v>
                </c:pt>
                <c:pt idx="413">
                  <c:v>68.833333333333059</c:v>
                </c:pt>
                <c:pt idx="414">
                  <c:v>68.999999999999886</c:v>
                </c:pt>
                <c:pt idx="415">
                  <c:v>69.166666666666444</c:v>
                </c:pt>
                <c:pt idx="416">
                  <c:v>69.333333333333059</c:v>
                </c:pt>
                <c:pt idx="417">
                  <c:v>69.499999999999901</c:v>
                </c:pt>
                <c:pt idx="418">
                  <c:v>69.666666666666472</c:v>
                </c:pt>
                <c:pt idx="419">
                  <c:v>69.833333333333059</c:v>
                </c:pt>
                <c:pt idx="420">
                  <c:v>69.999999999999915</c:v>
                </c:pt>
                <c:pt idx="421">
                  <c:v>70.166666666666472</c:v>
                </c:pt>
                <c:pt idx="422">
                  <c:v>70.333333333333059</c:v>
                </c:pt>
                <c:pt idx="423">
                  <c:v>70.499999999999929</c:v>
                </c:pt>
                <c:pt idx="424">
                  <c:v>70.666666666666487</c:v>
                </c:pt>
                <c:pt idx="425">
                  <c:v>70.833333333333158</c:v>
                </c:pt>
                <c:pt idx="426">
                  <c:v>70.999999999999943</c:v>
                </c:pt>
                <c:pt idx="427">
                  <c:v>71.166666666666501</c:v>
                </c:pt>
                <c:pt idx="428">
                  <c:v>71.333333333333158</c:v>
                </c:pt>
                <c:pt idx="429">
                  <c:v>71.499999999999957</c:v>
                </c:pt>
                <c:pt idx="430">
                  <c:v>71.666666666666515</c:v>
                </c:pt>
                <c:pt idx="431">
                  <c:v>71.833333333333158</c:v>
                </c:pt>
                <c:pt idx="432">
                  <c:v>71.999999999999972</c:v>
                </c:pt>
                <c:pt idx="433">
                  <c:v>72.166666666666529</c:v>
                </c:pt>
                <c:pt idx="434">
                  <c:v>72.333333333333158</c:v>
                </c:pt>
                <c:pt idx="435">
                  <c:v>72.499999999999972</c:v>
                </c:pt>
                <c:pt idx="436">
                  <c:v>72.666666666666544</c:v>
                </c:pt>
                <c:pt idx="437">
                  <c:v>72.833333333333158</c:v>
                </c:pt>
                <c:pt idx="438">
                  <c:v>72.999999999999986</c:v>
                </c:pt>
                <c:pt idx="439">
                  <c:v>73.166666666666572</c:v>
                </c:pt>
                <c:pt idx="440">
                  <c:v>73.333333333333158</c:v>
                </c:pt>
                <c:pt idx="441">
                  <c:v>73.5</c:v>
                </c:pt>
                <c:pt idx="442">
                  <c:v>73.666666666666572</c:v>
                </c:pt>
                <c:pt idx="443">
                  <c:v>73.833333333333158</c:v>
                </c:pt>
                <c:pt idx="444">
                  <c:v>74</c:v>
                </c:pt>
                <c:pt idx="445">
                  <c:v>74.166666666666586</c:v>
                </c:pt>
                <c:pt idx="446">
                  <c:v>74.333333333333258</c:v>
                </c:pt>
                <c:pt idx="447">
                  <c:v>74.5</c:v>
                </c:pt>
                <c:pt idx="448">
                  <c:v>74.6666666666666</c:v>
                </c:pt>
                <c:pt idx="449">
                  <c:v>74.833333333333258</c:v>
                </c:pt>
                <c:pt idx="450">
                  <c:v>75</c:v>
                </c:pt>
                <c:pt idx="451">
                  <c:v>75.166666666666615</c:v>
                </c:pt>
                <c:pt idx="452">
                  <c:v>75.333333333333258</c:v>
                </c:pt>
                <c:pt idx="453">
                  <c:v>75.5</c:v>
                </c:pt>
                <c:pt idx="454">
                  <c:v>75.666666666666629</c:v>
                </c:pt>
                <c:pt idx="455">
                  <c:v>75.833333333333258</c:v>
                </c:pt>
                <c:pt idx="456">
                  <c:v>76</c:v>
                </c:pt>
                <c:pt idx="457">
                  <c:v>76.166666666666643</c:v>
                </c:pt>
                <c:pt idx="458">
                  <c:v>76.333333333333258</c:v>
                </c:pt>
                <c:pt idx="459">
                  <c:v>76.5</c:v>
                </c:pt>
                <c:pt idx="460">
                  <c:v>76.666666666666657</c:v>
                </c:pt>
                <c:pt idx="461">
                  <c:v>76.833333333333258</c:v>
                </c:pt>
                <c:pt idx="462">
                  <c:v>77</c:v>
                </c:pt>
                <c:pt idx="463">
                  <c:v>77.166666666666671</c:v>
                </c:pt>
                <c:pt idx="464">
                  <c:v>77.333333333333258</c:v>
                </c:pt>
                <c:pt idx="465">
                  <c:v>77.500000000000014</c:v>
                </c:pt>
                <c:pt idx="466">
                  <c:v>77.666666666666686</c:v>
                </c:pt>
                <c:pt idx="467">
                  <c:v>77.833333333333258</c:v>
                </c:pt>
                <c:pt idx="468">
                  <c:v>78.000000000000028</c:v>
                </c:pt>
                <c:pt idx="469">
                  <c:v>78.1666666666667</c:v>
                </c:pt>
                <c:pt idx="470">
                  <c:v>78.333333333333272</c:v>
                </c:pt>
                <c:pt idx="471">
                  <c:v>78.500000000000043</c:v>
                </c:pt>
                <c:pt idx="472">
                  <c:v>78.666666666666714</c:v>
                </c:pt>
                <c:pt idx="473">
                  <c:v>78.833333333333286</c:v>
                </c:pt>
                <c:pt idx="474">
                  <c:v>79.000000000000057</c:v>
                </c:pt>
                <c:pt idx="475">
                  <c:v>79.166666666666728</c:v>
                </c:pt>
                <c:pt idx="476">
                  <c:v>79.3333333333333</c:v>
                </c:pt>
                <c:pt idx="477">
                  <c:v>79.500000000000071</c:v>
                </c:pt>
                <c:pt idx="478">
                  <c:v>79.666666666666742</c:v>
                </c:pt>
                <c:pt idx="479">
                  <c:v>79.833333333333314</c:v>
                </c:pt>
                <c:pt idx="480">
                  <c:v>80.000000000000085</c:v>
                </c:pt>
                <c:pt idx="481">
                  <c:v>80.166666666666757</c:v>
                </c:pt>
                <c:pt idx="482">
                  <c:v>80.333333333333329</c:v>
                </c:pt>
                <c:pt idx="483">
                  <c:v>80.500000000000099</c:v>
                </c:pt>
                <c:pt idx="484">
                  <c:v>80.666666666666771</c:v>
                </c:pt>
                <c:pt idx="485">
                  <c:v>80.833333333333343</c:v>
                </c:pt>
                <c:pt idx="486">
                  <c:v>81.000000000000114</c:v>
                </c:pt>
                <c:pt idx="487">
                  <c:v>81.166666666666785</c:v>
                </c:pt>
                <c:pt idx="488">
                  <c:v>81.333333333333357</c:v>
                </c:pt>
                <c:pt idx="489">
                  <c:v>81.500000000000128</c:v>
                </c:pt>
                <c:pt idx="490">
                  <c:v>81.666666666666799</c:v>
                </c:pt>
                <c:pt idx="491">
                  <c:v>81.833333333333371</c:v>
                </c:pt>
                <c:pt idx="492">
                  <c:v>82.000000000000142</c:v>
                </c:pt>
                <c:pt idx="493">
                  <c:v>82.166666666666814</c:v>
                </c:pt>
                <c:pt idx="494">
                  <c:v>82.333333333333385</c:v>
                </c:pt>
                <c:pt idx="495">
                  <c:v>82.500000000000156</c:v>
                </c:pt>
                <c:pt idx="496">
                  <c:v>82.666666666666828</c:v>
                </c:pt>
                <c:pt idx="497">
                  <c:v>82.8333333333334</c:v>
                </c:pt>
                <c:pt idx="498">
                  <c:v>83.000000000000171</c:v>
                </c:pt>
                <c:pt idx="499">
                  <c:v>83.166666666666842</c:v>
                </c:pt>
                <c:pt idx="500">
                  <c:v>83.333333333333414</c:v>
                </c:pt>
                <c:pt idx="501">
                  <c:v>83.500000000000185</c:v>
                </c:pt>
                <c:pt idx="502">
                  <c:v>83.666666666666856</c:v>
                </c:pt>
                <c:pt idx="503">
                  <c:v>83.833333333333428</c:v>
                </c:pt>
                <c:pt idx="504">
                  <c:v>84.000000000000199</c:v>
                </c:pt>
                <c:pt idx="505">
                  <c:v>84.16666666666687</c:v>
                </c:pt>
                <c:pt idx="506">
                  <c:v>84.333333333333442</c:v>
                </c:pt>
                <c:pt idx="507">
                  <c:v>84.500000000000213</c:v>
                </c:pt>
                <c:pt idx="508">
                  <c:v>84.666666666666885</c:v>
                </c:pt>
                <c:pt idx="509">
                  <c:v>84.833333333333456</c:v>
                </c:pt>
                <c:pt idx="510">
                  <c:v>85.000000000000213</c:v>
                </c:pt>
                <c:pt idx="511">
                  <c:v>85.166666666666899</c:v>
                </c:pt>
                <c:pt idx="512">
                  <c:v>85.333333333333471</c:v>
                </c:pt>
                <c:pt idx="513">
                  <c:v>85.500000000000242</c:v>
                </c:pt>
                <c:pt idx="514">
                  <c:v>85.666666666666913</c:v>
                </c:pt>
                <c:pt idx="515">
                  <c:v>85.833333333333485</c:v>
                </c:pt>
                <c:pt idx="516">
                  <c:v>86.000000000000256</c:v>
                </c:pt>
                <c:pt idx="517">
                  <c:v>86.166666666666913</c:v>
                </c:pt>
                <c:pt idx="518">
                  <c:v>86.333333333333499</c:v>
                </c:pt>
                <c:pt idx="519">
                  <c:v>86.50000000000027</c:v>
                </c:pt>
                <c:pt idx="520">
                  <c:v>86.666666666666941</c:v>
                </c:pt>
                <c:pt idx="521">
                  <c:v>86.833333333333513</c:v>
                </c:pt>
                <c:pt idx="522">
                  <c:v>87.000000000000284</c:v>
                </c:pt>
                <c:pt idx="523">
                  <c:v>87.166666666666956</c:v>
                </c:pt>
                <c:pt idx="524">
                  <c:v>87.333333333333513</c:v>
                </c:pt>
                <c:pt idx="525">
                  <c:v>87.500000000000298</c:v>
                </c:pt>
                <c:pt idx="526">
                  <c:v>87.66666666666697</c:v>
                </c:pt>
                <c:pt idx="527">
                  <c:v>87.833333333333528</c:v>
                </c:pt>
                <c:pt idx="528">
                  <c:v>88.000000000000313</c:v>
                </c:pt>
                <c:pt idx="529">
                  <c:v>88.166666666666984</c:v>
                </c:pt>
                <c:pt idx="530">
                  <c:v>88.333333333333542</c:v>
                </c:pt>
                <c:pt idx="531">
                  <c:v>88.500000000000313</c:v>
                </c:pt>
                <c:pt idx="532">
                  <c:v>88.666666666666998</c:v>
                </c:pt>
                <c:pt idx="533">
                  <c:v>88.833333333333556</c:v>
                </c:pt>
                <c:pt idx="534">
                  <c:v>89.000000000000341</c:v>
                </c:pt>
                <c:pt idx="535">
                  <c:v>89.166666666667027</c:v>
                </c:pt>
                <c:pt idx="536">
                  <c:v>89.33333333333357</c:v>
                </c:pt>
                <c:pt idx="537">
                  <c:v>89.500000000000355</c:v>
                </c:pt>
                <c:pt idx="538">
                  <c:v>89.666666666667027</c:v>
                </c:pt>
                <c:pt idx="539">
                  <c:v>89.833333333333584</c:v>
                </c:pt>
                <c:pt idx="540">
                  <c:v>90.000000000000369</c:v>
                </c:pt>
                <c:pt idx="541">
                  <c:v>90.166666666667126</c:v>
                </c:pt>
                <c:pt idx="542">
                  <c:v>90.333333333333599</c:v>
                </c:pt>
                <c:pt idx="543">
                  <c:v>90.500000000000384</c:v>
                </c:pt>
                <c:pt idx="544">
                  <c:v>90.666666666667126</c:v>
                </c:pt>
                <c:pt idx="545">
                  <c:v>90.833333333333599</c:v>
                </c:pt>
                <c:pt idx="546">
                  <c:v>91.000000000000398</c:v>
                </c:pt>
                <c:pt idx="547">
                  <c:v>91.166666666667126</c:v>
                </c:pt>
                <c:pt idx="548">
                  <c:v>91.333333333333627</c:v>
                </c:pt>
                <c:pt idx="549">
                  <c:v>91.500000000000412</c:v>
                </c:pt>
                <c:pt idx="550">
                  <c:v>91.666666666667126</c:v>
                </c:pt>
                <c:pt idx="551">
                  <c:v>91.833333333333641</c:v>
                </c:pt>
                <c:pt idx="552">
                  <c:v>92.000000000000412</c:v>
                </c:pt>
                <c:pt idx="553">
                  <c:v>92.166666666667126</c:v>
                </c:pt>
                <c:pt idx="554">
                  <c:v>92.333333333333655</c:v>
                </c:pt>
                <c:pt idx="555">
                  <c:v>92.500000000000441</c:v>
                </c:pt>
                <c:pt idx="556">
                  <c:v>92.666666666667126</c:v>
                </c:pt>
                <c:pt idx="557">
                  <c:v>92.83333333333367</c:v>
                </c:pt>
                <c:pt idx="558">
                  <c:v>93.000000000000455</c:v>
                </c:pt>
                <c:pt idx="559">
                  <c:v>93.166666666667126</c:v>
                </c:pt>
                <c:pt idx="560">
                  <c:v>93.333333333333684</c:v>
                </c:pt>
                <c:pt idx="561">
                  <c:v>93.500000000000469</c:v>
                </c:pt>
                <c:pt idx="562">
                  <c:v>93.666666666667197</c:v>
                </c:pt>
                <c:pt idx="563">
                  <c:v>93.833333333333698</c:v>
                </c:pt>
                <c:pt idx="564">
                  <c:v>94.000000000000483</c:v>
                </c:pt>
                <c:pt idx="565">
                  <c:v>94.166666666667197</c:v>
                </c:pt>
                <c:pt idx="566">
                  <c:v>94.333333333333698</c:v>
                </c:pt>
                <c:pt idx="567">
                  <c:v>94.500000000000483</c:v>
                </c:pt>
                <c:pt idx="568">
                  <c:v>94.666666666667197</c:v>
                </c:pt>
                <c:pt idx="569">
                  <c:v>94.833333333333727</c:v>
                </c:pt>
                <c:pt idx="570">
                  <c:v>95.000000000000512</c:v>
                </c:pt>
                <c:pt idx="571">
                  <c:v>95.166666666667197</c:v>
                </c:pt>
                <c:pt idx="572">
                  <c:v>95.333333333333741</c:v>
                </c:pt>
                <c:pt idx="573">
                  <c:v>95.500000000000512</c:v>
                </c:pt>
                <c:pt idx="574">
                  <c:v>95.666666666667197</c:v>
                </c:pt>
                <c:pt idx="575">
                  <c:v>95.833333333333755</c:v>
                </c:pt>
                <c:pt idx="576">
                  <c:v>96.00000000000054</c:v>
                </c:pt>
                <c:pt idx="577">
                  <c:v>96.166666666667226</c:v>
                </c:pt>
                <c:pt idx="578">
                  <c:v>96.333333333333769</c:v>
                </c:pt>
                <c:pt idx="579">
                  <c:v>96.500000000000554</c:v>
                </c:pt>
                <c:pt idx="580">
                  <c:v>96.666666666667226</c:v>
                </c:pt>
                <c:pt idx="581">
                  <c:v>96.833333333333769</c:v>
                </c:pt>
                <c:pt idx="582">
                  <c:v>97.000000000000568</c:v>
                </c:pt>
                <c:pt idx="583">
                  <c:v>97.166666666667297</c:v>
                </c:pt>
                <c:pt idx="584">
                  <c:v>97.333333333333783</c:v>
                </c:pt>
                <c:pt idx="585">
                  <c:v>97.500000000000583</c:v>
                </c:pt>
                <c:pt idx="586">
                  <c:v>97.666666666667297</c:v>
                </c:pt>
                <c:pt idx="587">
                  <c:v>97.833333333333783</c:v>
                </c:pt>
                <c:pt idx="588">
                  <c:v>98.000000000000583</c:v>
                </c:pt>
                <c:pt idx="589">
                  <c:v>98.166666666667297</c:v>
                </c:pt>
                <c:pt idx="590">
                  <c:v>98.333333333333798</c:v>
                </c:pt>
                <c:pt idx="591">
                  <c:v>98.500000000000611</c:v>
                </c:pt>
                <c:pt idx="592">
                  <c:v>98.666666666667297</c:v>
                </c:pt>
                <c:pt idx="593">
                  <c:v>98.833333333333826</c:v>
                </c:pt>
                <c:pt idx="594">
                  <c:v>99.000000000000611</c:v>
                </c:pt>
                <c:pt idx="595">
                  <c:v>99.166666666667297</c:v>
                </c:pt>
                <c:pt idx="596">
                  <c:v>99.33333333333384</c:v>
                </c:pt>
                <c:pt idx="597">
                  <c:v>99.500000000000639</c:v>
                </c:pt>
                <c:pt idx="598">
                  <c:v>99.666666666667325</c:v>
                </c:pt>
                <c:pt idx="599">
                  <c:v>99.833333333333854</c:v>
                </c:pt>
                <c:pt idx="600">
                  <c:v>100.00000000000065</c:v>
                </c:pt>
                <c:pt idx="601">
                  <c:v>100.16666666666742</c:v>
                </c:pt>
                <c:pt idx="602">
                  <c:v>100.3333333333339</c:v>
                </c:pt>
                <c:pt idx="603">
                  <c:v>100.50000000000067</c:v>
                </c:pt>
                <c:pt idx="604">
                  <c:v>100.66666666666742</c:v>
                </c:pt>
                <c:pt idx="605">
                  <c:v>100.83333333333391</c:v>
                </c:pt>
                <c:pt idx="606">
                  <c:v>101.00000000000068</c:v>
                </c:pt>
                <c:pt idx="607">
                  <c:v>101.16666666666742</c:v>
                </c:pt>
                <c:pt idx="608">
                  <c:v>101.33333333333391</c:v>
                </c:pt>
                <c:pt idx="609">
                  <c:v>101.5000000000007</c:v>
                </c:pt>
                <c:pt idx="610">
                  <c:v>101.66666666666742</c:v>
                </c:pt>
                <c:pt idx="611">
                  <c:v>101.83333333333393</c:v>
                </c:pt>
                <c:pt idx="612">
                  <c:v>102.00000000000071</c:v>
                </c:pt>
                <c:pt idx="613">
                  <c:v>102.16666666666742</c:v>
                </c:pt>
                <c:pt idx="614">
                  <c:v>102.33333333333394</c:v>
                </c:pt>
                <c:pt idx="615">
                  <c:v>102.50000000000071</c:v>
                </c:pt>
                <c:pt idx="616">
                  <c:v>102.66666666666742</c:v>
                </c:pt>
                <c:pt idx="617">
                  <c:v>102.83333333333395</c:v>
                </c:pt>
                <c:pt idx="618">
                  <c:v>103.00000000000074</c:v>
                </c:pt>
                <c:pt idx="619">
                  <c:v>103.16666666666742</c:v>
                </c:pt>
                <c:pt idx="620">
                  <c:v>103.33333333333397</c:v>
                </c:pt>
                <c:pt idx="621">
                  <c:v>103.50000000000075</c:v>
                </c:pt>
                <c:pt idx="622">
                  <c:v>103.66666666666742</c:v>
                </c:pt>
                <c:pt idx="623">
                  <c:v>103.83333333333398</c:v>
                </c:pt>
                <c:pt idx="624">
                  <c:v>104.00000000000077</c:v>
                </c:pt>
                <c:pt idx="625">
                  <c:v>104.16666666666752</c:v>
                </c:pt>
                <c:pt idx="626">
                  <c:v>104.333333333334</c:v>
                </c:pt>
                <c:pt idx="627">
                  <c:v>104.50000000000078</c:v>
                </c:pt>
                <c:pt idx="628">
                  <c:v>104.66666666666752</c:v>
                </c:pt>
                <c:pt idx="629">
                  <c:v>104.833333333334</c:v>
                </c:pt>
                <c:pt idx="630">
                  <c:v>105.0000000000008</c:v>
                </c:pt>
                <c:pt idx="631">
                  <c:v>105.16666666666752</c:v>
                </c:pt>
                <c:pt idx="632">
                  <c:v>105.33333333333402</c:v>
                </c:pt>
                <c:pt idx="633">
                  <c:v>105.50000000000081</c:v>
                </c:pt>
                <c:pt idx="634">
                  <c:v>105.66666666666752</c:v>
                </c:pt>
                <c:pt idx="635">
                  <c:v>105.83333333333404</c:v>
                </c:pt>
                <c:pt idx="636">
                  <c:v>106.00000000000081</c:v>
                </c:pt>
                <c:pt idx="637">
                  <c:v>106.16666666666752</c:v>
                </c:pt>
                <c:pt idx="638">
                  <c:v>106.33333333333405</c:v>
                </c:pt>
                <c:pt idx="639">
                  <c:v>106.50000000000084</c:v>
                </c:pt>
                <c:pt idx="640">
                  <c:v>106.66666666666752</c:v>
                </c:pt>
                <c:pt idx="641">
                  <c:v>106.83333333333407</c:v>
                </c:pt>
                <c:pt idx="642">
                  <c:v>107.00000000000085</c:v>
                </c:pt>
                <c:pt idx="643">
                  <c:v>107.16666666666752</c:v>
                </c:pt>
                <c:pt idx="644">
                  <c:v>107.33333333333408</c:v>
                </c:pt>
                <c:pt idx="645">
                  <c:v>107.50000000000087</c:v>
                </c:pt>
                <c:pt idx="646">
                  <c:v>107.66666666666762</c:v>
                </c:pt>
                <c:pt idx="647">
                  <c:v>107.8333333333341</c:v>
                </c:pt>
                <c:pt idx="648">
                  <c:v>108.00000000000088</c:v>
                </c:pt>
                <c:pt idx="649">
                  <c:v>108.16666666666762</c:v>
                </c:pt>
                <c:pt idx="650">
                  <c:v>108.3333333333341</c:v>
                </c:pt>
                <c:pt idx="651">
                  <c:v>108.5000000000009</c:v>
                </c:pt>
                <c:pt idx="652">
                  <c:v>108.66666666666762</c:v>
                </c:pt>
                <c:pt idx="653">
                  <c:v>108.83333333333412</c:v>
                </c:pt>
                <c:pt idx="654">
                  <c:v>109.00000000000091</c:v>
                </c:pt>
                <c:pt idx="655">
                  <c:v>109.16666666666762</c:v>
                </c:pt>
                <c:pt idx="656">
                  <c:v>109.33333333333414</c:v>
                </c:pt>
                <c:pt idx="657">
                  <c:v>109.50000000000091</c:v>
                </c:pt>
                <c:pt idx="658">
                  <c:v>109.66666666666762</c:v>
                </c:pt>
                <c:pt idx="659">
                  <c:v>109.83333333333415</c:v>
                </c:pt>
                <c:pt idx="660">
                  <c:v>110.00000000000094</c:v>
                </c:pt>
                <c:pt idx="661">
                  <c:v>110.16666666666762</c:v>
                </c:pt>
                <c:pt idx="662">
                  <c:v>110.33333333333417</c:v>
                </c:pt>
                <c:pt idx="663">
                  <c:v>110.50000000000095</c:v>
                </c:pt>
                <c:pt idx="664">
                  <c:v>110.66666666666762</c:v>
                </c:pt>
                <c:pt idx="665">
                  <c:v>110.83333333333417</c:v>
                </c:pt>
                <c:pt idx="666">
                  <c:v>111.00000000000097</c:v>
                </c:pt>
                <c:pt idx="667">
                  <c:v>111.16666666666769</c:v>
                </c:pt>
                <c:pt idx="668">
                  <c:v>111.33333333333418</c:v>
                </c:pt>
                <c:pt idx="669">
                  <c:v>111.50000000000098</c:v>
                </c:pt>
                <c:pt idx="670">
                  <c:v>111.66666666666769</c:v>
                </c:pt>
                <c:pt idx="671">
                  <c:v>111.83333333333418</c:v>
                </c:pt>
                <c:pt idx="672">
                  <c:v>112.00000000000098</c:v>
                </c:pt>
                <c:pt idx="673">
                  <c:v>112.16666666666769</c:v>
                </c:pt>
                <c:pt idx="674">
                  <c:v>112.3333333333342</c:v>
                </c:pt>
                <c:pt idx="675">
                  <c:v>112.50000000000101</c:v>
                </c:pt>
                <c:pt idx="676">
                  <c:v>112.66666666666769</c:v>
                </c:pt>
                <c:pt idx="677">
                  <c:v>112.83333333333422</c:v>
                </c:pt>
                <c:pt idx="678">
                  <c:v>113.00000000000101</c:v>
                </c:pt>
                <c:pt idx="679">
                  <c:v>113.16666666666769</c:v>
                </c:pt>
                <c:pt idx="680">
                  <c:v>113.33333333333424</c:v>
                </c:pt>
                <c:pt idx="681">
                  <c:v>113.50000000000104</c:v>
                </c:pt>
                <c:pt idx="682">
                  <c:v>113.66666666666772</c:v>
                </c:pt>
                <c:pt idx="683">
                  <c:v>113.83333333333425</c:v>
                </c:pt>
                <c:pt idx="684">
                  <c:v>114.00000000000105</c:v>
                </c:pt>
                <c:pt idx="685">
                  <c:v>114.16666666666772</c:v>
                </c:pt>
                <c:pt idx="686">
                  <c:v>114.33333333333425</c:v>
                </c:pt>
                <c:pt idx="687">
                  <c:v>114.50000000000107</c:v>
                </c:pt>
                <c:pt idx="688">
                  <c:v>114.66666666666779</c:v>
                </c:pt>
                <c:pt idx="689">
                  <c:v>114.83333333333427</c:v>
                </c:pt>
                <c:pt idx="690">
                  <c:v>115.00000000000108</c:v>
                </c:pt>
                <c:pt idx="691">
                  <c:v>115.16666666666779</c:v>
                </c:pt>
                <c:pt idx="692">
                  <c:v>115.33333333333427</c:v>
                </c:pt>
                <c:pt idx="693">
                  <c:v>115.50000000000108</c:v>
                </c:pt>
                <c:pt idx="694">
                  <c:v>115.66666666666779</c:v>
                </c:pt>
                <c:pt idx="695">
                  <c:v>115.83333333333429</c:v>
                </c:pt>
                <c:pt idx="696">
                  <c:v>116.00000000000111</c:v>
                </c:pt>
                <c:pt idx="697">
                  <c:v>116.16666666666779</c:v>
                </c:pt>
                <c:pt idx="698">
                  <c:v>116.33333333333432</c:v>
                </c:pt>
                <c:pt idx="699">
                  <c:v>116.50000000000111</c:v>
                </c:pt>
                <c:pt idx="700">
                  <c:v>116.66666666666779</c:v>
                </c:pt>
                <c:pt idx="701">
                  <c:v>116.83333333333434</c:v>
                </c:pt>
                <c:pt idx="702">
                  <c:v>117.00000000000114</c:v>
                </c:pt>
                <c:pt idx="703">
                  <c:v>117.16666666666782</c:v>
                </c:pt>
                <c:pt idx="704">
                  <c:v>117.33333333333435</c:v>
                </c:pt>
                <c:pt idx="705">
                  <c:v>117.50000000000115</c:v>
                </c:pt>
                <c:pt idx="706">
                  <c:v>117.66666666666782</c:v>
                </c:pt>
                <c:pt idx="707">
                  <c:v>117.83333333333435</c:v>
                </c:pt>
                <c:pt idx="708">
                  <c:v>118.00000000000117</c:v>
                </c:pt>
                <c:pt idx="709">
                  <c:v>118.16666666666789</c:v>
                </c:pt>
                <c:pt idx="710">
                  <c:v>118.33333333333437</c:v>
                </c:pt>
                <c:pt idx="711">
                  <c:v>118.50000000000118</c:v>
                </c:pt>
                <c:pt idx="712">
                  <c:v>118.66666666666789</c:v>
                </c:pt>
                <c:pt idx="713">
                  <c:v>118.83333333333437</c:v>
                </c:pt>
                <c:pt idx="714">
                  <c:v>119.00000000000118</c:v>
                </c:pt>
                <c:pt idx="715">
                  <c:v>119.16666666666789</c:v>
                </c:pt>
                <c:pt idx="716">
                  <c:v>119.33333333333439</c:v>
                </c:pt>
                <c:pt idx="717">
                  <c:v>119.50000000000121</c:v>
                </c:pt>
                <c:pt idx="718">
                  <c:v>119.66666666666789</c:v>
                </c:pt>
                <c:pt idx="719">
                  <c:v>119.83333333333442</c:v>
                </c:pt>
                <c:pt idx="720">
                  <c:v>120.00000000000121</c:v>
                </c:pt>
                <c:pt idx="721">
                  <c:v>120.16666666666789</c:v>
                </c:pt>
                <c:pt idx="722">
                  <c:v>120.33333333333442</c:v>
                </c:pt>
                <c:pt idx="723">
                  <c:v>120.50000000000124</c:v>
                </c:pt>
                <c:pt idx="724">
                  <c:v>120.66666666666792</c:v>
                </c:pt>
                <c:pt idx="725">
                  <c:v>120.83333333333444</c:v>
                </c:pt>
                <c:pt idx="726">
                  <c:v>121.00000000000125</c:v>
                </c:pt>
                <c:pt idx="727">
                  <c:v>121.16666666666792</c:v>
                </c:pt>
                <c:pt idx="728">
                  <c:v>121.33333333333444</c:v>
                </c:pt>
                <c:pt idx="729">
                  <c:v>121.50000000000125</c:v>
                </c:pt>
                <c:pt idx="730">
                  <c:v>121.66666666666796</c:v>
                </c:pt>
                <c:pt idx="731">
                  <c:v>121.83333333333445</c:v>
                </c:pt>
                <c:pt idx="732">
                  <c:v>122.00000000000128</c:v>
                </c:pt>
                <c:pt idx="733">
                  <c:v>122.16666666666796</c:v>
                </c:pt>
                <c:pt idx="734">
                  <c:v>122.33333333333445</c:v>
                </c:pt>
                <c:pt idx="735">
                  <c:v>122.50000000000128</c:v>
                </c:pt>
                <c:pt idx="736">
                  <c:v>122.66666666666796</c:v>
                </c:pt>
                <c:pt idx="737">
                  <c:v>122.83333333333447</c:v>
                </c:pt>
                <c:pt idx="738">
                  <c:v>123.00000000000131</c:v>
                </c:pt>
                <c:pt idx="739">
                  <c:v>123.16666666666799</c:v>
                </c:pt>
                <c:pt idx="740">
                  <c:v>123.33333333333449</c:v>
                </c:pt>
                <c:pt idx="741">
                  <c:v>123.50000000000131</c:v>
                </c:pt>
                <c:pt idx="742">
                  <c:v>123.66666666666799</c:v>
                </c:pt>
                <c:pt idx="743">
                  <c:v>123.83333333333449</c:v>
                </c:pt>
                <c:pt idx="744">
                  <c:v>124.00000000000134</c:v>
                </c:pt>
                <c:pt idx="745">
                  <c:v>124.16666666666802</c:v>
                </c:pt>
                <c:pt idx="746">
                  <c:v>124.33333333333452</c:v>
                </c:pt>
                <c:pt idx="747">
                  <c:v>124.50000000000135</c:v>
                </c:pt>
                <c:pt idx="748">
                  <c:v>124.66666666666802</c:v>
                </c:pt>
                <c:pt idx="749">
                  <c:v>124.83333333333452</c:v>
                </c:pt>
                <c:pt idx="750">
                  <c:v>125.00000000000135</c:v>
                </c:pt>
                <c:pt idx="751">
                  <c:v>125.16666666666806</c:v>
                </c:pt>
                <c:pt idx="752">
                  <c:v>125.33333333333454</c:v>
                </c:pt>
                <c:pt idx="753">
                  <c:v>125.50000000000138</c:v>
                </c:pt>
                <c:pt idx="754">
                  <c:v>125.66666666666806</c:v>
                </c:pt>
                <c:pt idx="755">
                  <c:v>125.83333333333454</c:v>
                </c:pt>
                <c:pt idx="756">
                  <c:v>126.00000000000138</c:v>
                </c:pt>
                <c:pt idx="757">
                  <c:v>126.16666666666806</c:v>
                </c:pt>
                <c:pt idx="758">
                  <c:v>126.33333333333456</c:v>
                </c:pt>
                <c:pt idx="759">
                  <c:v>126.50000000000141</c:v>
                </c:pt>
                <c:pt idx="760">
                  <c:v>126.66666666666809</c:v>
                </c:pt>
                <c:pt idx="761">
                  <c:v>126.83333333333459</c:v>
                </c:pt>
                <c:pt idx="762">
                  <c:v>127.00000000000141</c:v>
                </c:pt>
                <c:pt idx="763">
                  <c:v>127.16666666666809</c:v>
                </c:pt>
                <c:pt idx="764">
                  <c:v>127.33333333333459</c:v>
                </c:pt>
                <c:pt idx="765">
                  <c:v>127.50000000000144</c:v>
                </c:pt>
                <c:pt idx="766">
                  <c:v>127.66666666666812</c:v>
                </c:pt>
                <c:pt idx="767">
                  <c:v>127.83333333333462</c:v>
                </c:pt>
                <c:pt idx="768">
                  <c:v>128.00000000000145</c:v>
                </c:pt>
                <c:pt idx="769">
                  <c:v>128.16666666666791</c:v>
                </c:pt>
                <c:pt idx="770">
                  <c:v>128.33333333333496</c:v>
                </c:pt>
                <c:pt idx="771">
                  <c:v>128.50000000000142</c:v>
                </c:pt>
                <c:pt idx="772">
                  <c:v>128.66666666666788</c:v>
                </c:pt>
                <c:pt idx="773">
                  <c:v>128.83333333333493</c:v>
                </c:pt>
                <c:pt idx="774">
                  <c:v>129.00000000000139</c:v>
                </c:pt>
                <c:pt idx="775">
                  <c:v>129.16666666666785</c:v>
                </c:pt>
                <c:pt idx="776">
                  <c:v>129.33333333333491</c:v>
                </c:pt>
                <c:pt idx="777">
                  <c:v>129.50000000000136</c:v>
                </c:pt>
                <c:pt idx="778">
                  <c:v>129.66666666666782</c:v>
                </c:pt>
                <c:pt idx="779">
                  <c:v>129.83333333333488</c:v>
                </c:pt>
                <c:pt idx="780">
                  <c:v>130.00000000000134</c:v>
                </c:pt>
                <c:pt idx="781">
                  <c:v>130.16666666666779</c:v>
                </c:pt>
                <c:pt idx="782">
                  <c:v>130.33333333333485</c:v>
                </c:pt>
                <c:pt idx="783">
                  <c:v>130.50000000000131</c:v>
                </c:pt>
                <c:pt idx="784">
                  <c:v>130.66666666666777</c:v>
                </c:pt>
                <c:pt idx="785">
                  <c:v>130.83333333333482</c:v>
                </c:pt>
                <c:pt idx="786">
                  <c:v>131.00000000000128</c:v>
                </c:pt>
                <c:pt idx="787">
                  <c:v>131.16666666666774</c:v>
                </c:pt>
                <c:pt idx="788">
                  <c:v>131.33333333333479</c:v>
                </c:pt>
                <c:pt idx="789">
                  <c:v>131.50000000000125</c:v>
                </c:pt>
                <c:pt idx="790">
                  <c:v>131.66666666666771</c:v>
                </c:pt>
                <c:pt idx="791">
                  <c:v>131.83333333333476</c:v>
                </c:pt>
                <c:pt idx="792">
                  <c:v>132.00000000000122</c:v>
                </c:pt>
                <c:pt idx="793">
                  <c:v>132.16666666666768</c:v>
                </c:pt>
                <c:pt idx="794">
                  <c:v>132.33333333333474</c:v>
                </c:pt>
                <c:pt idx="795">
                  <c:v>132.50000000000119</c:v>
                </c:pt>
                <c:pt idx="796">
                  <c:v>132.66666666666765</c:v>
                </c:pt>
                <c:pt idx="797">
                  <c:v>132.83333333333471</c:v>
                </c:pt>
                <c:pt idx="798">
                  <c:v>133.00000000000117</c:v>
                </c:pt>
                <c:pt idx="799">
                  <c:v>133.16666666666762</c:v>
                </c:pt>
                <c:pt idx="800">
                  <c:v>133.33333333333468</c:v>
                </c:pt>
                <c:pt idx="801">
                  <c:v>133.50000000000114</c:v>
                </c:pt>
                <c:pt idx="802">
                  <c:v>133.6666666666676</c:v>
                </c:pt>
                <c:pt idx="803">
                  <c:v>133.83333333333465</c:v>
                </c:pt>
                <c:pt idx="804">
                  <c:v>134.00000000000111</c:v>
                </c:pt>
                <c:pt idx="805">
                  <c:v>134.16666666666757</c:v>
                </c:pt>
                <c:pt idx="806">
                  <c:v>134.33333333333462</c:v>
                </c:pt>
                <c:pt idx="807">
                  <c:v>134.50000000000108</c:v>
                </c:pt>
                <c:pt idx="808">
                  <c:v>134.66666666666754</c:v>
                </c:pt>
                <c:pt idx="809">
                  <c:v>134.83333333333459</c:v>
                </c:pt>
                <c:pt idx="810">
                  <c:v>135.00000000000105</c:v>
                </c:pt>
                <c:pt idx="811">
                  <c:v>135.16666666666751</c:v>
                </c:pt>
                <c:pt idx="812">
                  <c:v>135.33333333333456</c:v>
                </c:pt>
                <c:pt idx="813">
                  <c:v>135.50000000000102</c:v>
                </c:pt>
                <c:pt idx="814">
                  <c:v>135.66666666666748</c:v>
                </c:pt>
                <c:pt idx="815">
                  <c:v>135.83333333333454</c:v>
                </c:pt>
                <c:pt idx="816">
                  <c:v>136.00000000000099</c:v>
                </c:pt>
                <c:pt idx="817">
                  <c:v>136.16666666666745</c:v>
                </c:pt>
                <c:pt idx="818">
                  <c:v>136.33333333333451</c:v>
                </c:pt>
                <c:pt idx="819">
                  <c:v>136.50000000000097</c:v>
                </c:pt>
                <c:pt idx="820">
                  <c:v>136.66666666666742</c:v>
                </c:pt>
                <c:pt idx="821">
                  <c:v>136.83333333333448</c:v>
                </c:pt>
                <c:pt idx="822">
                  <c:v>137.00000000000094</c:v>
                </c:pt>
                <c:pt idx="823">
                  <c:v>137.1666666666674</c:v>
                </c:pt>
                <c:pt idx="824">
                  <c:v>137.33333333333445</c:v>
                </c:pt>
                <c:pt idx="825">
                  <c:v>137.50000000000091</c:v>
                </c:pt>
                <c:pt idx="826">
                  <c:v>137.66666666666737</c:v>
                </c:pt>
                <c:pt idx="827">
                  <c:v>137.83333333333442</c:v>
                </c:pt>
                <c:pt idx="828">
                  <c:v>138.00000000000088</c:v>
                </c:pt>
                <c:pt idx="829">
                  <c:v>138.16666666666734</c:v>
                </c:pt>
                <c:pt idx="830">
                  <c:v>138.33333333333439</c:v>
                </c:pt>
                <c:pt idx="831">
                  <c:v>138.50000000000085</c:v>
                </c:pt>
                <c:pt idx="832">
                  <c:v>138.66666666666731</c:v>
                </c:pt>
                <c:pt idx="833">
                  <c:v>138.83333333333437</c:v>
                </c:pt>
                <c:pt idx="834">
                  <c:v>139.00000000000082</c:v>
                </c:pt>
                <c:pt idx="835">
                  <c:v>139.16666666666728</c:v>
                </c:pt>
                <c:pt idx="836">
                  <c:v>139.33333333333434</c:v>
                </c:pt>
                <c:pt idx="837">
                  <c:v>139.5000000000008</c:v>
                </c:pt>
                <c:pt idx="838">
                  <c:v>139.66666666666725</c:v>
                </c:pt>
                <c:pt idx="839">
                  <c:v>139.83333333333431</c:v>
                </c:pt>
                <c:pt idx="840">
                  <c:v>140.00000000000077</c:v>
                </c:pt>
                <c:pt idx="841">
                  <c:v>140.16666666666723</c:v>
                </c:pt>
                <c:pt idx="842">
                  <c:v>140.33333333333428</c:v>
                </c:pt>
                <c:pt idx="843">
                  <c:v>140.50000000000074</c:v>
                </c:pt>
                <c:pt idx="844">
                  <c:v>140.6666666666672</c:v>
                </c:pt>
                <c:pt idx="845">
                  <c:v>140.83333333333425</c:v>
                </c:pt>
                <c:pt idx="846">
                  <c:v>141.00000000000071</c:v>
                </c:pt>
                <c:pt idx="847">
                  <c:v>141.16666666666717</c:v>
                </c:pt>
                <c:pt idx="848">
                  <c:v>141.33333333333422</c:v>
                </c:pt>
                <c:pt idx="849">
                  <c:v>141.50000000000068</c:v>
                </c:pt>
                <c:pt idx="850">
                  <c:v>141.66666666666714</c:v>
                </c:pt>
                <c:pt idx="851">
                  <c:v>141.8333333333342</c:v>
                </c:pt>
                <c:pt idx="852">
                  <c:v>142.00000000000065</c:v>
                </c:pt>
                <c:pt idx="853">
                  <c:v>142.16666666666711</c:v>
                </c:pt>
                <c:pt idx="854">
                  <c:v>142.33333333333417</c:v>
                </c:pt>
                <c:pt idx="855">
                  <c:v>142.50000000000063</c:v>
                </c:pt>
                <c:pt idx="856">
                  <c:v>142.66666666666708</c:v>
                </c:pt>
                <c:pt idx="857">
                  <c:v>142.83333333333414</c:v>
                </c:pt>
                <c:pt idx="858">
                  <c:v>143.0000000000006</c:v>
                </c:pt>
                <c:pt idx="859">
                  <c:v>143.16666666666706</c:v>
                </c:pt>
                <c:pt idx="860">
                  <c:v>143.33333333333411</c:v>
                </c:pt>
                <c:pt idx="861">
                  <c:v>143.50000000000057</c:v>
                </c:pt>
                <c:pt idx="862">
                  <c:v>143.66666666666703</c:v>
                </c:pt>
                <c:pt idx="863">
                  <c:v>143.83333333333408</c:v>
                </c:pt>
                <c:pt idx="864">
                  <c:v>144.00000000000054</c:v>
                </c:pt>
                <c:pt idx="865">
                  <c:v>144.166666666667</c:v>
                </c:pt>
                <c:pt idx="866">
                  <c:v>144.33333333333405</c:v>
                </c:pt>
                <c:pt idx="867">
                  <c:v>144.50000000000051</c:v>
                </c:pt>
                <c:pt idx="868">
                  <c:v>144.66666666666697</c:v>
                </c:pt>
                <c:pt idx="869">
                  <c:v>144.83333333333402</c:v>
                </c:pt>
                <c:pt idx="870">
                  <c:v>145.00000000000048</c:v>
                </c:pt>
                <c:pt idx="871">
                  <c:v>145.16666666666694</c:v>
                </c:pt>
                <c:pt idx="872">
                  <c:v>145.333333333334</c:v>
                </c:pt>
                <c:pt idx="873">
                  <c:v>145.50000000000045</c:v>
                </c:pt>
                <c:pt idx="874">
                  <c:v>145.66666666666691</c:v>
                </c:pt>
                <c:pt idx="875">
                  <c:v>145.83333333333397</c:v>
                </c:pt>
                <c:pt idx="876">
                  <c:v>146.00000000000043</c:v>
                </c:pt>
                <c:pt idx="877">
                  <c:v>146.16666666666688</c:v>
                </c:pt>
                <c:pt idx="878">
                  <c:v>146.33333333333394</c:v>
                </c:pt>
                <c:pt idx="879">
                  <c:v>146.5000000000004</c:v>
                </c:pt>
                <c:pt idx="880">
                  <c:v>146.66666666666686</c:v>
                </c:pt>
                <c:pt idx="881">
                  <c:v>146.83333333333391</c:v>
                </c:pt>
                <c:pt idx="882">
                  <c:v>147.00000000000037</c:v>
                </c:pt>
                <c:pt idx="883">
                  <c:v>147.16666666666683</c:v>
                </c:pt>
                <c:pt idx="884">
                  <c:v>147.33333333333388</c:v>
                </c:pt>
                <c:pt idx="885">
                  <c:v>147.50000000000034</c:v>
                </c:pt>
                <c:pt idx="886">
                  <c:v>147.6666666666668</c:v>
                </c:pt>
                <c:pt idx="887">
                  <c:v>147.83333333333385</c:v>
                </c:pt>
                <c:pt idx="888">
                  <c:v>148.00000000000031</c:v>
                </c:pt>
                <c:pt idx="889">
                  <c:v>148.16666666666677</c:v>
                </c:pt>
                <c:pt idx="890">
                  <c:v>148.33333333333383</c:v>
                </c:pt>
                <c:pt idx="891">
                  <c:v>148.50000000000028</c:v>
                </c:pt>
                <c:pt idx="892">
                  <c:v>148.66666666666674</c:v>
                </c:pt>
                <c:pt idx="893">
                  <c:v>148.8333333333338</c:v>
                </c:pt>
                <c:pt idx="894">
                  <c:v>149.00000000000026</c:v>
                </c:pt>
                <c:pt idx="895">
                  <c:v>149.16666666666671</c:v>
                </c:pt>
                <c:pt idx="896">
                  <c:v>149.33333333333377</c:v>
                </c:pt>
                <c:pt idx="897">
                  <c:v>149.50000000000023</c:v>
                </c:pt>
                <c:pt idx="898">
                  <c:v>149.66666666666669</c:v>
                </c:pt>
                <c:pt idx="899">
                  <c:v>149.83333333333374</c:v>
                </c:pt>
                <c:pt idx="900">
                  <c:v>150.0000000000002</c:v>
                </c:pt>
                <c:pt idx="901">
                  <c:v>150.16666666666666</c:v>
                </c:pt>
                <c:pt idx="902">
                  <c:v>150.33333333333371</c:v>
                </c:pt>
                <c:pt idx="903">
                  <c:v>150.50000000000017</c:v>
                </c:pt>
                <c:pt idx="904">
                  <c:v>150.66666666666663</c:v>
                </c:pt>
                <c:pt idx="905">
                  <c:v>150.83333333333368</c:v>
                </c:pt>
                <c:pt idx="906">
                  <c:v>151.00000000000014</c:v>
                </c:pt>
                <c:pt idx="907">
                  <c:v>151.1666666666666</c:v>
                </c:pt>
                <c:pt idx="908">
                  <c:v>151.33333333333366</c:v>
                </c:pt>
                <c:pt idx="909">
                  <c:v>151.50000000000011</c:v>
                </c:pt>
                <c:pt idx="910">
                  <c:v>151.66666666666657</c:v>
                </c:pt>
                <c:pt idx="911">
                  <c:v>151.83333333333363</c:v>
                </c:pt>
                <c:pt idx="912">
                  <c:v>152.00000000000009</c:v>
                </c:pt>
                <c:pt idx="913">
                  <c:v>152.16666666666654</c:v>
                </c:pt>
                <c:pt idx="914">
                  <c:v>152.3333333333336</c:v>
                </c:pt>
                <c:pt idx="915">
                  <c:v>152.50000000000006</c:v>
                </c:pt>
                <c:pt idx="916">
                  <c:v>152.66666666666652</c:v>
                </c:pt>
                <c:pt idx="917">
                  <c:v>152.83333333333357</c:v>
                </c:pt>
                <c:pt idx="918">
                  <c:v>153.00000000000003</c:v>
                </c:pt>
                <c:pt idx="919">
                  <c:v>153.16666666666652</c:v>
                </c:pt>
                <c:pt idx="920">
                  <c:v>153.33333333333354</c:v>
                </c:pt>
                <c:pt idx="921">
                  <c:v>153.5</c:v>
                </c:pt>
                <c:pt idx="922">
                  <c:v>153.66666666666652</c:v>
                </c:pt>
                <c:pt idx="923">
                  <c:v>153.83333333333351</c:v>
                </c:pt>
                <c:pt idx="924">
                  <c:v>153.99999999999997</c:v>
                </c:pt>
                <c:pt idx="925">
                  <c:v>154.16666666666652</c:v>
                </c:pt>
                <c:pt idx="926">
                  <c:v>154.33333333333348</c:v>
                </c:pt>
                <c:pt idx="927">
                  <c:v>154.49999999999994</c:v>
                </c:pt>
                <c:pt idx="928">
                  <c:v>154.66666666666652</c:v>
                </c:pt>
                <c:pt idx="929">
                  <c:v>154.83333333333346</c:v>
                </c:pt>
                <c:pt idx="930">
                  <c:v>154.99999999999991</c:v>
                </c:pt>
                <c:pt idx="931">
                  <c:v>155.16666666666652</c:v>
                </c:pt>
                <c:pt idx="932">
                  <c:v>155.33333333333343</c:v>
                </c:pt>
                <c:pt idx="933">
                  <c:v>155.49999999999989</c:v>
                </c:pt>
                <c:pt idx="934">
                  <c:v>155.66666666666652</c:v>
                </c:pt>
                <c:pt idx="935">
                  <c:v>155.8333333333334</c:v>
                </c:pt>
                <c:pt idx="936">
                  <c:v>155.99999999999986</c:v>
                </c:pt>
                <c:pt idx="937">
                  <c:v>156.16666666666652</c:v>
                </c:pt>
                <c:pt idx="938">
                  <c:v>156.33333333333337</c:v>
                </c:pt>
                <c:pt idx="939">
                  <c:v>156.49999999999983</c:v>
                </c:pt>
                <c:pt idx="940">
                  <c:v>156.66666666666632</c:v>
                </c:pt>
                <c:pt idx="941">
                  <c:v>156.83333333333334</c:v>
                </c:pt>
                <c:pt idx="942">
                  <c:v>156.9999999999998</c:v>
                </c:pt>
                <c:pt idx="943">
                  <c:v>157.16666666666632</c:v>
                </c:pt>
                <c:pt idx="944">
                  <c:v>157.33333333333334</c:v>
                </c:pt>
                <c:pt idx="945">
                  <c:v>157.49999999999977</c:v>
                </c:pt>
                <c:pt idx="946">
                  <c:v>157.66666666666632</c:v>
                </c:pt>
                <c:pt idx="947">
                  <c:v>157.83333333333331</c:v>
                </c:pt>
                <c:pt idx="948">
                  <c:v>157.99999999999974</c:v>
                </c:pt>
                <c:pt idx="949">
                  <c:v>158.16666666666632</c:v>
                </c:pt>
                <c:pt idx="950">
                  <c:v>158.33333333333329</c:v>
                </c:pt>
                <c:pt idx="951">
                  <c:v>158.49999999999974</c:v>
                </c:pt>
                <c:pt idx="952">
                  <c:v>158.66666666666632</c:v>
                </c:pt>
                <c:pt idx="953">
                  <c:v>158.83333333333326</c:v>
                </c:pt>
                <c:pt idx="954">
                  <c:v>158.99999999999969</c:v>
                </c:pt>
                <c:pt idx="955">
                  <c:v>159.16666666666632</c:v>
                </c:pt>
                <c:pt idx="956">
                  <c:v>159.33333333333323</c:v>
                </c:pt>
                <c:pt idx="957">
                  <c:v>159.49999999999966</c:v>
                </c:pt>
                <c:pt idx="958">
                  <c:v>159.66666666666632</c:v>
                </c:pt>
                <c:pt idx="959">
                  <c:v>159.83333333333297</c:v>
                </c:pt>
                <c:pt idx="960">
                  <c:v>159.99999999999963</c:v>
                </c:pt>
                <c:pt idx="961">
                  <c:v>160.16666666666615</c:v>
                </c:pt>
                <c:pt idx="962">
                  <c:v>160.33333333333294</c:v>
                </c:pt>
                <c:pt idx="963">
                  <c:v>160.4999999999996</c:v>
                </c:pt>
                <c:pt idx="964">
                  <c:v>160.66666666666615</c:v>
                </c:pt>
                <c:pt idx="965">
                  <c:v>160.83333333333294</c:v>
                </c:pt>
                <c:pt idx="966">
                  <c:v>160.99999999999957</c:v>
                </c:pt>
                <c:pt idx="967">
                  <c:v>161.16666666666615</c:v>
                </c:pt>
                <c:pt idx="968">
                  <c:v>161.33333333333289</c:v>
                </c:pt>
                <c:pt idx="969">
                  <c:v>161.49999999999957</c:v>
                </c:pt>
                <c:pt idx="970">
                  <c:v>161.66666666666615</c:v>
                </c:pt>
                <c:pt idx="971">
                  <c:v>161.83333333333286</c:v>
                </c:pt>
                <c:pt idx="972">
                  <c:v>161.99999999999957</c:v>
                </c:pt>
                <c:pt idx="973">
                  <c:v>162.16666666666615</c:v>
                </c:pt>
                <c:pt idx="974">
                  <c:v>162.33333333333283</c:v>
                </c:pt>
                <c:pt idx="975">
                  <c:v>162.49999999999949</c:v>
                </c:pt>
                <c:pt idx="976">
                  <c:v>162.66666666666615</c:v>
                </c:pt>
                <c:pt idx="977">
                  <c:v>162.8333333333328</c:v>
                </c:pt>
                <c:pt idx="978">
                  <c:v>162.99999999999946</c:v>
                </c:pt>
                <c:pt idx="979">
                  <c:v>163.16666666666612</c:v>
                </c:pt>
                <c:pt idx="980">
                  <c:v>163.33333333333277</c:v>
                </c:pt>
                <c:pt idx="981">
                  <c:v>163.49999999999943</c:v>
                </c:pt>
                <c:pt idx="982">
                  <c:v>163.66666666666598</c:v>
                </c:pt>
                <c:pt idx="983">
                  <c:v>163.83333333333277</c:v>
                </c:pt>
                <c:pt idx="984">
                  <c:v>163.9999999999994</c:v>
                </c:pt>
                <c:pt idx="985">
                  <c:v>164.16666666666598</c:v>
                </c:pt>
                <c:pt idx="986">
                  <c:v>164.33333333333277</c:v>
                </c:pt>
                <c:pt idx="987">
                  <c:v>164.49999999999937</c:v>
                </c:pt>
                <c:pt idx="988">
                  <c:v>164.66666666666598</c:v>
                </c:pt>
                <c:pt idx="989">
                  <c:v>164.83333333333269</c:v>
                </c:pt>
                <c:pt idx="990">
                  <c:v>164.99999999999937</c:v>
                </c:pt>
                <c:pt idx="991">
                  <c:v>165.16666666666598</c:v>
                </c:pt>
                <c:pt idx="992">
                  <c:v>165.33333333333266</c:v>
                </c:pt>
                <c:pt idx="993">
                  <c:v>165.49999999999937</c:v>
                </c:pt>
                <c:pt idx="994">
                  <c:v>165.66666666666598</c:v>
                </c:pt>
                <c:pt idx="995">
                  <c:v>165.83333333333263</c:v>
                </c:pt>
                <c:pt idx="996">
                  <c:v>165.99999999999929</c:v>
                </c:pt>
                <c:pt idx="997">
                  <c:v>166.16666666666595</c:v>
                </c:pt>
                <c:pt idx="998">
                  <c:v>166.3333333333326</c:v>
                </c:pt>
                <c:pt idx="999">
                  <c:v>166.49999999999926</c:v>
                </c:pt>
                <c:pt idx="1000">
                  <c:v>166.66666666666592</c:v>
                </c:pt>
                <c:pt idx="1001">
                  <c:v>166.8333333333326</c:v>
                </c:pt>
                <c:pt idx="1002">
                  <c:v>166.99999999999923</c:v>
                </c:pt>
                <c:pt idx="1003">
                  <c:v>167.16666666666578</c:v>
                </c:pt>
                <c:pt idx="1004">
                  <c:v>167.3333333333326</c:v>
                </c:pt>
                <c:pt idx="1005">
                  <c:v>167.4999999999992</c:v>
                </c:pt>
                <c:pt idx="1006">
                  <c:v>167.66666666666578</c:v>
                </c:pt>
                <c:pt idx="1007">
                  <c:v>167.8333333333326</c:v>
                </c:pt>
                <c:pt idx="1008">
                  <c:v>167.9999999999992</c:v>
                </c:pt>
                <c:pt idx="1009">
                  <c:v>168.16666666666578</c:v>
                </c:pt>
                <c:pt idx="1010">
                  <c:v>168.33333333333249</c:v>
                </c:pt>
                <c:pt idx="1011">
                  <c:v>168.4999999999992</c:v>
                </c:pt>
                <c:pt idx="1012">
                  <c:v>168.66666666666578</c:v>
                </c:pt>
                <c:pt idx="1013">
                  <c:v>168.83333333333246</c:v>
                </c:pt>
                <c:pt idx="1014">
                  <c:v>168.9999999999992</c:v>
                </c:pt>
                <c:pt idx="1015">
                  <c:v>169.16666666666578</c:v>
                </c:pt>
                <c:pt idx="1016">
                  <c:v>169.33333333333243</c:v>
                </c:pt>
                <c:pt idx="1017">
                  <c:v>169.49999999999909</c:v>
                </c:pt>
                <c:pt idx="1018">
                  <c:v>169.66666666666575</c:v>
                </c:pt>
                <c:pt idx="1019">
                  <c:v>169.8333333333324</c:v>
                </c:pt>
                <c:pt idx="1020">
                  <c:v>169.99999999999906</c:v>
                </c:pt>
                <c:pt idx="1021">
                  <c:v>170.16666666666572</c:v>
                </c:pt>
                <c:pt idx="1022">
                  <c:v>170.3333333333324</c:v>
                </c:pt>
                <c:pt idx="1023">
                  <c:v>170.49999999999903</c:v>
                </c:pt>
                <c:pt idx="1024">
                  <c:v>170.66666666666558</c:v>
                </c:pt>
                <c:pt idx="1025">
                  <c:v>170.8333333333324</c:v>
                </c:pt>
                <c:pt idx="1026">
                  <c:v>170.99999999999901</c:v>
                </c:pt>
                <c:pt idx="1027">
                  <c:v>171.16666666666558</c:v>
                </c:pt>
                <c:pt idx="1028">
                  <c:v>171.3333333333324</c:v>
                </c:pt>
                <c:pt idx="1029">
                  <c:v>171.49999999999898</c:v>
                </c:pt>
                <c:pt idx="1030">
                  <c:v>171.66666666666558</c:v>
                </c:pt>
                <c:pt idx="1031">
                  <c:v>171.83333333333229</c:v>
                </c:pt>
                <c:pt idx="1032">
                  <c:v>171.99999999999895</c:v>
                </c:pt>
                <c:pt idx="1033">
                  <c:v>172.16666666666558</c:v>
                </c:pt>
                <c:pt idx="1034">
                  <c:v>172.33333333333226</c:v>
                </c:pt>
                <c:pt idx="1035">
                  <c:v>172.49999999999892</c:v>
                </c:pt>
                <c:pt idx="1036">
                  <c:v>172.66666666666558</c:v>
                </c:pt>
                <c:pt idx="1037">
                  <c:v>172.83333333333223</c:v>
                </c:pt>
                <c:pt idx="1038">
                  <c:v>172.99999999999878</c:v>
                </c:pt>
                <c:pt idx="1039">
                  <c:v>173.16666666666555</c:v>
                </c:pt>
                <c:pt idx="1040">
                  <c:v>173.33333333333221</c:v>
                </c:pt>
                <c:pt idx="1041">
                  <c:v>173.49999999999878</c:v>
                </c:pt>
                <c:pt idx="1042">
                  <c:v>173.66666666666552</c:v>
                </c:pt>
                <c:pt idx="1043">
                  <c:v>173.83333333333221</c:v>
                </c:pt>
                <c:pt idx="1044">
                  <c:v>173.99999999999878</c:v>
                </c:pt>
                <c:pt idx="1045">
                  <c:v>174.16666666666538</c:v>
                </c:pt>
                <c:pt idx="1046">
                  <c:v>174.33333333333221</c:v>
                </c:pt>
                <c:pt idx="1047">
                  <c:v>174.49999999999878</c:v>
                </c:pt>
                <c:pt idx="1048">
                  <c:v>174.66666666666538</c:v>
                </c:pt>
                <c:pt idx="1049">
                  <c:v>174.83333333333221</c:v>
                </c:pt>
                <c:pt idx="1050">
                  <c:v>174.99999999999878</c:v>
                </c:pt>
                <c:pt idx="1051">
                  <c:v>175.16666666666538</c:v>
                </c:pt>
                <c:pt idx="1052">
                  <c:v>175.33333333333209</c:v>
                </c:pt>
                <c:pt idx="1053">
                  <c:v>175.49999999999875</c:v>
                </c:pt>
                <c:pt idx="1054">
                  <c:v>175.66666666666538</c:v>
                </c:pt>
                <c:pt idx="1055">
                  <c:v>175.83333333333206</c:v>
                </c:pt>
                <c:pt idx="1056">
                  <c:v>175.99999999999872</c:v>
                </c:pt>
                <c:pt idx="1057">
                  <c:v>176.16666666666538</c:v>
                </c:pt>
                <c:pt idx="1058">
                  <c:v>176.33333333333204</c:v>
                </c:pt>
                <c:pt idx="1059">
                  <c:v>176.49999999999858</c:v>
                </c:pt>
                <c:pt idx="1060">
                  <c:v>176.66666666666535</c:v>
                </c:pt>
                <c:pt idx="1061">
                  <c:v>176.83333333333201</c:v>
                </c:pt>
                <c:pt idx="1062">
                  <c:v>176.99999999999858</c:v>
                </c:pt>
                <c:pt idx="1063">
                  <c:v>177.16666666666532</c:v>
                </c:pt>
                <c:pt idx="1064">
                  <c:v>177.33333333333201</c:v>
                </c:pt>
                <c:pt idx="1065">
                  <c:v>177.49999999999858</c:v>
                </c:pt>
                <c:pt idx="1066">
                  <c:v>177.66666666666518</c:v>
                </c:pt>
                <c:pt idx="1067">
                  <c:v>177.83333333333201</c:v>
                </c:pt>
                <c:pt idx="1068">
                  <c:v>177.99999999999858</c:v>
                </c:pt>
                <c:pt idx="1069">
                  <c:v>178.16666666666518</c:v>
                </c:pt>
                <c:pt idx="1070">
                  <c:v>178.33333333333201</c:v>
                </c:pt>
                <c:pt idx="1071">
                  <c:v>178.49999999999858</c:v>
                </c:pt>
                <c:pt idx="1072">
                  <c:v>178.66666666666518</c:v>
                </c:pt>
                <c:pt idx="1073">
                  <c:v>178.83333333333189</c:v>
                </c:pt>
                <c:pt idx="1074">
                  <c:v>178.99999999999855</c:v>
                </c:pt>
                <c:pt idx="1075">
                  <c:v>179.16666666666518</c:v>
                </c:pt>
                <c:pt idx="1076">
                  <c:v>179.33333333333186</c:v>
                </c:pt>
                <c:pt idx="1077">
                  <c:v>179.49999999999852</c:v>
                </c:pt>
                <c:pt idx="1078">
                  <c:v>179.66666666666518</c:v>
                </c:pt>
                <c:pt idx="1079">
                  <c:v>179.83333333333184</c:v>
                </c:pt>
                <c:pt idx="1080">
                  <c:v>179.99999999999838</c:v>
                </c:pt>
                <c:pt idx="1081">
                  <c:v>180.16666666666515</c:v>
                </c:pt>
                <c:pt idx="1082">
                  <c:v>180.33333333333181</c:v>
                </c:pt>
                <c:pt idx="1083">
                  <c:v>180.49999999999838</c:v>
                </c:pt>
                <c:pt idx="1084">
                  <c:v>180.66666666666512</c:v>
                </c:pt>
                <c:pt idx="1085">
                  <c:v>180.83333333333181</c:v>
                </c:pt>
                <c:pt idx="1086">
                  <c:v>180.99999999999838</c:v>
                </c:pt>
                <c:pt idx="1087">
                  <c:v>181.16666666666498</c:v>
                </c:pt>
                <c:pt idx="1088">
                  <c:v>181.33333333333181</c:v>
                </c:pt>
                <c:pt idx="1089">
                  <c:v>181.49999999999838</c:v>
                </c:pt>
                <c:pt idx="1090">
                  <c:v>181.66666666666498</c:v>
                </c:pt>
                <c:pt idx="1091">
                  <c:v>181.83333333333181</c:v>
                </c:pt>
                <c:pt idx="1092">
                  <c:v>181.99999999999838</c:v>
                </c:pt>
                <c:pt idx="1093">
                  <c:v>182.16666666666498</c:v>
                </c:pt>
                <c:pt idx="1094">
                  <c:v>182.33333333333169</c:v>
                </c:pt>
                <c:pt idx="1095">
                  <c:v>182.49999999999835</c:v>
                </c:pt>
                <c:pt idx="1096">
                  <c:v>182.66666666666498</c:v>
                </c:pt>
                <c:pt idx="1097">
                  <c:v>182.83333333333167</c:v>
                </c:pt>
                <c:pt idx="1098">
                  <c:v>182.99999999999832</c:v>
                </c:pt>
                <c:pt idx="1099">
                  <c:v>183.16666666666498</c:v>
                </c:pt>
                <c:pt idx="1100">
                  <c:v>183.33333333333164</c:v>
                </c:pt>
                <c:pt idx="1101">
                  <c:v>183.49999999999818</c:v>
                </c:pt>
                <c:pt idx="1102">
                  <c:v>183.66666666666495</c:v>
                </c:pt>
                <c:pt idx="1103">
                  <c:v>183.83333333333161</c:v>
                </c:pt>
                <c:pt idx="1104">
                  <c:v>183.99999999999818</c:v>
                </c:pt>
                <c:pt idx="1105">
                  <c:v>184.16666666666492</c:v>
                </c:pt>
                <c:pt idx="1106">
                  <c:v>184.33333333333161</c:v>
                </c:pt>
                <c:pt idx="1107">
                  <c:v>184.49999999999818</c:v>
                </c:pt>
                <c:pt idx="1108">
                  <c:v>184.6666666666649</c:v>
                </c:pt>
                <c:pt idx="1109">
                  <c:v>184.83333333333161</c:v>
                </c:pt>
                <c:pt idx="1110">
                  <c:v>184.99999999999818</c:v>
                </c:pt>
                <c:pt idx="1111">
                  <c:v>185.16666666666478</c:v>
                </c:pt>
                <c:pt idx="1112">
                  <c:v>185.33333333333161</c:v>
                </c:pt>
                <c:pt idx="1113">
                  <c:v>185.49999999999818</c:v>
                </c:pt>
                <c:pt idx="1114">
                  <c:v>185.66666666666478</c:v>
                </c:pt>
                <c:pt idx="1115">
                  <c:v>185.83333333333161</c:v>
                </c:pt>
                <c:pt idx="1116">
                  <c:v>185.99999999999815</c:v>
                </c:pt>
                <c:pt idx="1117">
                  <c:v>186.16666666666478</c:v>
                </c:pt>
                <c:pt idx="1118">
                  <c:v>186.33333333333147</c:v>
                </c:pt>
                <c:pt idx="1119">
                  <c:v>186.49999999999812</c:v>
                </c:pt>
                <c:pt idx="1120">
                  <c:v>186.66666666666478</c:v>
                </c:pt>
                <c:pt idx="1121">
                  <c:v>186.83333333333144</c:v>
                </c:pt>
                <c:pt idx="1122">
                  <c:v>186.9999999999981</c:v>
                </c:pt>
                <c:pt idx="1123">
                  <c:v>187.16666666666475</c:v>
                </c:pt>
                <c:pt idx="1124">
                  <c:v>187.33333333333141</c:v>
                </c:pt>
                <c:pt idx="1125">
                  <c:v>187.49999999999798</c:v>
                </c:pt>
                <c:pt idx="1126">
                  <c:v>187.66666666666472</c:v>
                </c:pt>
                <c:pt idx="1127">
                  <c:v>187.83333333333141</c:v>
                </c:pt>
                <c:pt idx="1128">
                  <c:v>187.99999999999798</c:v>
                </c:pt>
                <c:pt idx="1129">
                  <c:v>188.1666666666647</c:v>
                </c:pt>
                <c:pt idx="1130">
                  <c:v>188.33333333333141</c:v>
                </c:pt>
                <c:pt idx="1131">
                  <c:v>188.49999999999798</c:v>
                </c:pt>
                <c:pt idx="1132">
                  <c:v>188.66666666666458</c:v>
                </c:pt>
                <c:pt idx="1133">
                  <c:v>188.83333333333141</c:v>
                </c:pt>
                <c:pt idx="1134">
                  <c:v>188.99999999999798</c:v>
                </c:pt>
                <c:pt idx="1135">
                  <c:v>189.16666666666458</c:v>
                </c:pt>
                <c:pt idx="1136">
                  <c:v>189.33333333333141</c:v>
                </c:pt>
                <c:pt idx="1137">
                  <c:v>189.49999999999795</c:v>
                </c:pt>
                <c:pt idx="1138">
                  <c:v>189.66666666666458</c:v>
                </c:pt>
                <c:pt idx="1139">
                  <c:v>189.83333333333127</c:v>
                </c:pt>
                <c:pt idx="1140">
                  <c:v>189.99999999999793</c:v>
                </c:pt>
                <c:pt idx="1141">
                  <c:v>190.16666666666458</c:v>
                </c:pt>
                <c:pt idx="1142">
                  <c:v>190.33333333333124</c:v>
                </c:pt>
                <c:pt idx="1143">
                  <c:v>190.4999999999979</c:v>
                </c:pt>
                <c:pt idx="1144">
                  <c:v>190.66666666666455</c:v>
                </c:pt>
                <c:pt idx="1145">
                  <c:v>190.83333333333121</c:v>
                </c:pt>
                <c:pt idx="1146">
                  <c:v>190.99999999999778</c:v>
                </c:pt>
                <c:pt idx="1147">
                  <c:v>191.16666666666453</c:v>
                </c:pt>
                <c:pt idx="1148">
                  <c:v>191.33333333333121</c:v>
                </c:pt>
                <c:pt idx="1149">
                  <c:v>191.49999999999778</c:v>
                </c:pt>
                <c:pt idx="1150">
                  <c:v>191.6666666666645</c:v>
                </c:pt>
                <c:pt idx="1151">
                  <c:v>191.83333333333121</c:v>
                </c:pt>
                <c:pt idx="1152">
                  <c:v>191.99999999999778</c:v>
                </c:pt>
                <c:pt idx="1153">
                  <c:v>192.16666666666438</c:v>
                </c:pt>
                <c:pt idx="1154">
                  <c:v>192.33333333333121</c:v>
                </c:pt>
                <c:pt idx="1155">
                  <c:v>192.49999999999778</c:v>
                </c:pt>
                <c:pt idx="1156">
                  <c:v>192.66666666666438</c:v>
                </c:pt>
                <c:pt idx="1157">
                  <c:v>192.83333333333121</c:v>
                </c:pt>
                <c:pt idx="1158">
                  <c:v>192.99999999999775</c:v>
                </c:pt>
                <c:pt idx="1159">
                  <c:v>193.16666666666438</c:v>
                </c:pt>
                <c:pt idx="1160">
                  <c:v>193.33333333333107</c:v>
                </c:pt>
                <c:pt idx="1161">
                  <c:v>193.49999999999773</c:v>
                </c:pt>
                <c:pt idx="1162">
                  <c:v>193.66666666666438</c:v>
                </c:pt>
                <c:pt idx="1163">
                  <c:v>193.83333333333104</c:v>
                </c:pt>
                <c:pt idx="1164">
                  <c:v>193.9999999999977</c:v>
                </c:pt>
                <c:pt idx="1165">
                  <c:v>194.16666666666436</c:v>
                </c:pt>
                <c:pt idx="1166">
                  <c:v>194.33333333333101</c:v>
                </c:pt>
                <c:pt idx="1167">
                  <c:v>194.49999999999758</c:v>
                </c:pt>
                <c:pt idx="1168">
                  <c:v>194.66666666666433</c:v>
                </c:pt>
                <c:pt idx="1169">
                  <c:v>194.83333333333101</c:v>
                </c:pt>
                <c:pt idx="1170">
                  <c:v>194.99999999999758</c:v>
                </c:pt>
                <c:pt idx="1171">
                  <c:v>195.1666666666643</c:v>
                </c:pt>
                <c:pt idx="1172">
                  <c:v>195.33333333333101</c:v>
                </c:pt>
                <c:pt idx="1173">
                  <c:v>195.49999999999758</c:v>
                </c:pt>
                <c:pt idx="1174">
                  <c:v>195.66666666666418</c:v>
                </c:pt>
                <c:pt idx="1175">
                  <c:v>195.83333333333101</c:v>
                </c:pt>
                <c:pt idx="1176">
                  <c:v>195.99999999999758</c:v>
                </c:pt>
                <c:pt idx="1177">
                  <c:v>196.16666666666418</c:v>
                </c:pt>
                <c:pt idx="1178">
                  <c:v>196.33333333333101</c:v>
                </c:pt>
                <c:pt idx="1179">
                  <c:v>196.49999999999756</c:v>
                </c:pt>
                <c:pt idx="1180">
                  <c:v>196.66666666666418</c:v>
                </c:pt>
                <c:pt idx="1181">
                  <c:v>196.83333333333087</c:v>
                </c:pt>
                <c:pt idx="1182">
                  <c:v>196.99999999999753</c:v>
                </c:pt>
                <c:pt idx="1183">
                  <c:v>197.16666666666418</c:v>
                </c:pt>
                <c:pt idx="1184">
                  <c:v>197.33333333333084</c:v>
                </c:pt>
                <c:pt idx="1185">
                  <c:v>197.4999999999975</c:v>
                </c:pt>
                <c:pt idx="1186">
                  <c:v>197.66666666666416</c:v>
                </c:pt>
                <c:pt idx="1187">
                  <c:v>197.83333333333081</c:v>
                </c:pt>
                <c:pt idx="1188">
                  <c:v>197.99999999999739</c:v>
                </c:pt>
                <c:pt idx="1189">
                  <c:v>198.16666666666413</c:v>
                </c:pt>
                <c:pt idx="1190">
                  <c:v>198.33333333333081</c:v>
                </c:pt>
                <c:pt idx="1191">
                  <c:v>198.49999999999739</c:v>
                </c:pt>
                <c:pt idx="1192">
                  <c:v>198.6666666666641</c:v>
                </c:pt>
                <c:pt idx="1193">
                  <c:v>198.83333333333081</c:v>
                </c:pt>
                <c:pt idx="1194">
                  <c:v>198.99999999999739</c:v>
                </c:pt>
                <c:pt idx="1195">
                  <c:v>199.16666666666399</c:v>
                </c:pt>
                <c:pt idx="1196">
                  <c:v>199.33333333333081</c:v>
                </c:pt>
                <c:pt idx="1197">
                  <c:v>199.49999999999739</c:v>
                </c:pt>
                <c:pt idx="1198">
                  <c:v>199.66666666666399</c:v>
                </c:pt>
                <c:pt idx="1199">
                  <c:v>199.83333333333081</c:v>
                </c:pt>
                <c:pt idx="1200">
                  <c:v>199.99999999999736</c:v>
                </c:pt>
                <c:pt idx="1201">
                  <c:v>200.16666666666399</c:v>
                </c:pt>
                <c:pt idx="1202">
                  <c:v>200.33333333333067</c:v>
                </c:pt>
                <c:pt idx="1203">
                  <c:v>200.49999999999733</c:v>
                </c:pt>
                <c:pt idx="1204">
                  <c:v>200.66666666666399</c:v>
                </c:pt>
                <c:pt idx="1205">
                  <c:v>200.83333333333064</c:v>
                </c:pt>
                <c:pt idx="1206">
                  <c:v>200.9999999999973</c:v>
                </c:pt>
                <c:pt idx="1207">
                  <c:v>201.16666666666396</c:v>
                </c:pt>
                <c:pt idx="1208">
                  <c:v>201.33333333333061</c:v>
                </c:pt>
                <c:pt idx="1209">
                  <c:v>201.49999999999719</c:v>
                </c:pt>
                <c:pt idx="1210">
                  <c:v>201.66666666666393</c:v>
                </c:pt>
                <c:pt idx="1211">
                  <c:v>201.83333333333061</c:v>
                </c:pt>
                <c:pt idx="1212">
                  <c:v>201.99999999999719</c:v>
                </c:pt>
                <c:pt idx="1213">
                  <c:v>202.1666666666639</c:v>
                </c:pt>
                <c:pt idx="1214">
                  <c:v>202.33333333333061</c:v>
                </c:pt>
                <c:pt idx="1215">
                  <c:v>202.49999999999719</c:v>
                </c:pt>
                <c:pt idx="1216">
                  <c:v>202.66666666666382</c:v>
                </c:pt>
                <c:pt idx="1217">
                  <c:v>202.83333333333061</c:v>
                </c:pt>
                <c:pt idx="1218">
                  <c:v>202.99999999999719</c:v>
                </c:pt>
                <c:pt idx="1219">
                  <c:v>203.16666666666382</c:v>
                </c:pt>
                <c:pt idx="1220">
                  <c:v>203.33333333333061</c:v>
                </c:pt>
                <c:pt idx="1221">
                  <c:v>203.49999999999716</c:v>
                </c:pt>
                <c:pt idx="1222">
                  <c:v>203.66666666666382</c:v>
                </c:pt>
                <c:pt idx="1223">
                  <c:v>203.83333333333047</c:v>
                </c:pt>
                <c:pt idx="1224">
                  <c:v>203.99999999999713</c:v>
                </c:pt>
                <c:pt idx="1225">
                  <c:v>204.16666666666379</c:v>
                </c:pt>
                <c:pt idx="1226">
                  <c:v>204.33333333333044</c:v>
                </c:pt>
                <c:pt idx="1227">
                  <c:v>204.4999999999971</c:v>
                </c:pt>
                <c:pt idx="1228">
                  <c:v>204.66666666666376</c:v>
                </c:pt>
                <c:pt idx="1229">
                  <c:v>204.83333333333044</c:v>
                </c:pt>
                <c:pt idx="1230">
                  <c:v>204.99999999999702</c:v>
                </c:pt>
                <c:pt idx="1231">
                  <c:v>205.16666666666373</c:v>
                </c:pt>
                <c:pt idx="1232">
                  <c:v>205.33333333333044</c:v>
                </c:pt>
                <c:pt idx="1233">
                  <c:v>205.49999999999702</c:v>
                </c:pt>
                <c:pt idx="1234">
                  <c:v>205.6666666666637</c:v>
                </c:pt>
                <c:pt idx="1235">
                  <c:v>205.83333333333044</c:v>
                </c:pt>
                <c:pt idx="1236">
                  <c:v>205.99999999999702</c:v>
                </c:pt>
                <c:pt idx="1237">
                  <c:v>206.16666666666362</c:v>
                </c:pt>
                <c:pt idx="1238">
                  <c:v>206.33333333333044</c:v>
                </c:pt>
                <c:pt idx="1239">
                  <c:v>206.49999999999699</c:v>
                </c:pt>
                <c:pt idx="1240">
                  <c:v>206.66666666666362</c:v>
                </c:pt>
                <c:pt idx="1241">
                  <c:v>206.83333333333044</c:v>
                </c:pt>
                <c:pt idx="1242">
                  <c:v>206.99999999999696</c:v>
                </c:pt>
                <c:pt idx="1243">
                  <c:v>207.16666666666362</c:v>
                </c:pt>
                <c:pt idx="1244">
                  <c:v>207.33333333333027</c:v>
                </c:pt>
                <c:pt idx="1245">
                  <c:v>207.49999999999693</c:v>
                </c:pt>
                <c:pt idx="1246">
                  <c:v>207.66666666666359</c:v>
                </c:pt>
                <c:pt idx="1247">
                  <c:v>207.83333333333024</c:v>
                </c:pt>
                <c:pt idx="1248">
                  <c:v>207.9999999999969</c:v>
                </c:pt>
                <c:pt idx="1249">
                  <c:v>208.16666666666356</c:v>
                </c:pt>
                <c:pt idx="1250">
                  <c:v>208.33333333333024</c:v>
                </c:pt>
                <c:pt idx="1251">
                  <c:v>208.49999999999685</c:v>
                </c:pt>
                <c:pt idx="1252">
                  <c:v>208.66666666666353</c:v>
                </c:pt>
                <c:pt idx="1253">
                  <c:v>208.83333333333024</c:v>
                </c:pt>
                <c:pt idx="1254">
                  <c:v>208.99999999999685</c:v>
                </c:pt>
                <c:pt idx="1255">
                  <c:v>209.1666666666635</c:v>
                </c:pt>
                <c:pt idx="1256">
                  <c:v>209.33333333333024</c:v>
                </c:pt>
                <c:pt idx="1257">
                  <c:v>209.49999999999682</c:v>
                </c:pt>
                <c:pt idx="1258">
                  <c:v>209.66666666666345</c:v>
                </c:pt>
                <c:pt idx="1259">
                  <c:v>209.83333333333024</c:v>
                </c:pt>
                <c:pt idx="1260">
                  <c:v>209.99999999999679</c:v>
                </c:pt>
                <c:pt idx="1261">
                  <c:v>210.16666666666345</c:v>
                </c:pt>
                <c:pt idx="1262">
                  <c:v>210.33333333333024</c:v>
                </c:pt>
                <c:pt idx="1263">
                  <c:v>210.49999999999676</c:v>
                </c:pt>
                <c:pt idx="1264">
                  <c:v>210.66666666666342</c:v>
                </c:pt>
                <c:pt idx="1265">
                  <c:v>210.83333333333007</c:v>
                </c:pt>
                <c:pt idx="1266">
                  <c:v>210.99999999999673</c:v>
                </c:pt>
                <c:pt idx="1267">
                  <c:v>211.16666666666339</c:v>
                </c:pt>
                <c:pt idx="1268">
                  <c:v>211.33333333333007</c:v>
                </c:pt>
                <c:pt idx="1269">
                  <c:v>211.4999999999967</c:v>
                </c:pt>
                <c:pt idx="1270">
                  <c:v>211.66666666666336</c:v>
                </c:pt>
                <c:pt idx="1271">
                  <c:v>211.83333333333007</c:v>
                </c:pt>
                <c:pt idx="1272">
                  <c:v>211.99999999999665</c:v>
                </c:pt>
                <c:pt idx="1273">
                  <c:v>212.16666666666333</c:v>
                </c:pt>
                <c:pt idx="1274">
                  <c:v>212.33333333333007</c:v>
                </c:pt>
                <c:pt idx="1275">
                  <c:v>212.49999999999665</c:v>
                </c:pt>
                <c:pt idx="1276">
                  <c:v>212.6666666666633</c:v>
                </c:pt>
                <c:pt idx="1277">
                  <c:v>212.83333333333007</c:v>
                </c:pt>
                <c:pt idx="1278">
                  <c:v>212.99999999999662</c:v>
                </c:pt>
                <c:pt idx="1279">
                  <c:v>213.16666666666328</c:v>
                </c:pt>
                <c:pt idx="1280">
                  <c:v>213.33333333333007</c:v>
                </c:pt>
                <c:pt idx="1281">
                  <c:v>213.49999999999659</c:v>
                </c:pt>
                <c:pt idx="1282">
                  <c:v>213.66666666666325</c:v>
                </c:pt>
                <c:pt idx="1283">
                  <c:v>213.83333333333007</c:v>
                </c:pt>
                <c:pt idx="1284">
                  <c:v>213.99999999999656</c:v>
                </c:pt>
                <c:pt idx="1285">
                  <c:v>214.16666666666322</c:v>
                </c:pt>
                <c:pt idx="1286">
                  <c:v>214.33333333333007</c:v>
                </c:pt>
                <c:pt idx="1287">
                  <c:v>214.49999999999653</c:v>
                </c:pt>
                <c:pt idx="1288">
                  <c:v>214.66666666666319</c:v>
                </c:pt>
                <c:pt idx="1289">
                  <c:v>214.83333333333005</c:v>
                </c:pt>
                <c:pt idx="1290">
                  <c:v>214.9999999999965</c:v>
                </c:pt>
                <c:pt idx="1291">
                  <c:v>215.16666666666316</c:v>
                </c:pt>
                <c:pt idx="1292">
                  <c:v>215.33333333333002</c:v>
                </c:pt>
                <c:pt idx="1293">
                  <c:v>215.49999999999648</c:v>
                </c:pt>
                <c:pt idx="1294">
                  <c:v>215.66666666666313</c:v>
                </c:pt>
                <c:pt idx="1295">
                  <c:v>215.83333333332999</c:v>
                </c:pt>
                <c:pt idx="1296">
                  <c:v>215.99999999999645</c:v>
                </c:pt>
                <c:pt idx="1297">
                  <c:v>216.1666666666631</c:v>
                </c:pt>
                <c:pt idx="1298">
                  <c:v>216.33333333332996</c:v>
                </c:pt>
                <c:pt idx="1299">
                  <c:v>216.49999999999642</c:v>
                </c:pt>
                <c:pt idx="1300">
                  <c:v>216.66666666666308</c:v>
                </c:pt>
                <c:pt idx="1301">
                  <c:v>216.83333333332993</c:v>
                </c:pt>
                <c:pt idx="1302">
                  <c:v>216.99999999999639</c:v>
                </c:pt>
                <c:pt idx="1303">
                  <c:v>217.16666666666305</c:v>
                </c:pt>
                <c:pt idx="1304">
                  <c:v>217.3333333333299</c:v>
                </c:pt>
                <c:pt idx="1305">
                  <c:v>217.49999999999636</c:v>
                </c:pt>
                <c:pt idx="1306">
                  <c:v>217.66666666666302</c:v>
                </c:pt>
                <c:pt idx="1307">
                  <c:v>217.83333333332988</c:v>
                </c:pt>
                <c:pt idx="1308">
                  <c:v>217.99999999999633</c:v>
                </c:pt>
                <c:pt idx="1309">
                  <c:v>218.16666666666279</c:v>
                </c:pt>
                <c:pt idx="1310">
                  <c:v>218.33333333332985</c:v>
                </c:pt>
                <c:pt idx="1311">
                  <c:v>218.49999999999631</c:v>
                </c:pt>
                <c:pt idx="1312">
                  <c:v>218.66666666666276</c:v>
                </c:pt>
                <c:pt idx="1313">
                  <c:v>218.83333333332982</c:v>
                </c:pt>
                <c:pt idx="1314">
                  <c:v>218.99999999999628</c:v>
                </c:pt>
                <c:pt idx="1315">
                  <c:v>219.16666666666273</c:v>
                </c:pt>
                <c:pt idx="1316">
                  <c:v>219.33333333332979</c:v>
                </c:pt>
                <c:pt idx="1317">
                  <c:v>219.49999999999625</c:v>
                </c:pt>
                <c:pt idx="1318">
                  <c:v>219.66666666666271</c:v>
                </c:pt>
                <c:pt idx="1319">
                  <c:v>219.83333333332976</c:v>
                </c:pt>
                <c:pt idx="1320">
                  <c:v>219.99999999999622</c:v>
                </c:pt>
                <c:pt idx="1321">
                  <c:v>220.16666666666268</c:v>
                </c:pt>
                <c:pt idx="1322">
                  <c:v>220.33333333332973</c:v>
                </c:pt>
                <c:pt idx="1323">
                  <c:v>220.49999999999619</c:v>
                </c:pt>
                <c:pt idx="1324">
                  <c:v>220.66666666666265</c:v>
                </c:pt>
                <c:pt idx="1325">
                  <c:v>220.8333333333297</c:v>
                </c:pt>
                <c:pt idx="1326">
                  <c:v>220.99999999999616</c:v>
                </c:pt>
                <c:pt idx="1327">
                  <c:v>221.16666666666262</c:v>
                </c:pt>
                <c:pt idx="1328">
                  <c:v>221.33333333332968</c:v>
                </c:pt>
                <c:pt idx="1329">
                  <c:v>221.49999999999613</c:v>
                </c:pt>
                <c:pt idx="1330">
                  <c:v>221.66666666666259</c:v>
                </c:pt>
                <c:pt idx="1331">
                  <c:v>221.83333333332965</c:v>
                </c:pt>
                <c:pt idx="1332">
                  <c:v>221.99999999999611</c:v>
                </c:pt>
                <c:pt idx="1333">
                  <c:v>222.16666666666256</c:v>
                </c:pt>
                <c:pt idx="1334">
                  <c:v>222.33333333332962</c:v>
                </c:pt>
                <c:pt idx="1335">
                  <c:v>222.49999999999608</c:v>
                </c:pt>
                <c:pt idx="1336">
                  <c:v>222.66666666666254</c:v>
                </c:pt>
                <c:pt idx="1337">
                  <c:v>222.83333333332959</c:v>
                </c:pt>
                <c:pt idx="1338">
                  <c:v>222.99999999999605</c:v>
                </c:pt>
                <c:pt idx="1339">
                  <c:v>223.16666666666251</c:v>
                </c:pt>
                <c:pt idx="1340">
                  <c:v>223.33333333332956</c:v>
                </c:pt>
                <c:pt idx="1341">
                  <c:v>223.49999999999602</c:v>
                </c:pt>
                <c:pt idx="1342">
                  <c:v>223.66666666666248</c:v>
                </c:pt>
                <c:pt idx="1343">
                  <c:v>223.83333333332953</c:v>
                </c:pt>
                <c:pt idx="1344">
                  <c:v>223.99999999999599</c:v>
                </c:pt>
                <c:pt idx="1345">
                  <c:v>224.16666666666245</c:v>
                </c:pt>
                <c:pt idx="1346">
                  <c:v>224.33333333332951</c:v>
                </c:pt>
                <c:pt idx="1347">
                  <c:v>224.49999999999596</c:v>
                </c:pt>
                <c:pt idx="1348">
                  <c:v>224.66666666666242</c:v>
                </c:pt>
                <c:pt idx="1349">
                  <c:v>224.83333333332948</c:v>
                </c:pt>
                <c:pt idx="1350">
                  <c:v>224.99999999999594</c:v>
                </c:pt>
                <c:pt idx="1351">
                  <c:v>225.16666666666239</c:v>
                </c:pt>
                <c:pt idx="1352">
                  <c:v>225.33333333332945</c:v>
                </c:pt>
                <c:pt idx="1353">
                  <c:v>225.49999999999591</c:v>
                </c:pt>
                <c:pt idx="1354">
                  <c:v>225.66666666666237</c:v>
                </c:pt>
                <c:pt idx="1355">
                  <c:v>225.83333333332942</c:v>
                </c:pt>
                <c:pt idx="1356">
                  <c:v>225.99999999999588</c:v>
                </c:pt>
                <c:pt idx="1357">
                  <c:v>226.16666666666234</c:v>
                </c:pt>
                <c:pt idx="1358">
                  <c:v>226.33333333332939</c:v>
                </c:pt>
                <c:pt idx="1359">
                  <c:v>226.49999999999585</c:v>
                </c:pt>
                <c:pt idx="1360">
                  <c:v>226.66666666666231</c:v>
                </c:pt>
                <c:pt idx="1361">
                  <c:v>226.83333333332936</c:v>
                </c:pt>
                <c:pt idx="1362">
                  <c:v>226.99999999999582</c:v>
                </c:pt>
                <c:pt idx="1363">
                  <c:v>227.16666666666228</c:v>
                </c:pt>
                <c:pt idx="1364">
                  <c:v>227.33333333332934</c:v>
                </c:pt>
                <c:pt idx="1365">
                  <c:v>227.49999999999579</c:v>
                </c:pt>
                <c:pt idx="1366">
                  <c:v>227.66666666666225</c:v>
                </c:pt>
                <c:pt idx="1367">
                  <c:v>227.83333333332931</c:v>
                </c:pt>
                <c:pt idx="1368">
                  <c:v>227.99999999999577</c:v>
                </c:pt>
                <c:pt idx="1369">
                  <c:v>228.16666666666222</c:v>
                </c:pt>
                <c:pt idx="1370">
                  <c:v>228.33333333332928</c:v>
                </c:pt>
                <c:pt idx="1371">
                  <c:v>228.49999999999574</c:v>
                </c:pt>
                <c:pt idx="1372">
                  <c:v>228.66666666666219</c:v>
                </c:pt>
                <c:pt idx="1373">
                  <c:v>228.83333333332925</c:v>
                </c:pt>
                <c:pt idx="1374">
                  <c:v>228.99999999999571</c:v>
                </c:pt>
                <c:pt idx="1375">
                  <c:v>229.16666666666217</c:v>
                </c:pt>
                <c:pt idx="1376">
                  <c:v>229.33333333332922</c:v>
                </c:pt>
              </c:numCache>
            </c:numRef>
          </c:xVal>
          <c:yVal>
            <c:numRef>
              <c:f>log2_performsnce!$A$2:$A$1378</c:f>
              <c:numCache>
                <c:formatCode>General</c:formatCode>
                <c:ptCount val="1377"/>
                <c:pt idx="0">
                  <c:v>24.4</c:v>
                </c:pt>
                <c:pt idx="1">
                  <c:v>27.8</c:v>
                </c:pt>
                <c:pt idx="2">
                  <c:v>31.6</c:v>
                </c:pt>
                <c:pt idx="3">
                  <c:v>35.1</c:v>
                </c:pt>
                <c:pt idx="4">
                  <c:v>38.6</c:v>
                </c:pt>
                <c:pt idx="5">
                  <c:v>42.1</c:v>
                </c:pt>
                <c:pt idx="6">
                  <c:v>45.4</c:v>
                </c:pt>
                <c:pt idx="7">
                  <c:v>48.6</c:v>
                </c:pt>
                <c:pt idx="8">
                  <c:v>51.7</c:v>
                </c:pt>
                <c:pt idx="9">
                  <c:v>54.7</c:v>
                </c:pt>
                <c:pt idx="10">
                  <c:v>57.6</c:v>
                </c:pt>
                <c:pt idx="11">
                  <c:v>60.4</c:v>
                </c:pt>
                <c:pt idx="12">
                  <c:v>63.2</c:v>
                </c:pt>
                <c:pt idx="13">
                  <c:v>65.5</c:v>
                </c:pt>
                <c:pt idx="14">
                  <c:v>66.7</c:v>
                </c:pt>
                <c:pt idx="15">
                  <c:v>67.400000000000006</c:v>
                </c:pt>
                <c:pt idx="16">
                  <c:v>66.599999999999994</c:v>
                </c:pt>
                <c:pt idx="17">
                  <c:v>65.8</c:v>
                </c:pt>
                <c:pt idx="18">
                  <c:v>65.099999999999994</c:v>
                </c:pt>
                <c:pt idx="19">
                  <c:v>64.599999999999994</c:v>
                </c:pt>
                <c:pt idx="20">
                  <c:v>64.2</c:v>
                </c:pt>
                <c:pt idx="21">
                  <c:v>64.099999999999994</c:v>
                </c:pt>
                <c:pt idx="22">
                  <c:v>64.400000000000006</c:v>
                </c:pt>
                <c:pt idx="23">
                  <c:v>64.8</c:v>
                </c:pt>
                <c:pt idx="24">
                  <c:v>65.3</c:v>
                </c:pt>
                <c:pt idx="25">
                  <c:v>65.5</c:v>
                </c:pt>
                <c:pt idx="26">
                  <c:v>65.400000000000006</c:v>
                </c:pt>
                <c:pt idx="27">
                  <c:v>65.3</c:v>
                </c:pt>
                <c:pt idx="28">
                  <c:v>65.099999999999994</c:v>
                </c:pt>
                <c:pt idx="29">
                  <c:v>65.099999999999994</c:v>
                </c:pt>
                <c:pt idx="30">
                  <c:v>64.900000000000006</c:v>
                </c:pt>
                <c:pt idx="31">
                  <c:v>64.7</c:v>
                </c:pt>
                <c:pt idx="32">
                  <c:v>64.8</c:v>
                </c:pt>
                <c:pt idx="33">
                  <c:v>64.900000000000006</c:v>
                </c:pt>
                <c:pt idx="34">
                  <c:v>65.5</c:v>
                </c:pt>
                <c:pt idx="35">
                  <c:v>65.099999999999994</c:v>
                </c:pt>
                <c:pt idx="36">
                  <c:v>65.2</c:v>
                </c:pt>
                <c:pt idx="37">
                  <c:v>65.099999999999994</c:v>
                </c:pt>
                <c:pt idx="38">
                  <c:v>65.099999999999994</c:v>
                </c:pt>
                <c:pt idx="39">
                  <c:v>65.3</c:v>
                </c:pt>
                <c:pt idx="40">
                  <c:v>65.099999999999994</c:v>
                </c:pt>
                <c:pt idx="41">
                  <c:v>64.900000000000006</c:v>
                </c:pt>
                <c:pt idx="42">
                  <c:v>64.900000000000006</c:v>
                </c:pt>
                <c:pt idx="43">
                  <c:v>64.900000000000006</c:v>
                </c:pt>
                <c:pt idx="44">
                  <c:v>65</c:v>
                </c:pt>
                <c:pt idx="45">
                  <c:v>65.099999999999994</c:v>
                </c:pt>
                <c:pt idx="46">
                  <c:v>65</c:v>
                </c:pt>
                <c:pt idx="47">
                  <c:v>65.099999999999994</c:v>
                </c:pt>
                <c:pt idx="48">
                  <c:v>65.099999999999994</c:v>
                </c:pt>
                <c:pt idx="49">
                  <c:v>65.099999999999994</c:v>
                </c:pt>
                <c:pt idx="50">
                  <c:v>65</c:v>
                </c:pt>
                <c:pt idx="51">
                  <c:v>65.2</c:v>
                </c:pt>
                <c:pt idx="52">
                  <c:v>65</c:v>
                </c:pt>
                <c:pt idx="53">
                  <c:v>65</c:v>
                </c:pt>
                <c:pt idx="54">
                  <c:v>65</c:v>
                </c:pt>
                <c:pt idx="55">
                  <c:v>65</c:v>
                </c:pt>
                <c:pt idx="56">
                  <c:v>65</c:v>
                </c:pt>
                <c:pt idx="57">
                  <c:v>65</c:v>
                </c:pt>
                <c:pt idx="58">
                  <c:v>64.7</c:v>
                </c:pt>
                <c:pt idx="59">
                  <c:v>59.3</c:v>
                </c:pt>
                <c:pt idx="60">
                  <c:v>51.5</c:v>
                </c:pt>
                <c:pt idx="61">
                  <c:v>45</c:v>
                </c:pt>
                <c:pt idx="62">
                  <c:v>39.300000000000004</c:v>
                </c:pt>
                <c:pt idx="63">
                  <c:v>34.9</c:v>
                </c:pt>
                <c:pt idx="64">
                  <c:v>31.3</c:v>
                </c:pt>
                <c:pt idx="65">
                  <c:v>28.2</c:v>
                </c:pt>
                <c:pt idx="66">
                  <c:v>25.6</c:v>
                </c:pt>
                <c:pt idx="67">
                  <c:v>23.3</c:v>
                </c:pt>
                <c:pt idx="68">
                  <c:v>21.2</c:v>
                </c:pt>
                <c:pt idx="69">
                  <c:v>19.3</c:v>
                </c:pt>
                <c:pt idx="70">
                  <c:v>17.5</c:v>
                </c:pt>
                <c:pt idx="71">
                  <c:v>16.100000000000001</c:v>
                </c:pt>
                <c:pt idx="72">
                  <c:v>14.7</c:v>
                </c:pt>
                <c:pt idx="73">
                  <c:v>13.5</c:v>
                </c:pt>
                <c:pt idx="74">
                  <c:v>12.4</c:v>
                </c:pt>
                <c:pt idx="75">
                  <c:v>11.3</c:v>
                </c:pt>
                <c:pt idx="76">
                  <c:v>10.3</c:v>
                </c:pt>
                <c:pt idx="77">
                  <c:v>9.4</c:v>
                </c:pt>
                <c:pt idx="78">
                  <c:v>8.5</c:v>
                </c:pt>
                <c:pt idx="79">
                  <c:v>7.7</c:v>
                </c:pt>
                <c:pt idx="80">
                  <c:v>6.9</c:v>
                </c:pt>
                <c:pt idx="81">
                  <c:v>6.2</c:v>
                </c:pt>
                <c:pt idx="82">
                  <c:v>5.5</c:v>
                </c:pt>
                <c:pt idx="83">
                  <c:v>4.9000000000000004</c:v>
                </c:pt>
                <c:pt idx="84">
                  <c:v>4.3</c:v>
                </c:pt>
                <c:pt idx="85">
                  <c:v>3.7</c:v>
                </c:pt>
                <c:pt idx="86">
                  <c:v>3.2</c:v>
                </c:pt>
                <c:pt idx="87">
                  <c:v>2.6</c:v>
                </c:pt>
                <c:pt idx="88">
                  <c:v>2.1</c:v>
                </c:pt>
                <c:pt idx="89">
                  <c:v>1.7</c:v>
                </c:pt>
                <c:pt idx="90">
                  <c:v>1.2</c:v>
                </c:pt>
                <c:pt idx="91">
                  <c:v>0.8</c:v>
                </c:pt>
                <c:pt idx="92">
                  <c:v>0.4</c:v>
                </c:pt>
                <c:pt idx="93">
                  <c:v>0</c:v>
                </c:pt>
                <c:pt idx="94">
                  <c:v>-0.4</c:v>
                </c:pt>
                <c:pt idx="95">
                  <c:v>-0.8</c:v>
                </c:pt>
                <c:pt idx="96">
                  <c:v>-1.1000000000000001</c:v>
                </c:pt>
                <c:pt idx="97">
                  <c:v>-1.4</c:v>
                </c:pt>
                <c:pt idx="98">
                  <c:v>-1.8</c:v>
                </c:pt>
                <c:pt idx="99">
                  <c:v>-2.1</c:v>
                </c:pt>
                <c:pt idx="100">
                  <c:v>-2.4</c:v>
                </c:pt>
                <c:pt idx="101">
                  <c:v>-2.6</c:v>
                </c:pt>
                <c:pt idx="102">
                  <c:v>-2.9</c:v>
                </c:pt>
                <c:pt idx="103">
                  <c:v>-3.1</c:v>
                </c:pt>
                <c:pt idx="104">
                  <c:v>-3.2</c:v>
                </c:pt>
                <c:pt idx="105">
                  <c:v>-3.3</c:v>
                </c:pt>
                <c:pt idx="106">
                  <c:v>-3.4</c:v>
                </c:pt>
                <c:pt idx="107">
                  <c:v>-3.5</c:v>
                </c:pt>
                <c:pt idx="108">
                  <c:v>-3.6</c:v>
                </c:pt>
                <c:pt idx="109">
                  <c:v>-3.6</c:v>
                </c:pt>
                <c:pt idx="110">
                  <c:v>-3.6</c:v>
                </c:pt>
                <c:pt idx="111">
                  <c:v>-3.6</c:v>
                </c:pt>
                <c:pt idx="112">
                  <c:v>-3.6</c:v>
                </c:pt>
                <c:pt idx="113">
                  <c:v>-3.6</c:v>
                </c:pt>
                <c:pt idx="114">
                  <c:v>-3.6</c:v>
                </c:pt>
                <c:pt idx="115">
                  <c:v>-3.6</c:v>
                </c:pt>
                <c:pt idx="116">
                  <c:v>-3.6</c:v>
                </c:pt>
                <c:pt idx="117">
                  <c:v>-3.7</c:v>
                </c:pt>
                <c:pt idx="118">
                  <c:v>-3.7</c:v>
                </c:pt>
                <c:pt idx="119">
                  <c:v>-3.9</c:v>
                </c:pt>
                <c:pt idx="120">
                  <c:v>-4</c:v>
                </c:pt>
                <c:pt idx="121">
                  <c:v>-4.0999999999999996</c:v>
                </c:pt>
                <c:pt idx="122">
                  <c:v>-4.2</c:v>
                </c:pt>
                <c:pt idx="123">
                  <c:v>-4.4000000000000004</c:v>
                </c:pt>
                <c:pt idx="124">
                  <c:v>-4.5</c:v>
                </c:pt>
                <c:pt idx="125">
                  <c:v>-4.5999999999999996</c:v>
                </c:pt>
                <c:pt idx="126">
                  <c:v>-4.7</c:v>
                </c:pt>
                <c:pt idx="127">
                  <c:v>-4.8</c:v>
                </c:pt>
                <c:pt idx="128">
                  <c:v>-4.8</c:v>
                </c:pt>
                <c:pt idx="129">
                  <c:v>-4.8</c:v>
                </c:pt>
                <c:pt idx="130">
                  <c:v>-4.8</c:v>
                </c:pt>
                <c:pt idx="131">
                  <c:v>-4.9000000000000004</c:v>
                </c:pt>
                <c:pt idx="132">
                  <c:v>-4.9000000000000004</c:v>
                </c:pt>
                <c:pt idx="133">
                  <c:v>-4.9000000000000004</c:v>
                </c:pt>
                <c:pt idx="134">
                  <c:v>-5</c:v>
                </c:pt>
                <c:pt idx="135">
                  <c:v>-5</c:v>
                </c:pt>
                <c:pt idx="136">
                  <c:v>-5</c:v>
                </c:pt>
                <c:pt idx="137">
                  <c:v>-5.0999999999999996</c:v>
                </c:pt>
                <c:pt idx="138">
                  <c:v>-5.0999999999999996</c:v>
                </c:pt>
                <c:pt idx="139">
                  <c:v>-5.0999999999999996</c:v>
                </c:pt>
                <c:pt idx="140">
                  <c:v>-5.0999999999999996</c:v>
                </c:pt>
                <c:pt idx="141">
                  <c:v>-5</c:v>
                </c:pt>
                <c:pt idx="142">
                  <c:v>-5.0999999999999996</c:v>
                </c:pt>
                <c:pt idx="143">
                  <c:v>-5.0999999999999996</c:v>
                </c:pt>
                <c:pt idx="144">
                  <c:v>-5.0999999999999996</c:v>
                </c:pt>
                <c:pt idx="145">
                  <c:v>-5.0999999999999996</c:v>
                </c:pt>
                <c:pt idx="146">
                  <c:v>-5.0999999999999996</c:v>
                </c:pt>
                <c:pt idx="147">
                  <c:v>-5</c:v>
                </c:pt>
                <c:pt idx="148">
                  <c:v>-5.0999999999999996</c:v>
                </c:pt>
                <c:pt idx="149">
                  <c:v>-5</c:v>
                </c:pt>
                <c:pt idx="150">
                  <c:v>-5</c:v>
                </c:pt>
                <c:pt idx="151">
                  <c:v>-5</c:v>
                </c:pt>
                <c:pt idx="152">
                  <c:v>-5</c:v>
                </c:pt>
                <c:pt idx="153">
                  <c:v>-5</c:v>
                </c:pt>
                <c:pt idx="154">
                  <c:v>-5</c:v>
                </c:pt>
                <c:pt idx="155">
                  <c:v>-5</c:v>
                </c:pt>
                <c:pt idx="156">
                  <c:v>-5</c:v>
                </c:pt>
                <c:pt idx="157">
                  <c:v>-5</c:v>
                </c:pt>
                <c:pt idx="158">
                  <c:v>-5</c:v>
                </c:pt>
                <c:pt idx="159">
                  <c:v>-5</c:v>
                </c:pt>
                <c:pt idx="160">
                  <c:v>-5</c:v>
                </c:pt>
                <c:pt idx="161">
                  <c:v>-5</c:v>
                </c:pt>
                <c:pt idx="162">
                  <c:v>-5</c:v>
                </c:pt>
                <c:pt idx="163">
                  <c:v>-5</c:v>
                </c:pt>
                <c:pt idx="164">
                  <c:v>-5</c:v>
                </c:pt>
                <c:pt idx="165">
                  <c:v>-5</c:v>
                </c:pt>
                <c:pt idx="166">
                  <c:v>-5</c:v>
                </c:pt>
                <c:pt idx="167">
                  <c:v>-5</c:v>
                </c:pt>
                <c:pt idx="168">
                  <c:v>-5.0999999999999996</c:v>
                </c:pt>
                <c:pt idx="169">
                  <c:v>-5</c:v>
                </c:pt>
                <c:pt idx="170">
                  <c:v>-5</c:v>
                </c:pt>
                <c:pt idx="171">
                  <c:v>-5</c:v>
                </c:pt>
                <c:pt idx="172">
                  <c:v>-5</c:v>
                </c:pt>
                <c:pt idx="173">
                  <c:v>-5</c:v>
                </c:pt>
                <c:pt idx="174">
                  <c:v>-5</c:v>
                </c:pt>
                <c:pt idx="175">
                  <c:v>-5</c:v>
                </c:pt>
                <c:pt idx="176">
                  <c:v>-5</c:v>
                </c:pt>
                <c:pt idx="177">
                  <c:v>-5</c:v>
                </c:pt>
                <c:pt idx="178">
                  <c:v>-5</c:v>
                </c:pt>
                <c:pt idx="179">
                  <c:v>-5</c:v>
                </c:pt>
                <c:pt idx="180">
                  <c:v>-5</c:v>
                </c:pt>
                <c:pt idx="181">
                  <c:v>-5</c:v>
                </c:pt>
                <c:pt idx="182">
                  <c:v>-5</c:v>
                </c:pt>
                <c:pt idx="183">
                  <c:v>-5</c:v>
                </c:pt>
                <c:pt idx="184">
                  <c:v>-5</c:v>
                </c:pt>
                <c:pt idx="185">
                  <c:v>-5</c:v>
                </c:pt>
                <c:pt idx="186">
                  <c:v>-5</c:v>
                </c:pt>
                <c:pt idx="187">
                  <c:v>-5</c:v>
                </c:pt>
                <c:pt idx="188">
                  <c:v>-5</c:v>
                </c:pt>
                <c:pt idx="189">
                  <c:v>-5</c:v>
                </c:pt>
                <c:pt idx="190">
                  <c:v>-5</c:v>
                </c:pt>
                <c:pt idx="191">
                  <c:v>-5</c:v>
                </c:pt>
                <c:pt idx="192">
                  <c:v>-5</c:v>
                </c:pt>
                <c:pt idx="193">
                  <c:v>-5</c:v>
                </c:pt>
                <c:pt idx="194">
                  <c:v>-5</c:v>
                </c:pt>
                <c:pt idx="195">
                  <c:v>-5</c:v>
                </c:pt>
                <c:pt idx="196">
                  <c:v>-5</c:v>
                </c:pt>
                <c:pt idx="197">
                  <c:v>-5</c:v>
                </c:pt>
                <c:pt idx="198">
                  <c:v>-5</c:v>
                </c:pt>
                <c:pt idx="199">
                  <c:v>-5</c:v>
                </c:pt>
                <c:pt idx="200">
                  <c:v>-5</c:v>
                </c:pt>
                <c:pt idx="201">
                  <c:v>-5</c:v>
                </c:pt>
                <c:pt idx="202">
                  <c:v>-5</c:v>
                </c:pt>
                <c:pt idx="203">
                  <c:v>-5</c:v>
                </c:pt>
                <c:pt idx="204">
                  <c:v>-5</c:v>
                </c:pt>
                <c:pt idx="205">
                  <c:v>-5</c:v>
                </c:pt>
                <c:pt idx="206">
                  <c:v>-5</c:v>
                </c:pt>
                <c:pt idx="207">
                  <c:v>-5</c:v>
                </c:pt>
                <c:pt idx="208">
                  <c:v>-5</c:v>
                </c:pt>
                <c:pt idx="209">
                  <c:v>-5</c:v>
                </c:pt>
                <c:pt idx="210">
                  <c:v>-5</c:v>
                </c:pt>
                <c:pt idx="211">
                  <c:v>-5</c:v>
                </c:pt>
                <c:pt idx="212">
                  <c:v>-4.9000000000000004</c:v>
                </c:pt>
                <c:pt idx="213">
                  <c:v>-5</c:v>
                </c:pt>
                <c:pt idx="214">
                  <c:v>-5</c:v>
                </c:pt>
                <c:pt idx="215">
                  <c:v>-5</c:v>
                </c:pt>
                <c:pt idx="216">
                  <c:v>-5</c:v>
                </c:pt>
                <c:pt idx="217">
                  <c:v>-5</c:v>
                </c:pt>
                <c:pt idx="218">
                  <c:v>-5</c:v>
                </c:pt>
                <c:pt idx="219">
                  <c:v>-5</c:v>
                </c:pt>
                <c:pt idx="220">
                  <c:v>-5</c:v>
                </c:pt>
                <c:pt idx="221">
                  <c:v>-5.0999999999999996</c:v>
                </c:pt>
                <c:pt idx="222">
                  <c:v>-5.0999999999999996</c:v>
                </c:pt>
                <c:pt idx="223">
                  <c:v>-5.0999999999999996</c:v>
                </c:pt>
                <c:pt idx="224">
                  <c:v>-5</c:v>
                </c:pt>
                <c:pt idx="225">
                  <c:v>-5</c:v>
                </c:pt>
                <c:pt idx="226">
                  <c:v>-5</c:v>
                </c:pt>
                <c:pt idx="227">
                  <c:v>-5</c:v>
                </c:pt>
                <c:pt idx="228">
                  <c:v>-5</c:v>
                </c:pt>
                <c:pt idx="229">
                  <c:v>-5</c:v>
                </c:pt>
                <c:pt idx="230">
                  <c:v>-5</c:v>
                </c:pt>
                <c:pt idx="231">
                  <c:v>-5</c:v>
                </c:pt>
                <c:pt idx="232">
                  <c:v>-5</c:v>
                </c:pt>
                <c:pt idx="233">
                  <c:v>-5</c:v>
                </c:pt>
                <c:pt idx="234">
                  <c:v>-5</c:v>
                </c:pt>
                <c:pt idx="235">
                  <c:v>-5</c:v>
                </c:pt>
                <c:pt idx="236">
                  <c:v>-5</c:v>
                </c:pt>
                <c:pt idx="237">
                  <c:v>-5</c:v>
                </c:pt>
                <c:pt idx="238">
                  <c:v>-4.9000000000000004</c:v>
                </c:pt>
                <c:pt idx="239">
                  <c:v>-3.7</c:v>
                </c:pt>
                <c:pt idx="240">
                  <c:v>-0.8</c:v>
                </c:pt>
                <c:pt idx="241">
                  <c:v>2.8</c:v>
                </c:pt>
                <c:pt idx="242">
                  <c:v>6.7</c:v>
                </c:pt>
                <c:pt idx="243">
                  <c:v>10.6</c:v>
                </c:pt>
                <c:pt idx="244">
                  <c:v>14.3</c:v>
                </c:pt>
                <c:pt idx="245">
                  <c:v>17.7</c:v>
                </c:pt>
                <c:pt idx="246">
                  <c:v>21.3</c:v>
                </c:pt>
                <c:pt idx="247">
                  <c:v>24.8</c:v>
                </c:pt>
                <c:pt idx="248">
                  <c:v>28.3</c:v>
                </c:pt>
                <c:pt idx="249">
                  <c:v>31.5</c:v>
                </c:pt>
                <c:pt idx="250">
                  <c:v>34.800000000000004</c:v>
                </c:pt>
                <c:pt idx="251">
                  <c:v>37.9</c:v>
                </c:pt>
                <c:pt idx="252">
                  <c:v>40.9</c:v>
                </c:pt>
                <c:pt idx="253">
                  <c:v>43.9</c:v>
                </c:pt>
                <c:pt idx="254">
                  <c:v>46.9</c:v>
                </c:pt>
                <c:pt idx="255">
                  <c:v>49.8</c:v>
                </c:pt>
                <c:pt idx="256">
                  <c:v>52.6</c:v>
                </c:pt>
                <c:pt idx="257">
                  <c:v>55.4</c:v>
                </c:pt>
                <c:pt idx="258">
                  <c:v>58.1</c:v>
                </c:pt>
                <c:pt idx="259">
                  <c:v>60.7</c:v>
                </c:pt>
                <c:pt idx="260">
                  <c:v>63.2</c:v>
                </c:pt>
                <c:pt idx="261">
                  <c:v>65.3</c:v>
                </c:pt>
                <c:pt idx="262">
                  <c:v>67</c:v>
                </c:pt>
                <c:pt idx="263">
                  <c:v>66.900000000000006</c:v>
                </c:pt>
                <c:pt idx="264">
                  <c:v>66.599999999999994</c:v>
                </c:pt>
                <c:pt idx="265">
                  <c:v>66</c:v>
                </c:pt>
                <c:pt idx="266">
                  <c:v>65.400000000000006</c:v>
                </c:pt>
                <c:pt idx="267">
                  <c:v>64.8</c:v>
                </c:pt>
                <c:pt idx="268">
                  <c:v>64.3</c:v>
                </c:pt>
                <c:pt idx="269">
                  <c:v>64.099999999999994</c:v>
                </c:pt>
                <c:pt idx="270">
                  <c:v>64.3</c:v>
                </c:pt>
                <c:pt idx="271">
                  <c:v>64.7</c:v>
                </c:pt>
                <c:pt idx="272">
                  <c:v>65.2</c:v>
                </c:pt>
                <c:pt idx="273">
                  <c:v>65.400000000000006</c:v>
                </c:pt>
                <c:pt idx="274">
                  <c:v>65.5</c:v>
                </c:pt>
                <c:pt idx="275">
                  <c:v>65.3</c:v>
                </c:pt>
                <c:pt idx="276">
                  <c:v>65.099999999999994</c:v>
                </c:pt>
                <c:pt idx="277">
                  <c:v>64.900000000000006</c:v>
                </c:pt>
                <c:pt idx="278">
                  <c:v>64.8</c:v>
                </c:pt>
                <c:pt idx="279">
                  <c:v>64.8</c:v>
                </c:pt>
                <c:pt idx="280">
                  <c:v>64.900000000000006</c:v>
                </c:pt>
                <c:pt idx="281">
                  <c:v>65</c:v>
                </c:pt>
                <c:pt idx="282">
                  <c:v>65.099999999999994</c:v>
                </c:pt>
                <c:pt idx="283">
                  <c:v>65.099999999999994</c:v>
                </c:pt>
                <c:pt idx="284">
                  <c:v>65.099999999999994</c:v>
                </c:pt>
                <c:pt idx="285">
                  <c:v>65.099999999999994</c:v>
                </c:pt>
                <c:pt idx="286">
                  <c:v>65.099999999999994</c:v>
                </c:pt>
                <c:pt idx="287">
                  <c:v>65</c:v>
                </c:pt>
                <c:pt idx="288">
                  <c:v>65</c:v>
                </c:pt>
                <c:pt idx="289">
                  <c:v>65</c:v>
                </c:pt>
                <c:pt idx="290">
                  <c:v>65</c:v>
                </c:pt>
                <c:pt idx="291">
                  <c:v>65.400000000000006</c:v>
                </c:pt>
                <c:pt idx="292">
                  <c:v>65.099999999999994</c:v>
                </c:pt>
                <c:pt idx="293">
                  <c:v>65</c:v>
                </c:pt>
                <c:pt idx="294">
                  <c:v>65.099999999999994</c:v>
                </c:pt>
                <c:pt idx="295">
                  <c:v>65.400000000000006</c:v>
                </c:pt>
                <c:pt idx="296">
                  <c:v>65.2</c:v>
                </c:pt>
                <c:pt idx="297">
                  <c:v>65</c:v>
                </c:pt>
                <c:pt idx="298">
                  <c:v>65.2</c:v>
                </c:pt>
                <c:pt idx="299">
                  <c:v>65</c:v>
                </c:pt>
                <c:pt idx="300">
                  <c:v>65.099999999999994</c:v>
                </c:pt>
                <c:pt idx="301">
                  <c:v>65</c:v>
                </c:pt>
                <c:pt idx="302">
                  <c:v>65</c:v>
                </c:pt>
                <c:pt idx="303">
                  <c:v>65.400000000000006</c:v>
                </c:pt>
                <c:pt idx="304">
                  <c:v>65.400000000000006</c:v>
                </c:pt>
                <c:pt idx="305">
                  <c:v>65.400000000000006</c:v>
                </c:pt>
                <c:pt idx="306">
                  <c:v>65.3</c:v>
                </c:pt>
                <c:pt idx="307">
                  <c:v>65.3</c:v>
                </c:pt>
                <c:pt idx="308">
                  <c:v>65</c:v>
                </c:pt>
                <c:pt idx="309">
                  <c:v>65</c:v>
                </c:pt>
                <c:pt idx="310">
                  <c:v>65</c:v>
                </c:pt>
                <c:pt idx="311">
                  <c:v>65.099999999999994</c:v>
                </c:pt>
                <c:pt idx="312">
                  <c:v>65.5</c:v>
                </c:pt>
                <c:pt idx="313">
                  <c:v>64.599999999999994</c:v>
                </c:pt>
                <c:pt idx="314">
                  <c:v>65.400000000000006</c:v>
                </c:pt>
                <c:pt idx="315">
                  <c:v>65.400000000000006</c:v>
                </c:pt>
                <c:pt idx="316">
                  <c:v>65.099999999999994</c:v>
                </c:pt>
                <c:pt idx="317">
                  <c:v>65.400000000000006</c:v>
                </c:pt>
                <c:pt idx="318">
                  <c:v>65.400000000000006</c:v>
                </c:pt>
                <c:pt idx="319">
                  <c:v>65</c:v>
                </c:pt>
                <c:pt idx="320">
                  <c:v>65</c:v>
                </c:pt>
                <c:pt idx="321">
                  <c:v>65.099999999999994</c:v>
                </c:pt>
                <c:pt idx="322">
                  <c:v>65</c:v>
                </c:pt>
                <c:pt idx="323">
                  <c:v>65.099999999999994</c:v>
                </c:pt>
                <c:pt idx="324">
                  <c:v>65.099999999999994</c:v>
                </c:pt>
                <c:pt idx="325">
                  <c:v>65.099999999999994</c:v>
                </c:pt>
                <c:pt idx="326">
                  <c:v>65.099999999999994</c:v>
                </c:pt>
                <c:pt idx="327">
                  <c:v>65.099999999999994</c:v>
                </c:pt>
                <c:pt idx="328">
                  <c:v>65.099999999999994</c:v>
                </c:pt>
                <c:pt idx="329">
                  <c:v>65.099999999999994</c:v>
                </c:pt>
                <c:pt idx="330">
                  <c:v>65.2</c:v>
                </c:pt>
                <c:pt idx="331">
                  <c:v>65.2</c:v>
                </c:pt>
                <c:pt idx="332">
                  <c:v>65.2</c:v>
                </c:pt>
                <c:pt idx="333">
                  <c:v>65.2</c:v>
                </c:pt>
                <c:pt idx="334">
                  <c:v>65.099999999999994</c:v>
                </c:pt>
                <c:pt idx="335">
                  <c:v>65</c:v>
                </c:pt>
                <c:pt idx="336">
                  <c:v>64.900000000000006</c:v>
                </c:pt>
                <c:pt idx="337">
                  <c:v>64.900000000000006</c:v>
                </c:pt>
                <c:pt idx="338">
                  <c:v>64.900000000000006</c:v>
                </c:pt>
                <c:pt idx="339">
                  <c:v>64.900000000000006</c:v>
                </c:pt>
                <c:pt idx="340">
                  <c:v>64.8</c:v>
                </c:pt>
                <c:pt idx="341">
                  <c:v>64.900000000000006</c:v>
                </c:pt>
                <c:pt idx="342">
                  <c:v>64.900000000000006</c:v>
                </c:pt>
                <c:pt idx="343">
                  <c:v>64.900000000000006</c:v>
                </c:pt>
                <c:pt idx="344">
                  <c:v>64.900000000000006</c:v>
                </c:pt>
                <c:pt idx="345">
                  <c:v>64.900000000000006</c:v>
                </c:pt>
                <c:pt idx="346">
                  <c:v>64.900000000000006</c:v>
                </c:pt>
                <c:pt idx="347">
                  <c:v>64.900000000000006</c:v>
                </c:pt>
                <c:pt idx="348">
                  <c:v>64.900000000000006</c:v>
                </c:pt>
                <c:pt idx="349">
                  <c:v>65</c:v>
                </c:pt>
                <c:pt idx="350">
                  <c:v>65</c:v>
                </c:pt>
                <c:pt idx="351">
                  <c:v>65.5</c:v>
                </c:pt>
                <c:pt idx="352">
                  <c:v>65</c:v>
                </c:pt>
                <c:pt idx="353">
                  <c:v>65.099999999999994</c:v>
                </c:pt>
                <c:pt idx="354">
                  <c:v>65</c:v>
                </c:pt>
                <c:pt idx="355">
                  <c:v>65.099999999999994</c:v>
                </c:pt>
                <c:pt idx="356">
                  <c:v>65.099999999999994</c:v>
                </c:pt>
                <c:pt idx="357">
                  <c:v>65.099999999999994</c:v>
                </c:pt>
                <c:pt idx="358">
                  <c:v>64.900000000000006</c:v>
                </c:pt>
                <c:pt idx="359">
                  <c:v>59.7</c:v>
                </c:pt>
                <c:pt idx="360">
                  <c:v>52.1</c:v>
                </c:pt>
                <c:pt idx="361">
                  <c:v>45.2</c:v>
                </c:pt>
                <c:pt idx="362">
                  <c:v>39.700000000000003</c:v>
                </c:pt>
                <c:pt idx="363">
                  <c:v>35.4</c:v>
                </c:pt>
                <c:pt idx="364">
                  <c:v>31.7</c:v>
                </c:pt>
                <c:pt idx="365">
                  <c:v>28.6</c:v>
                </c:pt>
                <c:pt idx="366">
                  <c:v>26</c:v>
                </c:pt>
                <c:pt idx="367">
                  <c:v>23.7</c:v>
                </c:pt>
                <c:pt idx="368">
                  <c:v>21.5</c:v>
                </c:pt>
                <c:pt idx="369">
                  <c:v>19.7</c:v>
                </c:pt>
                <c:pt idx="370">
                  <c:v>18</c:v>
                </c:pt>
                <c:pt idx="371">
                  <c:v>16.399999999999999</c:v>
                </c:pt>
                <c:pt idx="372">
                  <c:v>15</c:v>
                </c:pt>
                <c:pt idx="373">
                  <c:v>13.8</c:v>
                </c:pt>
                <c:pt idx="374">
                  <c:v>12.6</c:v>
                </c:pt>
                <c:pt idx="375">
                  <c:v>11.6</c:v>
                </c:pt>
                <c:pt idx="376">
                  <c:v>10.6</c:v>
                </c:pt>
                <c:pt idx="377">
                  <c:v>9.7000000000000011</c:v>
                </c:pt>
                <c:pt idx="378">
                  <c:v>8.8000000000000007</c:v>
                </c:pt>
                <c:pt idx="379">
                  <c:v>8</c:v>
                </c:pt>
                <c:pt idx="380">
                  <c:v>7.2</c:v>
                </c:pt>
                <c:pt idx="381">
                  <c:v>6.5</c:v>
                </c:pt>
                <c:pt idx="382">
                  <c:v>5.8</c:v>
                </c:pt>
                <c:pt idx="383">
                  <c:v>5.0999999999999996</c:v>
                </c:pt>
                <c:pt idx="384">
                  <c:v>4.5999999999999996</c:v>
                </c:pt>
                <c:pt idx="385">
                  <c:v>4</c:v>
                </c:pt>
                <c:pt idx="386">
                  <c:v>3.4</c:v>
                </c:pt>
                <c:pt idx="387">
                  <c:v>2.9</c:v>
                </c:pt>
                <c:pt idx="388">
                  <c:v>2.4</c:v>
                </c:pt>
                <c:pt idx="389">
                  <c:v>1.9000000000000001</c:v>
                </c:pt>
                <c:pt idx="390">
                  <c:v>1.4</c:v>
                </c:pt>
                <c:pt idx="391">
                  <c:v>1</c:v>
                </c:pt>
                <c:pt idx="392">
                  <c:v>0.60000000000000064</c:v>
                </c:pt>
                <c:pt idx="393">
                  <c:v>0.2</c:v>
                </c:pt>
                <c:pt idx="394">
                  <c:v>-0.2</c:v>
                </c:pt>
                <c:pt idx="395">
                  <c:v>-0.60000000000000064</c:v>
                </c:pt>
                <c:pt idx="396">
                  <c:v>-0.9</c:v>
                </c:pt>
                <c:pt idx="397">
                  <c:v>-1.2</c:v>
                </c:pt>
                <c:pt idx="398">
                  <c:v>-1.6</c:v>
                </c:pt>
                <c:pt idx="399">
                  <c:v>-1.9000000000000001</c:v>
                </c:pt>
                <c:pt idx="400">
                  <c:v>-2.2000000000000002</c:v>
                </c:pt>
                <c:pt idx="401">
                  <c:v>-2.5</c:v>
                </c:pt>
                <c:pt idx="402">
                  <c:v>-2.7</c:v>
                </c:pt>
                <c:pt idx="403">
                  <c:v>-2.9</c:v>
                </c:pt>
                <c:pt idx="404">
                  <c:v>-3.1</c:v>
                </c:pt>
                <c:pt idx="405">
                  <c:v>-3.3</c:v>
                </c:pt>
                <c:pt idx="406">
                  <c:v>-3.4</c:v>
                </c:pt>
                <c:pt idx="407">
                  <c:v>-3.5</c:v>
                </c:pt>
                <c:pt idx="408">
                  <c:v>-3.6</c:v>
                </c:pt>
                <c:pt idx="409">
                  <c:v>-3.7</c:v>
                </c:pt>
                <c:pt idx="410">
                  <c:v>-3.8</c:v>
                </c:pt>
                <c:pt idx="411">
                  <c:v>-3.9</c:v>
                </c:pt>
                <c:pt idx="412">
                  <c:v>-3.9</c:v>
                </c:pt>
                <c:pt idx="413">
                  <c:v>-3.9</c:v>
                </c:pt>
                <c:pt idx="414">
                  <c:v>-4</c:v>
                </c:pt>
                <c:pt idx="415">
                  <c:v>-3.9</c:v>
                </c:pt>
                <c:pt idx="416">
                  <c:v>-3.9</c:v>
                </c:pt>
                <c:pt idx="417">
                  <c:v>-4</c:v>
                </c:pt>
                <c:pt idx="418">
                  <c:v>-4</c:v>
                </c:pt>
                <c:pt idx="419">
                  <c:v>-4</c:v>
                </c:pt>
                <c:pt idx="420">
                  <c:v>-4.0999999999999996</c:v>
                </c:pt>
                <c:pt idx="421">
                  <c:v>-4.2</c:v>
                </c:pt>
                <c:pt idx="422">
                  <c:v>-4.2</c:v>
                </c:pt>
                <c:pt idx="423">
                  <c:v>-4.2</c:v>
                </c:pt>
                <c:pt idx="424">
                  <c:v>-4.4000000000000004</c:v>
                </c:pt>
                <c:pt idx="425">
                  <c:v>-4.4000000000000004</c:v>
                </c:pt>
                <c:pt idx="426">
                  <c:v>-4.5</c:v>
                </c:pt>
                <c:pt idx="427">
                  <c:v>-4.5999999999999996</c:v>
                </c:pt>
                <c:pt idx="428">
                  <c:v>-4.5999999999999996</c:v>
                </c:pt>
                <c:pt idx="429">
                  <c:v>-4.7</c:v>
                </c:pt>
                <c:pt idx="430">
                  <c:v>-4.7</c:v>
                </c:pt>
                <c:pt idx="431">
                  <c:v>-4.7</c:v>
                </c:pt>
                <c:pt idx="432">
                  <c:v>-4.8</c:v>
                </c:pt>
                <c:pt idx="433">
                  <c:v>-4.8</c:v>
                </c:pt>
                <c:pt idx="434">
                  <c:v>-4.9000000000000004</c:v>
                </c:pt>
                <c:pt idx="435">
                  <c:v>-4.9000000000000004</c:v>
                </c:pt>
                <c:pt idx="436">
                  <c:v>-5</c:v>
                </c:pt>
                <c:pt idx="437">
                  <c:v>-5</c:v>
                </c:pt>
                <c:pt idx="438">
                  <c:v>-5</c:v>
                </c:pt>
                <c:pt idx="439">
                  <c:v>-5</c:v>
                </c:pt>
                <c:pt idx="440">
                  <c:v>-5</c:v>
                </c:pt>
                <c:pt idx="441">
                  <c:v>-5</c:v>
                </c:pt>
                <c:pt idx="442">
                  <c:v>-5</c:v>
                </c:pt>
                <c:pt idx="443">
                  <c:v>-5</c:v>
                </c:pt>
                <c:pt idx="444">
                  <c:v>-5.0999999999999996</c:v>
                </c:pt>
                <c:pt idx="445">
                  <c:v>-5</c:v>
                </c:pt>
                <c:pt idx="446">
                  <c:v>-5</c:v>
                </c:pt>
                <c:pt idx="447">
                  <c:v>-5.0999999999999996</c:v>
                </c:pt>
                <c:pt idx="448">
                  <c:v>-5.0999999999999996</c:v>
                </c:pt>
                <c:pt idx="449">
                  <c:v>-5.0999999999999996</c:v>
                </c:pt>
                <c:pt idx="450">
                  <c:v>-5.0999999999999996</c:v>
                </c:pt>
                <c:pt idx="451">
                  <c:v>-5.0999999999999996</c:v>
                </c:pt>
                <c:pt idx="452">
                  <c:v>-5.0999999999999996</c:v>
                </c:pt>
                <c:pt idx="453">
                  <c:v>-5.0999999999999996</c:v>
                </c:pt>
                <c:pt idx="454">
                  <c:v>-5.0999999999999996</c:v>
                </c:pt>
                <c:pt idx="455">
                  <c:v>-5.0999999999999996</c:v>
                </c:pt>
                <c:pt idx="456">
                  <c:v>-5.0999999999999996</c:v>
                </c:pt>
                <c:pt idx="457">
                  <c:v>-5</c:v>
                </c:pt>
                <c:pt idx="458">
                  <c:v>-5.0999999999999996</c:v>
                </c:pt>
                <c:pt idx="459">
                  <c:v>-5</c:v>
                </c:pt>
                <c:pt idx="460">
                  <c:v>-5</c:v>
                </c:pt>
                <c:pt idx="461">
                  <c:v>-5</c:v>
                </c:pt>
                <c:pt idx="462">
                  <c:v>-5</c:v>
                </c:pt>
                <c:pt idx="463">
                  <c:v>-5</c:v>
                </c:pt>
                <c:pt idx="464">
                  <c:v>-5</c:v>
                </c:pt>
                <c:pt idx="465">
                  <c:v>-5</c:v>
                </c:pt>
                <c:pt idx="466">
                  <c:v>-5</c:v>
                </c:pt>
                <c:pt idx="467">
                  <c:v>-5</c:v>
                </c:pt>
                <c:pt idx="468">
                  <c:v>-5</c:v>
                </c:pt>
                <c:pt idx="469">
                  <c:v>-5</c:v>
                </c:pt>
                <c:pt idx="470">
                  <c:v>-5</c:v>
                </c:pt>
                <c:pt idx="471">
                  <c:v>-5.0999999999999996</c:v>
                </c:pt>
                <c:pt idx="472">
                  <c:v>-5</c:v>
                </c:pt>
                <c:pt idx="473">
                  <c:v>-5</c:v>
                </c:pt>
                <c:pt idx="474">
                  <c:v>-5</c:v>
                </c:pt>
                <c:pt idx="475">
                  <c:v>-5</c:v>
                </c:pt>
                <c:pt idx="476">
                  <c:v>-5</c:v>
                </c:pt>
                <c:pt idx="477">
                  <c:v>-5</c:v>
                </c:pt>
                <c:pt idx="478">
                  <c:v>-5</c:v>
                </c:pt>
                <c:pt idx="479">
                  <c:v>-5</c:v>
                </c:pt>
                <c:pt idx="480">
                  <c:v>-5</c:v>
                </c:pt>
                <c:pt idx="481">
                  <c:v>-5</c:v>
                </c:pt>
                <c:pt idx="482">
                  <c:v>-5</c:v>
                </c:pt>
                <c:pt idx="483">
                  <c:v>-5</c:v>
                </c:pt>
                <c:pt idx="484">
                  <c:v>-5</c:v>
                </c:pt>
                <c:pt idx="485">
                  <c:v>-5</c:v>
                </c:pt>
                <c:pt idx="486">
                  <c:v>-5</c:v>
                </c:pt>
                <c:pt idx="487">
                  <c:v>-5</c:v>
                </c:pt>
                <c:pt idx="488">
                  <c:v>-5</c:v>
                </c:pt>
                <c:pt idx="489">
                  <c:v>-5.0999999999999996</c:v>
                </c:pt>
                <c:pt idx="490">
                  <c:v>-5</c:v>
                </c:pt>
                <c:pt idx="491">
                  <c:v>-5</c:v>
                </c:pt>
                <c:pt idx="492">
                  <c:v>-5</c:v>
                </c:pt>
                <c:pt idx="493">
                  <c:v>-5</c:v>
                </c:pt>
                <c:pt idx="494">
                  <c:v>-5</c:v>
                </c:pt>
                <c:pt idx="495">
                  <c:v>-5</c:v>
                </c:pt>
                <c:pt idx="496">
                  <c:v>-5</c:v>
                </c:pt>
                <c:pt idx="497">
                  <c:v>-5</c:v>
                </c:pt>
                <c:pt idx="498">
                  <c:v>-5</c:v>
                </c:pt>
                <c:pt idx="499">
                  <c:v>-5</c:v>
                </c:pt>
                <c:pt idx="500">
                  <c:v>-5</c:v>
                </c:pt>
                <c:pt idx="501">
                  <c:v>-5</c:v>
                </c:pt>
                <c:pt idx="502">
                  <c:v>-5</c:v>
                </c:pt>
                <c:pt idx="503">
                  <c:v>-5</c:v>
                </c:pt>
                <c:pt idx="504">
                  <c:v>-5</c:v>
                </c:pt>
                <c:pt idx="505">
                  <c:v>-5</c:v>
                </c:pt>
                <c:pt idx="506">
                  <c:v>-5</c:v>
                </c:pt>
                <c:pt idx="507">
                  <c:v>-5</c:v>
                </c:pt>
                <c:pt idx="508">
                  <c:v>-5</c:v>
                </c:pt>
                <c:pt idx="509">
                  <c:v>-5</c:v>
                </c:pt>
                <c:pt idx="510">
                  <c:v>-5</c:v>
                </c:pt>
                <c:pt idx="511">
                  <c:v>-5</c:v>
                </c:pt>
                <c:pt idx="512">
                  <c:v>-5</c:v>
                </c:pt>
                <c:pt idx="513">
                  <c:v>-5</c:v>
                </c:pt>
                <c:pt idx="514">
                  <c:v>-5</c:v>
                </c:pt>
                <c:pt idx="515">
                  <c:v>-5</c:v>
                </c:pt>
                <c:pt idx="516">
                  <c:v>-5</c:v>
                </c:pt>
                <c:pt idx="517">
                  <c:v>-5</c:v>
                </c:pt>
                <c:pt idx="518">
                  <c:v>-5</c:v>
                </c:pt>
                <c:pt idx="519">
                  <c:v>-5</c:v>
                </c:pt>
                <c:pt idx="520">
                  <c:v>-5</c:v>
                </c:pt>
                <c:pt idx="521">
                  <c:v>-5</c:v>
                </c:pt>
                <c:pt idx="522">
                  <c:v>-5</c:v>
                </c:pt>
                <c:pt idx="523">
                  <c:v>-5</c:v>
                </c:pt>
                <c:pt idx="524">
                  <c:v>-5</c:v>
                </c:pt>
                <c:pt idx="525">
                  <c:v>-5</c:v>
                </c:pt>
                <c:pt idx="526">
                  <c:v>-5</c:v>
                </c:pt>
                <c:pt idx="527">
                  <c:v>-5</c:v>
                </c:pt>
                <c:pt idx="528">
                  <c:v>-5</c:v>
                </c:pt>
                <c:pt idx="529">
                  <c:v>-5</c:v>
                </c:pt>
                <c:pt idx="530">
                  <c:v>-5</c:v>
                </c:pt>
                <c:pt idx="531">
                  <c:v>-5</c:v>
                </c:pt>
                <c:pt idx="532">
                  <c:v>-5</c:v>
                </c:pt>
                <c:pt idx="533">
                  <c:v>-5</c:v>
                </c:pt>
                <c:pt idx="534">
                  <c:v>-5</c:v>
                </c:pt>
                <c:pt idx="535">
                  <c:v>-5</c:v>
                </c:pt>
                <c:pt idx="536">
                  <c:v>-5</c:v>
                </c:pt>
                <c:pt idx="537">
                  <c:v>-5</c:v>
                </c:pt>
                <c:pt idx="538">
                  <c:v>-4.9000000000000004</c:v>
                </c:pt>
                <c:pt idx="539">
                  <c:v>-3.7</c:v>
                </c:pt>
                <c:pt idx="540">
                  <c:v>-0.8</c:v>
                </c:pt>
                <c:pt idx="541">
                  <c:v>2.8</c:v>
                </c:pt>
                <c:pt idx="542">
                  <c:v>6.8</c:v>
                </c:pt>
                <c:pt idx="543">
                  <c:v>10.7</c:v>
                </c:pt>
                <c:pt idx="544">
                  <c:v>14.4</c:v>
                </c:pt>
                <c:pt idx="545">
                  <c:v>17.8</c:v>
                </c:pt>
                <c:pt idx="546">
                  <c:v>21.5</c:v>
                </c:pt>
                <c:pt idx="547">
                  <c:v>25</c:v>
                </c:pt>
                <c:pt idx="548">
                  <c:v>28.4</c:v>
                </c:pt>
                <c:pt idx="549">
                  <c:v>31.8</c:v>
                </c:pt>
                <c:pt idx="550">
                  <c:v>35</c:v>
                </c:pt>
                <c:pt idx="551">
                  <c:v>38.1</c:v>
                </c:pt>
                <c:pt idx="552">
                  <c:v>41.2</c:v>
                </c:pt>
                <c:pt idx="553">
                  <c:v>44.2</c:v>
                </c:pt>
                <c:pt idx="554">
                  <c:v>46.9</c:v>
                </c:pt>
                <c:pt idx="555">
                  <c:v>49.6</c:v>
                </c:pt>
                <c:pt idx="556">
                  <c:v>52.5</c:v>
                </c:pt>
                <c:pt idx="557">
                  <c:v>54.9</c:v>
                </c:pt>
                <c:pt idx="558">
                  <c:v>57.5</c:v>
                </c:pt>
                <c:pt idx="559">
                  <c:v>60.1</c:v>
                </c:pt>
                <c:pt idx="560">
                  <c:v>63</c:v>
                </c:pt>
                <c:pt idx="561">
                  <c:v>65.2</c:v>
                </c:pt>
                <c:pt idx="562">
                  <c:v>66.5</c:v>
                </c:pt>
                <c:pt idx="563">
                  <c:v>66.900000000000006</c:v>
                </c:pt>
                <c:pt idx="564">
                  <c:v>66.599999999999994</c:v>
                </c:pt>
                <c:pt idx="565">
                  <c:v>65.900000000000006</c:v>
                </c:pt>
                <c:pt idx="566">
                  <c:v>65.3</c:v>
                </c:pt>
                <c:pt idx="567">
                  <c:v>64.7</c:v>
                </c:pt>
                <c:pt idx="568">
                  <c:v>64.2</c:v>
                </c:pt>
                <c:pt idx="569">
                  <c:v>64.2</c:v>
                </c:pt>
                <c:pt idx="570">
                  <c:v>64.5</c:v>
                </c:pt>
                <c:pt idx="571">
                  <c:v>64.900000000000006</c:v>
                </c:pt>
                <c:pt idx="572">
                  <c:v>65.3</c:v>
                </c:pt>
                <c:pt idx="573">
                  <c:v>65.5</c:v>
                </c:pt>
                <c:pt idx="574">
                  <c:v>65.400000000000006</c:v>
                </c:pt>
                <c:pt idx="575">
                  <c:v>65.3</c:v>
                </c:pt>
                <c:pt idx="576">
                  <c:v>65.400000000000006</c:v>
                </c:pt>
                <c:pt idx="577">
                  <c:v>64.900000000000006</c:v>
                </c:pt>
                <c:pt idx="578">
                  <c:v>64.8</c:v>
                </c:pt>
                <c:pt idx="579">
                  <c:v>64.8</c:v>
                </c:pt>
                <c:pt idx="580">
                  <c:v>65</c:v>
                </c:pt>
                <c:pt idx="581">
                  <c:v>65.099999999999994</c:v>
                </c:pt>
                <c:pt idx="582">
                  <c:v>65.099999999999994</c:v>
                </c:pt>
                <c:pt idx="583">
                  <c:v>65.099999999999994</c:v>
                </c:pt>
                <c:pt idx="584">
                  <c:v>65.099999999999994</c:v>
                </c:pt>
                <c:pt idx="585">
                  <c:v>65.3</c:v>
                </c:pt>
                <c:pt idx="586">
                  <c:v>65</c:v>
                </c:pt>
                <c:pt idx="587">
                  <c:v>65</c:v>
                </c:pt>
                <c:pt idx="588">
                  <c:v>65</c:v>
                </c:pt>
                <c:pt idx="589">
                  <c:v>65</c:v>
                </c:pt>
                <c:pt idx="590">
                  <c:v>65.3</c:v>
                </c:pt>
                <c:pt idx="591">
                  <c:v>65.099999999999994</c:v>
                </c:pt>
                <c:pt idx="592">
                  <c:v>65.099999999999994</c:v>
                </c:pt>
                <c:pt idx="593">
                  <c:v>65.400000000000006</c:v>
                </c:pt>
                <c:pt idx="594">
                  <c:v>65</c:v>
                </c:pt>
                <c:pt idx="595">
                  <c:v>65.2</c:v>
                </c:pt>
                <c:pt idx="596">
                  <c:v>65</c:v>
                </c:pt>
                <c:pt idx="597">
                  <c:v>65.2</c:v>
                </c:pt>
                <c:pt idx="598">
                  <c:v>65.2</c:v>
                </c:pt>
                <c:pt idx="599">
                  <c:v>65.2</c:v>
                </c:pt>
                <c:pt idx="600">
                  <c:v>65</c:v>
                </c:pt>
                <c:pt idx="601">
                  <c:v>65</c:v>
                </c:pt>
                <c:pt idx="602">
                  <c:v>65.3</c:v>
                </c:pt>
                <c:pt idx="603">
                  <c:v>65.400000000000006</c:v>
                </c:pt>
                <c:pt idx="604">
                  <c:v>65.2</c:v>
                </c:pt>
                <c:pt idx="605">
                  <c:v>65.400000000000006</c:v>
                </c:pt>
                <c:pt idx="606">
                  <c:v>65</c:v>
                </c:pt>
                <c:pt idx="607">
                  <c:v>65.400000000000006</c:v>
                </c:pt>
                <c:pt idx="608">
                  <c:v>65.099999999999994</c:v>
                </c:pt>
                <c:pt idx="609">
                  <c:v>65.5</c:v>
                </c:pt>
                <c:pt idx="610">
                  <c:v>65</c:v>
                </c:pt>
                <c:pt idx="611">
                  <c:v>65.3</c:v>
                </c:pt>
                <c:pt idx="612">
                  <c:v>65.3</c:v>
                </c:pt>
                <c:pt idx="613">
                  <c:v>65</c:v>
                </c:pt>
                <c:pt idx="614">
                  <c:v>65.099999999999994</c:v>
                </c:pt>
                <c:pt idx="615">
                  <c:v>65.099999999999994</c:v>
                </c:pt>
                <c:pt idx="616">
                  <c:v>65</c:v>
                </c:pt>
                <c:pt idx="617">
                  <c:v>65.099999999999994</c:v>
                </c:pt>
                <c:pt idx="618">
                  <c:v>65.099999999999994</c:v>
                </c:pt>
                <c:pt idx="619">
                  <c:v>65.099999999999994</c:v>
                </c:pt>
                <c:pt idx="620">
                  <c:v>65.099999999999994</c:v>
                </c:pt>
                <c:pt idx="621">
                  <c:v>65.099999999999994</c:v>
                </c:pt>
                <c:pt idx="622">
                  <c:v>65.099999999999994</c:v>
                </c:pt>
                <c:pt idx="623">
                  <c:v>65.099999999999994</c:v>
                </c:pt>
                <c:pt idx="624">
                  <c:v>65.099999999999994</c:v>
                </c:pt>
                <c:pt idx="625">
                  <c:v>65.099999999999994</c:v>
                </c:pt>
                <c:pt idx="626">
                  <c:v>65.099999999999994</c:v>
                </c:pt>
                <c:pt idx="627">
                  <c:v>65.099999999999994</c:v>
                </c:pt>
                <c:pt idx="628">
                  <c:v>65.2</c:v>
                </c:pt>
                <c:pt idx="629">
                  <c:v>65.2</c:v>
                </c:pt>
                <c:pt idx="630">
                  <c:v>65.2</c:v>
                </c:pt>
                <c:pt idx="631">
                  <c:v>65.099999999999994</c:v>
                </c:pt>
                <c:pt idx="632">
                  <c:v>65</c:v>
                </c:pt>
                <c:pt idx="633">
                  <c:v>64.900000000000006</c:v>
                </c:pt>
                <c:pt idx="634">
                  <c:v>64.8</c:v>
                </c:pt>
                <c:pt idx="635">
                  <c:v>64.8</c:v>
                </c:pt>
                <c:pt idx="636">
                  <c:v>64.8</c:v>
                </c:pt>
                <c:pt idx="637">
                  <c:v>64.8</c:v>
                </c:pt>
                <c:pt idx="638">
                  <c:v>64.8</c:v>
                </c:pt>
                <c:pt idx="639">
                  <c:v>64.8</c:v>
                </c:pt>
                <c:pt idx="640">
                  <c:v>64.8</c:v>
                </c:pt>
                <c:pt idx="641">
                  <c:v>64.900000000000006</c:v>
                </c:pt>
                <c:pt idx="642">
                  <c:v>64.900000000000006</c:v>
                </c:pt>
                <c:pt idx="643">
                  <c:v>64.900000000000006</c:v>
                </c:pt>
                <c:pt idx="644">
                  <c:v>64.900000000000006</c:v>
                </c:pt>
                <c:pt idx="645">
                  <c:v>64.900000000000006</c:v>
                </c:pt>
                <c:pt idx="646">
                  <c:v>64.900000000000006</c:v>
                </c:pt>
                <c:pt idx="647">
                  <c:v>65</c:v>
                </c:pt>
                <c:pt idx="648">
                  <c:v>64.599999999999994</c:v>
                </c:pt>
                <c:pt idx="649">
                  <c:v>65</c:v>
                </c:pt>
                <c:pt idx="650">
                  <c:v>65.3</c:v>
                </c:pt>
                <c:pt idx="651">
                  <c:v>65.099999999999994</c:v>
                </c:pt>
                <c:pt idx="652">
                  <c:v>65.099999999999994</c:v>
                </c:pt>
                <c:pt idx="653">
                  <c:v>65.099999999999994</c:v>
                </c:pt>
                <c:pt idx="654">
                  <c:v>65.099999999999994</c:v>
                </c:pt>
                <c:pt idx="655">
                  <c:v>65.099999999999994</c:v>
                </c:pt>
                <c:pt idx="656">
                  <c:v>65.2</c:v>
                </c:pt>
                <c:pt idx="657">
                  <c:v>65.2</c:v>
                </c:pt>
                <c:pt idx="658">
                  <c:v>65.400000000000006</c:v>
                </c:pt>
                <c:pt idx="659">
                  <c:v>60</c:v>
                </c:pt>
                <c:pt idx="660">
                  <c:v>52.2</c:v>
                </c:pt>
                <c:pt idx="661">
                  <c:v>45.4</c:v>
                </c:pt>
                <c:pt idx="662">
                  <c:v>39.9</c:v>
                </c:pt>
                <c:pt idx="663">
                  <c:v>35.4</c:v>
                </c:pt>
                <c:pt idx="664">
                  <c:v>31.8</c:v>
                </c:pt>
                <c:pt idx="665">
                  <c:v>29.4</c:v>
                </c:pt>
                <c:pt idx="666">
                  <c:v>28.3</c:v>
                </c:pt>
                <c:pt idx="667">
                  <c:v>28.7</c:v>
                </c:pt>
                <c:pt idx="668">
                  <c:v>29.5</c:v>
                </c:pt>
                <c:pt idx="669">
                  <c:v>29.7</c:v>
                </c:pt>
                <c:pt idx="670">
                  <c:v>29.9</c:v>
                </c:pt>
                <c:pt idx="671">
                  <c:v>30</c:v>
                </c:pt>
                <c:pt idx="672">
                  <c:v>30.1</c:v>
                </c:pt>
                <c:pt idx="673">
                  <c:v>30</c:v>
                </c:pt>
                <c:pt idx="674">
                  <c:v>30.1</c:v>
                </c:pt>
                <c:pt idx="675">
                  <c:v>30.1</c:v>
                </c:pt>
                <c:pt idx="676">
                  <c:v>30.1</c:v>
                </c:pt>
                <c:pt idx="677">
                  <c:v>30</c:v>
                </c:pt>
                <c:pt idx="678">
                  <c:v>30</c:v>
                </c:pt>
                <c:pt idx="679">
                  <c:v>30</c:v>
                </c:pt>
                <c:pt idx="680">
                  <c:v>30</c:v>
                </c:pt>
                <c:pt idx="681">
                  <c:v>30</c:v>
                </c:pt>
                <c:pt idx="682">
                  <c:v>30</c:v>
                </c:pt>
                <c:pt idx="683">
                  <c:v>30</c:v>
                </c:pt>
                <c:pt idx="684">
                  <c:v>30</c:v>
                </c:pt>
                <c:pt idx="685">
                  <c:v>30</c:v>
                </c:pt>
                <c:pt idx="686">
                  <c:v>30</c:v>
                </c:pt>
                <c:pt idx="687">
                  <c:v>30</c:v>
                </c:pt>
                <c:pt idx="688">
                  <c:v>30</c:v>
                </c:pt>
                <c:pt idx="689">
                  <c:v>30</c:v>
                </c:pt>
                <c:pt idx="690">
                  <c:v>30</c:v>
                </c:pt>
                <c:pt idx="691">
                  <c:v>29.9</c:v>
                </c:pt>
                <c:pt idx="692">
                  <c:v>30</c:v>
                </c:pt>
                <c:pt idx="693">
                  <c:v>30</c:v>
                </c:pt>
                <c:pt idx="694">
                  <c:v>30</c:v>
                </c:pt>
                <c:pt idx="695">
                  <c:v>30</c:v>
                </c:pt>
                <c:pt idx="696">
                  <c:v>30.1</c:v>
                </c:pt>
                <c:pt idx="697">
                  <c:v>30.1</c:v>
                </c:pt>
                <c:pt idx="698">
                  <c:v>30.1</c:v>
                </c:pt>
                <c:pt idx="699">
                  <c:v>30</c:v>
                </c:pt>
                <c:pt idx="700">
                  <c:v>29.9</c:v>
                </c:pt>
                <c:pt idx="701">
                  <c:v>29.9</c:v>
                </c:pt>
                <c:pt idx="702">
                  <c:v>30</c:v>
                </c:pt>
                <c:pt idx="703">
                  <c:v>30</c:v>
                </c:pt>
                <c:pt idx="704">
                  <c:v>30</c:v>
                </c:pt>
                <c:pt idx="705">
                  <c:v>30.1</c:v>
                </c:pt>
                <c:pt idx="706">
                  <c:v>29.9</c:v>
                </c:pt>
                <c:pt idx="707">
                  <c:v>30</c:v>
                </c:pt>
                <c:pt idx="708">
                  <c:v>30.1</c:v>
                </c:pt>
                <c:pt idx="709">
                  <c:v>30</c:v>
                </c:pt>
                <c:pt idx="710">
                  <c:v>30</c:v>
                </c:pt>
                <c:pt idx="711">
                  <c:v>30.1</c:v>
                </c:pt>
                <c:pt idx="712">
                  <c:v>30</c:v>
                </c:pt>
                <c:pt idx="713">
                  <c:v>30.1</c:v>
                </c:pt>
                <c:pt idx="714">
                  <c:v>30</c:v>
                </c:pt>
                <c:pt idx="715">
                  <c:v>30</c:v>
                </c:pt>
                <c:pt idx="716">
                  <c:v>30</c:v>
                </c:pt>
                <c:pt idx="717">
                  <c:v>30.1</c:v>
                </c:pt>
                <c:pt idx="718">
                  <c:v>29.6</c:v>
                </c:pt>
                <c:pt idx="719">
                  <c:v>26.6</c:v>
                </c:pt>
                <c:pt idx="720">
                  <c:v>22.8</c:v>
                </c:pt>
                <c:pt idx="721">
                  <c:v>19.5</c:v>
                </c:pt>
                <c:pt idx="722">
                  <c:v>17</c:v>
                </c:pt>
                <c:pt idx="723">
                  <c:v>14.7</c:v>
                </c:pt>
                <c:pt idx="724">
                  <c:v>12.9</c:v>
                </c:pt>
                <c:pt idx="725">
                  <c:v>11.4</c:v>
                </c:pt>
                <c:pt idx="726">
                  <c:v>10</c:v>
                </c:pt>
                <c:pt idx="727">
                  <c:v>8.8000000000000007</c:v>
                </c:pt>
                <c:pt idx="728">
                  <c:v>7.7</c:v>
                </c:pt>
                <c:pt idx="729">
                  <c:v>6.6</c:v>
                </c:pt>
                <c:pt idx="730">
                  <c:v>5.7</c:v>
                </c:pt>
                <c:pt idx="731">
                  <c:v>4.8</c:v>
                </c:pt>
                <c:pt idx="732">
                  <c:v>4.0999999999999996</c:v>
                </c:pt>
                <c:pt idx="733">
                  <c:v>3.3</c:v>
                </c:pt>
                <c:pt idx="734">
                  <c:v>2.7</c:v>
                </c:pt>
                <c:pt idx="735">
                  <c:v>2.1</c:v>
                </c:pt>
                <c:pt idx="736">
                  <c:v>1.5</c:v>
                </c:pt>
                <c:pt idx="737">
                  <c:v>1</c:v>
                </c:pt>
                <c:pt idx="738">
                  <c:v>0.5</c:v>
                </c:pt>
                <c:pt idx="739">
                  <c:v>0.1</c:v>
                </c:pt>
                <c:pt idx="740">
                  <c:v>-0.4</c:v>
                </c:pt>
                <c:pt idx="741">
                  <c:v>-0.8</c:v>
                </c:pt>
                <c:pt idx="742">
                  <c:v>-1.2</c:v>
                </c:pt>
                <c:pt idx="743">
                  <c:v>-1.5</c:v>
                </c:pt>
                <c:pt idx="744">
                  <c:v>-1.9000000000000001</c:v>
                </c:pt>
                <c:pt idx="745">
                  <c:v>-2.1</c:v>
                </c:pt>
                <c:pt idx="746">
                  <c:v>-2.2999999999999998</c:v>
                </c:pt>
                <c:pt idx="747">
                  <c:v>-2.5</c:v>
                </c:pt>
                <c:pt idx="748">
                  <c:v>-2.7</c:v>
                </c:pt>
                <c:pt idx="749">
                  <c:v>-2.8</c:v>
                </c:pt>
                <c:pt idx="750">
                  <c:v>-2.9</c:v>
                </c:pt>
                <c:pt idx="751">
                  <c:v>-3</c:v>
                </c:pt>
                <c:pt idx="752">
                  <c:v>-3</c:v>
                </c:pt>
                <c:pt idx="753">
                  <c:v>-3.1</c:v>
                </c:pt>
                <c:pt idx="754">
                  <c:v>-3.2</c:v>
                </c:pt>
                <c:pt idx="755">
                  <c:v>-3.3</c:v>
                </c:pt>
                <c:pt idx="756">
                  <c:v>-3.4</c:v>
                </c:pt>
                <c:pt idx="757">
                  <c:v>-3.5</c:v>
                </c:pt>
                <c:pt idx="758">
                  <c:v>-3.7</c:v>
                </c:pt>
                <c:pt idx="759">
                  <c:v>-3.7</c:v>
                </c:pt>
                <c:pt idx="760">
                  <c:v>-3.9</c:v>
                </c:pt>
                <c:pt idx="761">
                  <c:v>-4</c:v>
                </c:pt>
                <c:pt idx="762">
                  <c:v>-4.0999999999999996</c:v>
                </c:pt>
                <c:pt idx="763">
                  <c:v>-4.0999999999999996</c:v>
                </c:pt>
                <c:pt idx="764">
                  <c:v>-4.2</c:v>
                </c:pt>
                <c:pt idx="765">
                  <c:v>-4.3</c:v>
                </c:pt>
                <c:pt idx="766">
                  <c:v>-4.4000000000000004</c:v>
                </c:pt>
                <c:pt idx="767">
                  <c:v>-4.5</c:v>
                </c:pt>
                <c:pt idx="768">
                  <c:v>-4.5</c:v>
                </c:pt>
                <c:pt idx="769">
                  <c:v>-4.5999999999999996</c:v>
                </c:pt>
                <c:pt idx="770">
                  <c:v>-4.5999999999999996</c:v>
                </c:pt>
                <c:pt idx="771">
                  <c:v>-4.5999999999999996</c:v>
                </c:pt>
                <c:pt idx="772">
                  <c:v>-4.7</c:v>
                </c:pt>
                <c:pt idx="773">
                  <c:v>-4.7</c:v>
                </c:pt>
                <c:pt idx="774">
                  <c:v>-4.8</c:v>
                </c:pt>
                <c:pt idx="775">
                  <c:v>-4.8</c:v>
                </c:pt>
                <c:pt idx="776">
                  <c:v>-4.8</c:v>
                </c:pt>
                <c:pt idx="777">
                  <c:v>-4.8</c:v>
                </c:pt>
                <c:pt idx="778">
                  <c:v>-4.9000000000000004</c:v>
                </c:pt>
                <c:pt idx="779">
                  <c:v>-4.9000000000000004</c:v>
                </c:pt>
                <c:pt idx="780">
                  <c:v>-4.9000000000000004</c:v>
                </c:pt>
                <c:pt idx="781">
                  <c:v>-5</c:v>
                </c:pt>
                <c:pt idx="782">
                  <c:v>-5</c:v>
                </c:pt>
                <c:pt idx="783">
                  <c:v>-5</c:v>
                </c:pt>
                <c:pt idx="784">
                  <c:v>-5.0999999999999996</c:v>
                </c:pt>
                <c:pt idx="785">
                  <c:v>-5.0999999999999996</c:v>
                </c:pt>
                <c:pt idx="786">
                  <c:v>-5.0999999999999996</c:v>
                </c:pt>
                <c:pt idx="787">
                  <c:v>-5.0999999999999996</c:v>
                </c:pt>
                <c:pt idx="788">
                  <c:v>-5.0999999999999996</c:v>
                </c:pt>
                <c:pt idx="789">
                  <c:v>-5.0999999999999996</c:v>
                </c:pt>
                <c:pt idx="790">
                  <c:v>-5.0999999999999996</c:v>
                </c:pt>
                <c:pt idx="791">
                  <c:v>-5.0999999999999996</c:v>
                </c:pt>
                <c:pt idx="792">
                  <c:v>-5.0999999999999996</c:v>
                </c:pt>
                <c:pt idx="793">
                  <c:v>-5.0999999999999996</c:v>
                </c:pt>
                <c:pt idx="794">
                  <c:v>-5.0999999999999996</c:v>
                </c:pt>
                <c:pt idx="795">
                  <c:v>-5.0999999999999996</c:v>
                </c:pt>
                <c:pt idx="796">
                  <c:v>-5.0999999999999996</c:v>
                </c:pt>
                <c:pt idx="797">
                  <c:v>-5</c:v>
                </c:pt>
                <c:pt idx="798">
                  <c:v>-5.0999999999999996</c:v>
                </c:pt>
                <c:pt idx="799">
                  <c:v>-5</c:v>
                </c:pt>
                <c:pt idx="800">
                  <c:v>-5</c:v>
                </c:pt>
                <c:pt idx="801">
                  <c:v>-5</c:v>
                </c:pt>
                <c:pt idx="802">
                  <c:v>-5</c:v>
                </c:pt>
                <c:pt idx="803">
                  <c:v>-5</c:v>
                </c:pt>
                <c:pt idx="804">
                  <c:v>-5</c:v>
                </c:pt>
                <c:pt idx="805">
                  <c:v>-5</c:v>
                </c:pt>
                <c:pt idx="806">
                  <c:v>-5</c:v>
                </c:pt>
                <c:pt idx="807">
                  <c:v>-5</c:v>
                </c:pt>
                <c:pt idx="808">
                  <c:v>-5</c:v>
                </c:pt>
                <c:pt idx="809">
                  <c:v>-5</c:v>
                </c:pt>
                <c:pt idx="810">
                  <c:v>-5</c:v>
                </c:pt>
                <c:pt idx="811">
                  <c:v>-5</c:v>
                </c:pt>
                <c:pt idx="812">
                  <c:v>-5</c:v>
                </c:pt>
                <c:pt idx="813">
                  <c:v>-5</c:v>
                </c:pt>
                <c:pt idx="814">
                  <c:v>-5</c:v>
                </c:pt>
                <c:pt idx="815">
                  <c:v>-5</c:v>
                </c:pt>
                <c:pt idx="816">
                  <c:v>-5</c:v>
                </c:pt>
                <c:pt idx="817">
                  <c:v>-5</c:v>
                </c:pt>
                <c:pt idx="818">
                  <c:v>-5</c:v>
                </c:pt>
                <c:pt idx="819">
                  <c:v>-5</c:v>
                </c:pt>
                <c:pt idx="820">
                  <c:v>-5</c:v>
                </c:pt>
                <c:pt idx="821">
                  <c:v>-5</c:v>
                </c:pt>
                <c:pt idx="822">
                  <c:v>-5</c:v>
                </c:pt>
                <c:pt idx="823">
                  <c:v>-5</c:v>
                </c:pt>
                <c:pt idx="824">
                  <c:v>-5</c:v>
                </c:pt>
                <c:pt idx="825">
                  <c:v>-5</c:v>
                </c:pt>
                <c:pt idx="826">
                  <c:v>-5</c:v>
                </c:pt>
                <c:pt idx="827">
                  <c:v>-5</c:v>
                </c:pt>
                <c:pt idx="828">
                  <c:v>-5</c:v>
                </c:pt>
                <c:pt idx="829">
                  <c:v>-5</c:v>
                </c:pt>
                <c:pt idx="830">
                  <c:v>-5</c:v>
                </c:pt>
                <c:pt idx="831">
                  <c:v>-5</c:v>
                </c:pt>
                <c:pt idx="832">
                  <c:v>-5</c:v>
                </c:pt>
                <c:pt idx="833">
                  <c:v>-5</c:v>
                </c:pt>
                <c:pt idx="834">
                  <c:v>-5</c:v>
                </c:pt>
                <c:pt idx="835">
                  <c:v>-5</c:v>
                </c:pt>
                <c:pt idx="836">
                  <c:v>-5</c:v>
                </c:pt>
                <c:pt idx="837">
                  <c:v>-5</c:v>
                </c:pt>
                <c:pt idx="838">
                  <c:v>-5</c:v>
                </c:pt>
                <c:pt idx="839">
                  <c:v>-5</c:v>
                </c:pt>
                <c:pt idx="840">
                  <c:v>-5</c:v>
                </c:pt>
                <c:pt idx="841">
                  <c:v>-5</c:v>
                </c:pt>
                <c:pt idx="842">
                  <c:v>-5</c:v>
                </c:pt>
                <c:pt idx="843">
                  <c:v>-5</c:v>
                </c:pt>
                <c:pt idx="844">
                  <c:v>-5</c:v>
                </c:pt>
                <c:pt idx="845">
                  <c:v>-5</c:v>
                </c:pt>
                <c:pt idx="846">
                  <c:v>-5</c:v>
                </c:pt>
                <c:pt idx="847">
                  <c:v>-5</c:v>
                </c:pt>
                <c:pt idx="848">
                  <c:v>-5</c:v>
                </c:pt>
                <c:pt idx="849">
                  <c:v>-5</c:v>
                </c:pt>
                <c:pt idx="850">
                  <c:v>-5</c:v>
                </c:pt>
                <c:pt idx="851">
                  <c:v>-5</c:v>
                </c:pt>
                <c:pt idx="852">
                  <c:v>-5</c:v>
                </c:pt>
                <c:pt idx="853">
                  <c:v>-5</c:v>
                </c:pt>
                <c:pt idx="854">
                  <c:v>-5</c:v>
                </c:pt>
                <c:pt idx="855">
                  <c:v>-5</c:v>
                </c:pt>
                <c:pt idx="856">
                  <c:v>-5</c:v>
                </c:pt>
                <c:pt idx="857">
                  <c:v>-5</c:v>
                </c:pt>
                <c:pt idx="858">
                  <c:v>-5</c:v>
                </c:pt>
                <c:pt idx="859">
                  <c:v>-5</c:v>
                </c:pt>
                <c:pt idx="860">
                  <c:v>-5</c:v>
                </c:pt>
                <c:pt idx="861">
                  <c:v>-5</c:v>
                </c:pt>
                <c:pt idx="862">
                  <c:v>-5</c:v>
                </c:pt>
                <c:pt idx="863">
                  <c:v>-5</c:v>
                </c:pt>
                <c:pt idx="864">
                  <c:v>-5</c:v>
                </c:pt>
                <c:pt idx="865">
                  <c:v>-5</c:v>
                </c:pt>
                <c:pt idx="866">
                  <c:v>-5</c:v>
                </c:pt>
                <c:pt idx="867">
                  <c:v>-5</c:v>
                </c:pt>
                <c:pt idx="868">
                  <c:v>-5</c:v>
                </c:pt>
                <c:pt idx="869">
                  <c:v>-5</c:v>
                </c:pt>
                <c:pt idx="870">
                  <c:v>-5</c:v>
                </c:pt>
                <c:pt idx="871">
                  <c:v>-5</c:v>
                </c:pt>
                <c:pt idx="872">
                  <c:v>-5</c:v>
                </c:pt>
                <c:pt idx="873">
                  <c:v>-5</c:v>
                </c:pt>
                <c:pt idx="874">
                  <c:v>-5</c:v>
                </c:pt>
                <c:pt idx="875">
                  <c:v>-5</c:v>
                </c:pt>
                <c:pt idx="876">
                  <c:v>-5</c:v>
                </c:pt>
                <c:pt idx="877">
                  <c:v>-5</c:v>
                </c:pt>
                <c:pt idx="878">
                  <c:v>-5</c:v>
                </c:pt>
                <c:pt idx="879">
                  <c:v>-5</c:v>
                </c:pt>
                <c:pt idx="880">
                  <c:v>-5</c:v>
                </c:pt>
                <c:pt idx="881">
                  <c:v>-5</c:v>
                </c:pt>
                <c:pt idx="882">
                  <c:v>-5</c:v>
                </c:pt>
                <c:pt idx="883">
                  <c:v>-5</c:v>
                </c:pt>
                <c:pt idx="884">
                  <c:v>-5</c:v>
                </c:pt>
                <c:pt idx="885">
                  <c:v>-5</c:v>
                </c:pt>
                <c:pt idx="886">
                  <c:v>-5</c:v>
                </c:pt>
                <c:pt idx="887">
                  <c:v>-5</c:v>
                </c:pt>
                <c:pt idx="888">
                  <c:v>-5</c:v>
                </c:pt>
                <c:pt idx="889">
                  <c:v>-5</c:v>
                </c:pt>
                <c:pt idx="890">
                  <c:v>-5</c:v>
                </c:pt>
                <c:pt idx="891">
                  <c:v>-5</c:v>
                </c:pt>
                <c:pt idx="892">
                  <c:v>-5</c:v>
                </c:pt>
                <c:pt idx="893">
                  <c:v>-5</c:v>
                </c:pt>
                <c:pt idx="894">
                  <c:v>-5</c:v>
                </c:pt>
                <c:pt idx="895">
                  <c:v>-5</c:v>
                </c:pt>
                <c:pt idx="896">
                  <c:v>-5</c:v>
                </c:pt>
                <c:pt idx="897">
                  <c:v>-5</c:v>
                </c:pt>
                <c:pt idx="898">
                  <c:v>-4.9000000000000004</c:v>
                </c:pt>
                <c:pt idx="899">
                  <c:v>-3.7</c:v>
                </c:pt>
                <c:pt idx="900">
                  <c:v>-0.8</c:v>
                </c:pt>
                <c:pt idx="901">
                  <c:v>2.9</c:v>
                </c:pt>
                <c:pt idx="902">
                  <c:v>6.8</c:v>
                </c:pt>
                <c:pt idx="903">
                  <c:v>10.7</c:v>
                </c:pt>
                <c:pt idx="904">
                  <c:v>14.4</c:v>
                </c:pt>
                <c:pt idx="905">
                  <c:v>17.8</c:v>
                </c:pt>
                <c:pt idx="906">
                  <c:v>21.4</c:v>
                </c:pt>
                <c:pt idx="907">
                  <c:v>25.1</c:v>
                </c:pt>
                <c:pt idx="908">
                  <c:v>28.2</c:v>
                </c:pt>
                <c:pt idx="909">
                  <c:v>30.7</c:v>
                </c:pt>
                <c:pt idx="910">
                  <c:v>32</c:v>
                </c:pt>
                <c:pt idx="911">
                  <c:v>32.200000000000003</c:v>
                </c:pt>
                <c:pt idx="912">
                  <c:v>31.3</c:v>
                </c:pt>
                <c:pt idx="913">
                  <c:v>30.5</c:v>
                </c:pt>
                <c:pt idx="914">
                  <c:v>30</c:v>
                </c:pt>
                <c:pt idx="915">
                  <c:v>29.8</c:v>
                </c:pt>
                <c:pt idx="916">
                  <c:v>29.7</c:v>
                </c:pt>
                <c:pt idx="917">
                  <c:v>29.7</c:v>
                </c:pt>
                <c:pt idx="918">
                  <c:v>29.6</c:v>
                </c:pt>
                <c:pt idx="919">
                  <c:v>29.5</c:v>
                </c:pt>
                <c:pt idx="920">
                  <c:v>29.5</c:v>
                </c:pt>
                <c:pt idx="921">
                  <c:v>29.7</c:v>
                </c:pt>
                <c:pt idx="922">
                  <c:v>30</c:v>
                </c:pt>
                <c:pt idx="923">
                  <c:v>30.2</c:v>
                </c:pt>
                <c:pt idx="924">
                  <c:v>30.3</c:v>
                </c:pt>
                <c:pt idx="925">
                  <c:v>30.4</c:v>
                </c:pt>
                <c:pt idx="926">
                  <c:v>30.4</c:v>
                </c:pt>
                <c:pt idx="927">
                  <c:v>30.5</c:v>
                </c:pt>
                <c:pt idx="928">
                  <c:v>30.5</c:v>
                </c:pt>
                <c:pt idx="929">
                  <c:v>30.5</c:v>
                </c:pt>
                <c:pt idx="930">
                  <c:v>30.3</c:v>
                </c:pt>
                <c:pt idx="931">
                  <c:v>30.1</c:v>
                </c:pt>
                <c:pt idx="932">
                  <c:v>29.9</c:v>
                </c:pt>
                <c:pt idx="933">
                  <c:v>29.8</c:v>
                </c:pt>
                <c:pt idx="934">
                  <c:v>29.8</c:v>
                </c:pt>
                <c:pt idx="935">
                  <c:v>29.9</c:v>
                </c:pt>
                <c:pt idx="936">
                  <c:v>30.1</c:v>
                </c:pt>
                <c:pt idx="937">
                  <c:v>30.1</c:v>
                </c:pt>
                <c:pt idx="938">
                  <c:v>30</c:v>
                </c:pt>
                <c:pt idx="939">
                  <c:v>30</c:v>
                </c:pt>
                <c:pt idx="940">
                  <c:v>30</c:v>
                </c:pt>
                <c:pt idx="941">
                  <c:v>30.1</c:v>
                </c:pt>
                <c:pt idx="942">
                  <c:v>30</c:v>
                </c:pt>
                <c:pt idx="943">
                  <c:v>30</c:v>
                </c:pt>
                <c:pt idx="944">
                  <c:v>30</c:v>
                </c:pt>
                <c:pt idx="945">
                  <c:v>30</c:v>
                </c:pt>
                <c:pt idx="946">
                  <c:v>30</c:v>
                </c:pt>
                <c:pt idx="947">
                  <c:v>30</c:v>
                </c:pt>
                <c:pt idx="948">
                  <c:v>30</c:v>
                </c:pt>
                <c:pt idx="949">
                  <c:v>30</c:v>
                </c:pt>
                <c:pt idx="950">
                  <c:v>30</c:v>
                </c:pt>
                <c:pt idx="951">
                  <c:v>30</c:v>
                </c:pt>
                <c:pt idx="952">
                  <c:v>30</c:v>
                </c:pt>
                <c:pt idx="953">
                  <c:v>29.9</c:v>
                </c:pt>
                <c:pt idx="954">
                  <c:v>30</c:v>
                </c:pt>
                <c:pt idx="955">
                  <c:v>30</c:v>
                </c:pt>
                <c:pt idx="956">
                  <c:v>30</c:v>
                </c:pt>
                <c:pt idx="957">
                  <c:v>30</c:v>
                </c:pt>
                <c:pt idx="958">
                  <c:v>30.2</c:v>
                </c:pt>
                <c:pt idx="959">
                  <c:v>31.7</c:v>
                </c:pt>
                <c:pt idx="960">
                  <c:v>34.700000000000003</c:v>
                </c:pt>
                <c:pt idx="961">
                  <c:v>37.9</c:v>
                </c:pt>
                <c:pt idx="962">
                  <c:v>41.5</c:v>
                </c:pt>
                <c:pt idx="963">
                  <c:v>45.1</c:v>
                </c:pt>
                <c:pt idx="964">
                  <c:v>48.5</c:v>
                </c:pt>
                <c:pt idx="965">
                  <c:v>51.9</c:v>
                </c:pt>
                <c:pt idx="966">
                  <c:v>55.1</c:v>
                </c:pt>
                <c:pt idx="967">
                  <c:v>58.2</c:v>
                </c:pt>
                <c:pt idx="968">
                  <c:v>61.5</c:v>
                </c:pt>
                <c:pt idx="969">
                  <c:v>64</c:v>
                </c:pt>
                <c:pt idx="970">
                  <c:v>66.099999999999994</c:v>
                </c:pt>
                <c:pt idx="971">
                  <c:v>66.900000000000006</c:v>
                </c:pt>
                <c:pt idx="972">
                  <c:v>67</c:v>
                </c:pt>
                <c:pt idx="973">
                  <c:v>66.2</c:v>
                </c:pt>
                <c:pt idx="974">
                  <c:v>65.400000000000006</c:v>
                </c:pt>
                <c:pt idx="975">
                  <c:v>64.900000000000006</c:v>
                </c:pt>
                <c:pt idx="976">
                  <c:v>64.5</c:v>
                </c:pt>
                <c:pt idx="977">
                  <c:v>64.2</c:v>
                </c:pt>
                <c:pt idx="978">
                  <c:v>64.2</c:v>
                </c:pt>
                <c:pt idx="979">
                  <c:v>65</c:v>
                </c:pt>
                <c:pt idx="980">
                  <c:v>65</c:v>
                </c:pt>
                <c:pt idx="981">
                  <c:v>65.3</c:v>
                </c:pt>
                <c:pt idx="982">
                  <c:v>65.400000000000006</c:v>
                </c:pt>
                <c:pt idx="983">
                  <c:v>65.3</c:v>
                </c:pt>
                <c:pt idx="984">
                  <c:v>65.2</c:v>
                </c:pt>
                <c:pt idx="985">
                  <c:v>65</c:v>
                </c:pt>
                <c:pt idx="986">
                  <c:v>64.900000000000006</c:v>
                </c:pt>
                <c:pt idx="987">
                  <c:v>64.8</c:v>
                </c:pt>
                <c:pt idx="988">
                  <c:v>64.8</c:v>
                </c:pt>
                <c:pt idx="989">
                  <c:v>64.900000000000006</c:v>
                </c:pt>
                <c:pt idx="990">
                  <c:v>65</c:v>
                </c:pt>
                <c:pt idx="991">
                  <c:v>65.099999999999994</c:v>
                </c:pt>
                <c:pt idx="992">
                  <c:v>65.099999999999994</c:v>
                </c:pt>
                <c:pt idx="993">
                  <c:v>65.2</c:v>
                </c:pt>
                <c:pt idx="994">
                  <c:v>65.099999999999994</c:v>
                </c:pt>
                <c:pt idx="995">
                  <c:v>65</c:v>
                </c:pt>
                <c:pt idx="996">
                  <c:v>65.2</c:v>
                </c:pt>
                <c:pt idx="997">
                  <c:v>65</c:v>
                </c:pt>
                <c:pt idx="998">
                  <c:v>65</c:v>
                </c:pt>
                <c:pt idx="999">
                  <c:v>65</c:v>
                </c:pt>
                <c:pt idx="1000">
                  <c:v>65</c:v>
                </c:pt>
                <c:pt idx="1001">
                  <c:v>65</c:v>
                </c:pt>
                <c:pt idx="1002">
                  <c:v>65.5</c:v>
                </c:pt>
                <c:pt idx="1003">
                  <c:v>65</c:v>
                </c:pt>
                <c:pt idx="1004">
                  <c:v>65.2</c:v>
                </c:pt>
                <c:pt idx="1005">
                  <c:v>65.5</c:v>
                </c:pt>
                <c:pt idx="1006">
                  <c:v>65.5</c:v>
                </c:pt>
                <c:pt idx="1007">
                  <c:v>65</c:v>
                </c:pt>
                <c:pt idx="1008">
                  <c:v>65.400000000000006</c:v>
                </c:pt>
                <c:pt idx="1009">
                  <c:v>65.099999999999994</c:v>
                </c:pt>
                <c:pt idx="1010">
                  <c:v>65.5</c:v>
                </c:pt>
                <c:pt idx="1011">
                  <c:v>65</c:v>
                </c:pt>
                <c:pt idx="1012">
                  <c:v>65.3</c:v>
                </c:pt>
                <c:pt idx="1013">
                  <c:v>65</c:v>
                </c:pt>
                <c:pt idx="1014">
                  <c:v>65.5</c:v>
                </c:pt>
                <c:pt idx="1015">
                  <c:v>65.5</c:v>
                </c:pt>
                <c:pt idx="1016">
                  <c:v>65</c:v>
                </c:pt>
                <c:pt idx="1017">
                  <c:v>65.099999999999994</c:v>
                </c:pt>
                <c:pt idx="1018">
                  <c:v>64.7</c:v>
                </c:pt>
                <c:pt idx="1019">
                  <c:v>59.4</c:v>
                </c:pt>
                <c:pt idx="1020">
                  <c:v>51.6</c:v>
                </c:pt>
                <c:pt idx="1021">
                  <c:v>44.8</c:v>
                </c:pt>
                <c:pt idx="1022">
                  <c:v>39</c:v>
                </c:pt>
                <c:pt idx="1023">
                  <c:v>34.9</c:v>
                </c:pt>
                <c:pt idx="1024">
                  <c:v>31.5</c:v>
                </c:pt>
                <c:pt idx="1025">
                  <c:v>29.2</c:v>
                </c:pt>
                <c:pt idx="1026">
                  <c:v>28.4</c:v>
                </c:pt>
                <c:pt idx="1027">
                  <c:v>28.7</c:v>
                </c:pt>
                <c:pt idx="1028">
                  <c:v>29.5</c:v>
                </c:pt>
                <c:pt idx="1029">
                  <c:v>29.8</c:v>
                </c:pt>
                <c:pt idx="1030">
                  <c:v>29.9</c:v>
                </c:pt>
                <c:pt idx="1031">
                  <c:v>30</c:v>
                </c:pt>
                <c:pt idx="1032">
                  <c:v>30</c:v>
                </c:pt>
                <c:pt idx="1033">
                  <c:v>30</c:v>
                </c:pt>
                <c:pt idx="1034">
                  <c:v>30.1</c:v>
                </c:pt>
                <c:pt idx="1035">
                  <c:v>30.1</c:v>
                </c:pt>
                <c:pt idx="1036">
                  <c:v>30.1</c:v>
                </c:pt>
                <c:pt idx="1037">
                  <c:v>30</c:v>
                </c:pt>
                <c:pt idx="1038">
                  <c:v>29.9</c:v>
                </c:pt>
                <c:pt idx="1039">
                  <c:v>29.9</c:v>
                </c:pt>
                <c:pt idx="1040">
                  <c:v>30</c:v>
                </c:pt>
                <c:pt idx="1041">
                  <c:v>30</c:v>
                </c:pt>
                <c:pt idx="1042">
                  <c:v>30</c:v>
                </c:pt>
                <c:pt idx="1043">
                  <c:v>30</c:v>
                </c:pt>
                <c:pt idx="1044">
                  <c:v>30.1</c:v>
                </c:pt>
                <c:pt idx="1045">
                  <c:v>30</c:v>
                </c:pt>
                <c:pt idx="1046">
                  <c:v>29.9</c:v>
                </c:pt>
                <c:pt idx="1047">
                  <c:v>30</c:v>
                </c:pt>
                <c:pt idx="1048">
                  <c:v>30</c:v>
                </c:pt>
                <c:pt idx="1049">
                  <c:v>30</c:v>
                </c:pt>
                <c:pt idx="1050">
                  <c:v>30</c:v>
                </c:pt>
                <c:pt idx="1051">
                  <c:v>30</c:v>
                </c:pt>
                <c:pt idx="1052">
                  <c:v>29.9</c:v>
                </c:pt>
                <c:pt idx="1053">
                  <c:v>29.9</c:v>
                </c:pt>
                <c:pt idx="1054">
                  <c:v>30</c:v>
                </c:pt>
                <c:pt idx="1055">
                  <c:v>29.9</c:v>
                </c:pt>
                <c:pt idx="1056">
                  <c:v>29.9</c:v>
                </c:pt>
                <c:pt idx="1057">
                  <c:v>30</c:v>
                </c:pt>
                <c:pt idx="1058">
                  <c:v>30</c:v>
                </c:pt>
                <c:pt idx="1059">
                  <c:v>30</c:v>
                </c:pt>
                <c:pt idx="1060">
                  <c:v>30</c:v>
                </c:pt>
                <c:pt idx="1061">
                  <c:v>29.9</c:v>
                </c:pt>
                <c:pt idx="1062">
                  <c:v>30</c:v>
                </c:pt>
                <c:pt idx="1063">
                  <c:v>30</c:v>
                </c:pt>
                <c:pt idx="1064">
                  <c:v>30</c:v>
                </c:pt>
                <c:pt idx="1065">
                  <c:v>30</c:v>
                </c:pt>
                <c:pt idx="1066">
                  <c:v>30.1</c:v>
                </c:pt>
                <c:pt idx="1067">
                  <c:v>30</c:v>
                </c:pt>
                <c:pt idx="1068">
                  <c:v>29.9</c:v>
                </c:pt>
                <c:pt idx="1069">
                  <c:v>30</c:v>
                </c:pt>
                <c:pt idx="1070">
                  <c:v>30</c:v>
                </c:pt>
                <c:pt idx="1071">
                  <c:v>30</c:v>
                </c:pt>
                <c:pt idx="1072">
                  <c:v>30</c:v>
                </c:pt>
                <c:pt idx="1073">
                  <c:v>30</c:v>
                </c:pt>
                <c:pt idx="1074">
                  <c:v>30</c:v>
                </c:pt>
                <c:pt idx="1075">
                  <c:v>30</c:v>
                </c:pt>
                <c:pt idx="1076">
                  <c:v>30</c:v>
                </c:pt>
                <c:pt idx="1077">
                  <c:v>30</c:v>
                </c:pt>
                <c:pt idx="1078">
                  <c:v>29.8</c:v>
                </c:pt>
                <c:pt idx="1079">
                  <c:v>26.9</c:v>
                </c:pt>
                <c:pt idx="1080">
                  <c:v>23.1</c:v>
                </c:pt>
                <c:pt idx="1081">
                  <c:v>19.899999999999999</c:v>
                </c:pt>
                <c:pt idx="1082">
                  <c:v>17.2</c:v>
                </c:pt>
                <c:pt idx="1083">
                  <c:v>14.9</c:v>
                </c:pt>
                <c:pt idx="1084">
                  <c:v>13.1</c:v>
                </c:pt>
                <c:pt idx="1085">
                  <c:v>11.6</c:v>
                </c:pt>
                <c:pt idx="1086">
                  <c:v>10.200000000000001</c:v>
                </c:pt>
                <c:pt idx="1087">
                  <c:v>8.9</c:v>
                </c:pt>
                <c:pt idx="1088">
                  <c:v>7.8</c:v>
                </c:pt>
                <c:pt idx="1089">
                  <c:v>6.7</c:v>
                </c:pt>
                <c:pt idx="1090">
                  <c:v>5.8</c:v>
                </c:pt>
                <c:pt idx="1091">
                  <c:v>4.9000000000000004</c:v>
                </c:pt>
                <c:pt idx="1092">
                  <c:v>4.0999999999999996</c:v>
                </c:pt>
                <c:pt idx="1093">
                  <c:v>3.4</c:v>
                </c:pt>
                <c:pt idx="1094">
                  <c:v>2.7</c:v>
                </c:pt>
                <c:pt idx="1095">
                  <c:v>2.1</c:v>
                </c:pt>
                <c:pt idx="1096">
                  <c:v>1.6</c:v>
                </c:pt>
                <c:pt idx="1097">
                  <c:v>1</c:v>
                </c:pt>
                <c:pt idx="1098">
                  <c:v>0.60000000000000064</c:v>
                </c:pt>
                <c:pt idx="1099">
                  <c:v>0.1</c:v>
                </c:pt>
                <c:pt idx="1100">
                  <c:v>-0.30000000000000032</c:v>
                </c:pt>
                <c:pt idx="1101">
                  <c:v>-0.8</c:v>
                </c:pt>
                <c:pt idx="1102">
                  <c:v>-1.2</c:v>
                </c:pt>
                <c:pt idx="1103">
                  <c:v>-1.6</c:v>
                </c:pt>
                <c:pt idx="1104">
                  <c:v>-1.9000000000000001</c:v>
                </c:pt>
                <c:pt idx="1105">
                  <c:v>-2.1</c:v>
                </c:pt>
                <c:pt idx="1106">
                  <c:v>-2.2999999999999998</c:v>
                </c:pt>
                <c:pt idx="1107">
                  <c:v>-2.5</c:v>
                </c:pt>
                <c:pt idx="1108">
                  <c:v>-2.7</c:v>
                </c:pt>
                <c:pt idx="1109">
                  <c:v>-2.7</c:v>
                </c:pt>
                <c:pt idx="1110">
                  <c:v>-2.9</c:v>
                </c:pt>
                <c:pt idx="1111">
                  <c:v>-2.9</c:v>
                </c:pt>
                <c:pt idx="1112">
                  <c:v>-3</c:v>
                </c:pt>
                <c:pt idx="1113">
                  <c:v>-3.1</c:v>
                </c:pt>
                <c:pt idx="1114">
                  <c:v>-3.2</c:v>
                </c:pt>
                <c:pt idx="1115">
                  <c:v>-3.3</c:v>
                </c:pt>
                <c:pt idx="1116">
                  <c:v>-3.4</c:v>
                </c:pt>
                <c:pt idx="1117">
                  <c:v>-3.6</c:v>
                </c:pt>
                <c:pt idx="1118">
                  <c:v>-3.6</c:v>
                </c:pt>
                <c:pt idx="1119">
                  <c:v>-3.7</c:v>
                </c:pt>
                <c:pt idx="1120">
                  <c:v>-3.9</c:v>
                </c:pt>
                <c:pt idx="1121">
                  <c:v>-3.9</c:v>
                </c:pt>
                <c:pt idx="1122">
                  <c:v>-4</c:v>
                </c:pt>
                <c:pt idx="1123">
                  <c:v>-4.0999999999999996</c:v>
                </c:pt>
                <c:pt idx="1124">
                  <c:v>-4.2</c:v>
                </c:pt>
                <c:pt idx="1125">
                  <c:v>-4.3</c:v>
                </c:pt>
                <c:pt idx="1126">
                  <c:v>-4.4000000000000004</c:v>
                </c:pt>
                <c:pt idx="1127">
                  <c:v>-4.4000000000000004</c:v>
                </c:pt>
                <c:pt idx="1128">
                  <c:v>-4.5</c:v>
                </c:pt>
                <c:pt idx="1129">
                  <c:v>-4.5</c:v>
                </c:pt>
                <c:pt idx="1130">
                  <c:v>-4.5</c:v>
                </c:pt>
                <c:pt idx="1131">
                  <c:v>-4.5999999999999996</c:v>
                </c:pt>
                <c:pt idx="1132">
                  <c:v>-4.5999999999999996</c:v>
                </c:pt>
                <c:pt idx="1133">
                  <c:v>-4.7</c:v>
                </c:pt>
                <c:pt idx="1134">
                  <c:v>-4.7</c:v>
                </c:pt>
                <c:pt idx="1135">
                  <c:v>-4.8</c:v>
                </c:pt>
                <c:pt idx="1136">
                  <c:v>-4.8</c:v>
                </c:pt>
                <c:pt idx="1137">
                  <c:v>-4.9000000000000004</c:v>
                </c:pt>
                <c:pt idx="1138">
                  <c:v>-4.9000000000000004</c:v>
                </c:pt>
                <c:pt idx="1139">
                  <c:v>-4.9000000000000004</c:v>
                </c:pt>
                <c:pt idx="1140">
                  <c:v>-4.9000000000000004</c:v>
                </c:pt>
                <c:pt idx="1141">
                  <c:v>-5</c:v>
                </c:pt>
                <c:pt idx="1142">
                  <c:v>-5</c:v>
                </c:pt>
                <c:pt idx="1143">
                  <c:v>-5.0999999999999996</c:v>
                </c:pt>
                <c:pt idx="1144">
                  <c:v>-5.0999999999999996</c:v>
                </c:pt>
                <c:pt idx="1145">
                  <c:v>-5.0999999999999996</c:v>
                </c:pt>
                <c:pt idx="1146">
                  <c:v>-5.0999999999999996</c:v>
                </c:pt>
                <c:pt idx="1147">
                  <c:v>-5.0999999999999996</c:v>
                </c:pt>
                <c:pt idx="1148">
                  <c:v>-5.0999999999999996</c:v>
                </c:pt>
                <c:pt idx="1149">
                  <c:v>-5.0999999999999996</c:v>
                </c:pt>
                <c:pt idx="1150">
                  <c:v>-5.0999999999999996</c:v>
                </c:pt>
                <c:pt idx="1151">
                  <c:v>-5.0999999999999996</c:v>
                </c:pt>
                <c:pt idx="1152">
                  <c:v>-5.0999999999999996</c:v>
                </c:pt>
                <c:pt idx="1153">
                  <c:v>-5.0999999999999996</c:v>
                </c:pt>
                <c:pt idx="1154">
                  <c:v>-5.0999999999999996</c:v>
                </c:pt>
                <c:pt idx="1155">
                  <c:v>-5.0999999999999996</c:v>
                </c:pt>
                <c:pt idx="1156">
                  <c:v>-5</c:v>
                </c:pt>
                <c:pt idx="1157">
                  <c:v>-5</c:v>
                </c:pt>
                <c:pt idx="1158">
                  <c:v>-5</c:v>
                </c:pt>
                <c:pt idx="1159">
                  <c:v>-5</c:v>
                </c:pt>
                <c:pt idx="1160">
                  <c:v>-5</c:v>
                </c:pt>
                <c:pt idx="1161">
                  <c:v>-5</c:v>
                </c:pt>
                <c:pt idx="1162">
                  <c:v>-5</c:v>
                </c:pt>
                <c:pt idx="1163">
                  <c:v>-5</c:v>
                </c:pt>
                <c:pt idx="1164">
                  <c:v>-5</c:v>
                </c:pt>
                <c:pt idx="1165">
                  <c:v>-5</c:v>
                </c:pt>
                <c:pt idx="1166">
                  <c:v>-5</c:v>
                </c:pt>
                <c:pt idx="1167">
                  <c:v>-5</c:v>
                </c:pt>
                <c:pt idx="1168">
                  <c:v>-5</c:v>
                </c:pt>
                <c:pt idx="1169">
                  <c:v>-5</c:v>
                </c:pt>
                <c:pt idx="1170">
                  <c:v>-5</c:v>
                </c:pt>
                <c:pt idx="1171">
                  <c:v>-5</c:v>
                </c:pt>
                <c:pt idx="1172">
                  <c:v>-5</c:v>
                </c:pt>
                <c:pt idx="1173">
                  <c:v>-5</c:v>
                </c:pt>
                <c:pt idx="1174">
                  <c:v>-5</c:v>
                </c:pt>
                <c:pt idx="1175">
                  <c:v>-5</c:v>
                </c:pt>
                <c:pt idx="1176">
                  <c:v>-5</c:v>
                </c:pt>
                <c:pt idx="1177">
                  <c:v>-5</c:v>
                </c:pt>
                <c:pt idx="1178">
                  <c:v>-5</c:v>
                </c:pt>
                <c:pt idx="1179">
                  <c:v>-5</c:v>
                </c:pt>
                <c:pt idx="1180">
                  <c:v>-5</c:v>
                </c:pt>
                <c:pt idx="1181">
                  <c:v>-5</c:v>
                </c:pt>
                <c:pt idx="1182">
                  <c:v>-5</c:v>
                </c:pt>
                <c:pt idx="1183">
                  <c:v>-5</c:v>
                </c:pt>
                <c:pt idx="1184">
                  <c:v>-5</c:v>
                </c:pt>
                <c:pt idx="1185">
                  <c:v>-5</c:v>
                </c:pt>
                <c:pt idx="1186">
                  <c:v>-5</c:v>
                </c:pt>
                <c:pt idx="1187">
                  <c:v>-5</c:v>
                </c:pt>
                <c:pt idx="1188">
                  <c:v>-5</c:v>
                </c:pt>
                <c:pt idx="1189">
                  <c:v>-5</c:v>
                </c:pt>
                <c:pt idx="1190">
                  <c:v>-5</c:v>
                </c:pt>
                <c:pt idx="1191">
                  <c:v>-5</c:v>
                </c:pt>
                <c:pt idx="1192">
                  <c:v>-5</c:v>
                </c:pt>
                <c:pt idx="1193">
                  <c:v>-5</c:v>
                </c:pt>
                <c:pt idx="1194">
                  <c:v>-5</c:v>
                </c:pt>
                <c:pt idx="1195">
                  <c:v>-5</c:v>
                </c:pt>
                <c:pt idx="1196">
                  <c:v>-5</c:v>
                </c:pt>
                <c:pt idx="1197">
                  <c:v>-5</c:v>
                </c:pt>
                <c:pt idx="1198">
                  <c:v>-4.9000000000000004</c:v>
                </c:pt>
                <c:pt idx="1199">
                  <c:v>-3.7</c:v>
                </c:pt>
                <c:pt idx="1200">
                  <c:v>-0.70000000000000062</c:v>
                </c:pt>
                <c:pt idx="1201">
                  <c:v>2.9</c:v>
                </c:pt>
                <c:pt idx="1202">
                  <c:v>6.9</c:v>
                </c:pt>
                <c:pt idx="1203">
                  <c:v>10.8</c:v>
                </c:pt>
                <c:pt idx="1204">
                  <c:v>14.6</c:v>
                </c:pt>
                <c:pt idx="1205">
                  <c:v>18</c:v>
                </c:pt>
                <c:pt idx="1206">
                  <c:v>21.7</c:v>
                </c:pt>
                <c:pt idx="1207">
                  <c:v>25.3</c:v>
                </c:pt>
                <c:pt idx="1208">
                  <c:v>28.8</c:v>
                </c:pt>
                <c:pt idx="1209">
                  <c:v>32.1</c:v>
                </c:pt>
                <c:pt idx="1210">
                  <c:v>35.300000000000004</c:v>
                </c:pt>
                <c:pt idx="1211">
                  <c:v>38.300000000000004</c:v>
                </c:pt>
                <c:pt idx="1212">
                  <c:v>41.2</c:v>
                </c:pt>
                <c:pt idx="1213">
                  <c:v>44</c:v>
                </c:pt>
                <c:pt idx="1214">
                  <c:v>46.8</c:v>
                </c:pt>
                <c:pt idx="1215">
                  <c:v>49.7</c:v>
                </c:pt>
                <c:pt idx="1216">
                  <c:v>52.6</c:v>
                </c:pt>
                <c:pt idx="1217">
                  <c:v>55.4</c:v>
                </c:pt>
                <c:pt idx="1218">
                  <c:v>58.3</c:v>
                </c:pt>
                <c:pt idx="1219">
                  <c:v>61.2</c:v>
                </c:pt>
                <c:pt idx="1220">
                  <c:v>63.6</c:v>
                </c:pt>
                <c:pt idx="1221">
                  <c:v>65.599999999999994</c:v>
                </c:pt>
                <c:pt idx="1222">
                  <c:v>66.7</c:v>
                </c:pt>
                <c:pt idx="1223">
                  <c:v>66.8</c:v>
                </c:pt>
                <c:pt idx="1224">
                  <c:v>66.400000000000006</c:v>
                </c:pt>
                <c:pt idx="1225">
                  <c:v>65.8</c:v>
                </c:pt>
                <c:pt idx="1226">
                  <c:v>65.2</c:v>
                </c:pt>
                <c:pt idx="1227">
                  <c:v>64.7</c:v>
                </c:pt>
                <c:pt idx="1228">
                  <c:v>64.2</c:v>
                </c:pt>
                <c:pt idx="1229">
                  <c:v>64.099999999999994</c:v>
                </c:pt>
                <c:pt idx="1230">
                  <c:v>64.400000000000006</c:v>
                </c:pt>
                <c:pt idx="1231">
                  <c:v>64.8</c:v>
                </c:pt>
                <c:pt idx="1232">
                  <c:v>65.3</c:v>
                </c:pt>
                <c:pt idx="1233">
                  <c:v>65.400000000000006</c:v>
                </c:pt>
                <c:pt idx="1234">
                  <c:v>65.400000000000006</c:v>
                </c:pt>
                <c:pt idx="1235">
                  <c:v>65.3</c:v>
                </c:pt>
                <c:pt idx="1236">
                  <c:v>65.099999999999994</c:v>
                </c:pt>
                <c:pt idx="1237">
                  <c:v>64.900000000000006</c:v>
                </c:pt>
                <c:pt idx="1238">
                  <c:v>64.8</c:v>
                </c:pt>
                <c:pt idx="1239">
                  <c:v>64.8</c:v>
                </c:pt>
                <c:pt idx="1240">
                  <c:v>64.900000000000006</c:v>
                </c:pt>
                <c:pt idx="1241">
                  <c:v>65.099999999999994</c:v>
                </c:pt>
                <c:pt idx="1242">
                  <c:v>65.099999999999994</c:v>
                </c:pt>
                <c:pt idx="1243">
                  <c:v>65.099999999999994</c:v>
                </c:pt>
                <c:pt idx="1244">
                  <c:v>65.099999999999994</c:v>
                </c:pt>
                <c:pt idx="1245">
                  <c:v>65.400000000000006</c:v>
                </c:pt>
                <c:pt idx="1246">
                  <c:v>65</c:v>
                </c:pt>
                <c:pt idx="1247">
                  <c:v>65</c:v>
                </c:pt>
                <c:pt idx="1248">
                  <c:v>65</c:v>
                </c:pt>
                <c:pt idx="1249">
                  <c:v>65</c:v>
                </c:pt>
                <c:pt idx="1250">
                  <c:v>65</c:v>
                </c:pt>
                <c:pt idx="1251">
                  <c:v>65.099999999999994</c:v>
                </c:pt>
                <c:pt idx="1252">
                  <c:v>65</c:v>
                </c:pt>
                <c:pt idx="1253">
                  <c:v>65.099999999999994</c:v>
                </c:pt>
                <c:pt idx="1254">
                  <c:v>65</c:v>
                </c:pt>
                <c:pt idx="1255">
                  <c:v>65.099999999999994</c:v>
                </c:pt>
                <c:pt idx="1256">
                  <c:v>65.400000000000006</c:v>
                </c:pt>
                <c:pt idx="1257">
                  <c:v>65</c:v>
                </c:pt>
                <c:pt idx="1258">
                  <c:v>65.099999999999994</c:v>
                </c:pt>
                <c:pt idx="1259">
                  <c:v>65.400000000000006</c:v>
                </c:pt>
                <c:pt idx="1260">
                  <c:v>65.099999999999994</c:v>
                </c:pt>
                <c:pt idx="1261">
                  <c:v>65.400000000000006</c:v>
                </c:pt>
                <c:pt idx="1262">
                  <c:v>65.2</c:v>
                </c:pt>
                <c:pt idx="1263">
                  <c:v>65.2</c:v>
                </c:pt>
                <c:pt idx="1264">
                  <c:v>65.2</c:v>
                </c:pt>
                <c:pt idx="1265">
                  <c:v>65.400000000000006</c:v>
                </c:pt>
                <c:pt idx="1266">
                  <c:v>65.099999999999994</c:v>
                </c:pt>
                <c:pt idx="1267">
                  <c:v>65.400000000000006</c:v>
                </c:pt>
                <c:pt idx="1268">
                  <c:v>65.099999999999994</c:v>
                </c:pt>
                <c:pt idx="1269">
                  <c:v>65</c:v>
                </c:pt>
                <c:pt idx="1270">
                  <c:v>65.099999999999994</c:v>
                </c:pt>
                <c:pt idx="1271">
                  <c:v>65.5</c:v>
                </c:pt>
                <c:pt idx="1272">
                  <c:v>65</c:v>
                </c:pt>
                <c:pt idx="1273">
                  <c:v>65</c:v>
                </c:pt>
                <c:pt idx="1274">
                  <c:v>65.5</c:v>
                </c:pt>
                <c:pt idx="1275">
                  <c:v>65.5</c:v>
                </c:pt>
                <c:pt idx="1276">
                  <c:v>65</c:v>
                </c:pt>
                <c:pt idx="1277">
                  <c:v>65</c:v>
                </c:pt>
                <c:pt idx="1278">
                  <c:v>65.099999999999994</c:v>
                </c:pt>
                <c:pt idx="1279">
                  <c:v>65</c:v>
                </c:pt>
                <c:pt idx="1280">
                  <c:v>65.099999999999994</c:v>
                </c:pt>
                <c:pt idx="1281">
                  <c:v>65.099999999999994</c:v>
                </c:pt>
                <c:pt idx="1282">
                  <c:v>65.099999999999994</c:v>
                </c:pt>
                <c:pt idx="1283">
                  <c:v>65.099999999999994</c:v>
                </c:pt>
                <c:pt idx="1284">
                  <c:v>65.099999999999994</c:v>
                </c:pt>
                <c:pt idx="1285">
                  <c:v>65.099999999999994</c:v>
                </c:pt>
                <c:pt idx="1286">
                  <c:v>65.099999999999994</c:v>
                </c:pt>
                <c:pt idx="1287">
                  <c:v>65.099999999999994</c:v>
                </c:pt>
                <c:pt idx="1288">
                  <c:v>65.099999999999994</c:v>
                </c:pt>
                <c:pt idx="1289">
                  <c:v>65.2</c:v>
                </c:pt>
                <c:pt idx="1290">
                  <c:v>65.099999999999994</c:v>
                </c:pt>
                <c:pt idx="1291">
                  <c:v>65.2</c:v>
                </c:pt>
                <c:pt idx="1292">
                  <c:v>65.2</c:v>
                </c:pt>
                <c:pt idx="1293">
                  <c:v>65.099999999999994</c:v>
                </c:pt>
                <c:pt idx="1294">
                  <c:v>65.5</c:v>
                </c:pt>
                <c:pt idx="1295">
                  <c:v>65</c:v>
                </c:pt>
                <c:pt idx="1296">
                  <c:v>64.900000000000006</c:v>
                </c:pt>
                <c:pt idx="1297">
                  <c:v>64.900000000000006</c:v>
                </c:pt>
                <c:pt idx="1298">
                  <c:v>64.8</c:v>
                </c:pt>
                <c:pt idx="1299">
                  <c:v>64.900000000000006</c:v>
                </c:pt>
                <c:pt idx="1300">
                  <c:v>64.900000000000006</c:v>
                </c:pt>
                <c:pt idx="1301">
                  <c:v>64.900000000000006</c:v>
                </c:pt>
                <c:pt idx="1302">
                  <c:v>64.900000000000006</c:v>
                </c:pt>
                <c:pt idx="1303">
                  <c:v>64.900000000000006</c:v>
                </c:pt>
                <c:pt idx="1304">
                  <c:v>64.900000000000006</c:v>
                </c:pt>
                <c:pt idx="1305">
                  <c:v>64.900000000000006</c:v>
                </c:pt>
                <c:pt idx="1306">
                  <c:v>65</c:v>
                </c:pt>
                <c:pt idx="1307">
                  <c:v>65</c:v>
                </c:pt>
                <c:pt idx="1308">
                  <c:v>65</c:v>
                </c:pt>
                <c:pt idx="1309">
                  <c:v>65.099999999999994</c:v>
                </c:pt>
                <c:pt idx="1310">
                  <c:v>65.400000000000006</c:v>
                </c:pt>
                <c:pt idx="1311">
                  <c:v>65</c:v>
                </c:pt>
                <c:pt idx="1312">
                  <c:v>65.099999999999994</c:v>
                </c:pt>
                <c:pt idx="1313">
                  <c:v>65.099999999999994</c:v>
                </c:pt>
                <c:pt idx="1314">
                  <c:v>65.099999999999994</c:v>
                </c:pt>
                <c:pt idx="1315">
                  <c:v>65.099999999999994</c:v>
                </c:pt>
                <c:pt idx="1316">
                  <c:v>65.2</c:v>
                </c:pt>
                <c:pt idx="1317">
                  <c:v>65.2</c:v>
                </c:pt>
                <c:pt idx="1318">
                  <c:v>64.599999999999994</c:v>
                </c:pt>
                <c:pt idx="1319">
                  <c:v>58.7</c:v>
                </c:pt>
                <c:pt idx="1320">
                  <c:v>50.9</c:v>
                </c:pt>
                <c:pt idx="1321">
                  <c:v>44</c:v>
                </c:pt>
                <c:pt idx="1322">
                  <c:v>38.9</c:v>
                </c:pt>
                <c:pt idx="1323">
                  <c:v>34.700000000000003</c:v>
                </c:pt>
                <c:pt idx="1324">
                  <c:v>31.1</c:v>
                </c:pt>
                <c:pt idx="1325">
                  <c:v>28.1</c:v>
                </c:pt>
                <c:pt idx="1326">
                  <c:v>25.5</c:v>
                </c:pt>
                <c:pt idx="1327">
                  <c:v>23.2</c:v>
                </c:pt>
                <c:pt idx="1328">
                  <c:v>21.2</c:v>
                </c:pt>
                <c:pt idx="1329">
                  <c:v>19.399999999999999</c:v>
                </c:pt>
                <c:pt idx="1330">
                  <c:v>17.7</c:v>
                </c:pt>
                <c:pt idx="1331">
                  <c:v>16.2</c:v>
                </c:pt>
                <c:pt idx="1332">
                  <c:v>14.7</c:v>
                </c:pt>
                <c:pt idx="1333">
                  <c:v>13.6</c:v>
                </c:pt>
                <c:pt idx="1334">
                  <c:v>12.4</c:v>
                </c:pt>
                <c:pt idx="1335">
                  <c:v>11.4</c:v>
                </c:pt>
                <c:pt idx="1336">
                  <c:v>10.4</c:v>
                </c:pt>
                <c:pt idx="1337">
                  <c:v>9.5</c:v>
                </c:pt>
                <c:pt idx="1338">
                  <c:v>8.6</c:v>
                </c:pt>
                <c:pt idx="1339">
                  <c:v>7.8</c:v>
                </c:pt>
                <c:pt idx="1340">
                  <c:v>7</c:v>
                </c:pt>
                <c:pt idx="1341">
                  <c:v>6.3</c:v>
                </c:pt>
                <c:pt idx="1342">
                  <c:v>5.7</c:v>
                </c:pt>
                <c:pt idx="1343">
                  <c:v>5</c:v>
                </c:pt>
                <c:pt idx="1344">
                  <c:v>4.4000000000000004</c:v>
                </c:pt>
                <c:pt idx="1345">
                  <c:v>3.8</c:v>
                </c:pt>
                <c:pt idx="1346">
                  <c:v>3.3</c:v>
                </c:pt>
                <c:pt idx="1347">
                  <c:v>2.8</c:v>
                </c:pt>
                <c:pt idx="1348">
                  <c:v>2.2999999999999998</c:v>
                </c:pt>
                <c:pt idx="1349">
                  <c:v>1.8</c:v>
                </c:pt>
                <c:pt idx="1350">
                  <c:v>1.4</c:v>
                </c:pt>
                <c:pt idx="1351">
                  <c:v>0.9</c:v>
                </c:pt>
                <c:pt idx="1352">
                  <c:v>0.5</c:v>
                </c:pt>
                <c:pt idx="1353">
                  <c:v>0.1</c:v>
                </c:pt>
                <c:pt idx="1354">
                  <c:v>-0.30000000000000032</c:v>
                </c:pt>
                <c:pt idx="1355">
                  <c:v>-0.70000000000000062</c:v>
                </c:pt>
                <c:pt idx="1356">
                  <c:v>-1</c:v>
                </c:pt>
                <c:pt idx="1357">
                  <c:v>-1.3</c:v>
                </c:pt>
                <c:pt idx="1358">
                  <c:v>-1.7</c:v>
                </c:pt>
                <c:pt idx="1359">
                  <c:v>-2</c:v>
                </c:pt>
                <c:pt idx="1360">
                  <c:v>-2.2999999999999998</c:v>
                </c:pt>
                <c:pt idx="1361">
                  <c:v>-2.6</c:v>
                </c:pt>
                <c:pt idx="1362">
                  <c:v>-2.8</c:v>
                </c:pt>
                <c:pt idx="1363">
                  <c:v>-3</c:v>
                </c:pt>
                <c:pt idx="1364">
                  <c:v>-3.2</c:v>
                </c:pt>
                <c:pt idx="1365">
                  <c:v>-3.3</c:v>
                </c:pt>
                <c:pt idx="1366">
                  <c:v>-3.5</c:v>
                </c:pt>
                <c:pt idx="1367">
                  <c:v>-3.6</c:v>
                </c:pt>
                <c:pt idx="1368">
                  <c:v>-3.7</c:v>
                </c:pt>
                <c:pt idx="1369">
                  <c:v>-3.8</c:v>
                </c:pt>
                <c:pt idx="1370">
                  <c:v>-4</c:v>
                </c:pt>
                <c:pt idx="1371">
                  <c:v>-4</c:v>
                </c:pt>
                <c:pt idx="1372">
                  <c:v>-4</c:v>
                </c:pt>
                <c:pt idx="1373">
                  <c:v>-4.0999999999999996</c:v>
                </c:pt>
                <c:pt idx="1374">
                  <c:v>-4</c:v>
                </c:pt>
                <c:pt idx="1375">
                  <c:v>-4.0999999999999996</c:v>
                </c:pt>
                <c:pt idx="1376">
                  <c:v>-4</c:v>
                </c:pt>
              </c:numCache>
            </c:numRef>
          </c:yVal>
          <c:smooth val="1"/>
        </c:ser>
        <c:ser>
          <c:idx val="1"/>
          <c:order val="1"/>
          <c:tx>
            <c:v>Set-Point</c:v>
          </c:tx>
          <c:spPr>
            <a:ln>
              <a:solidFill>
                <a:srgbClr val="FF0000">
                  <a:alpha val="50000"/>
                </a:srgbClr>
              </a:solidFill>
            </a:ln>
          </c:spPr>
          <c:marker>
            <c:symbol val="none"/>
          </c:marker>
          <c:xVal>
            <c:numRef>
              <c:f>log2_performsnce!$E$2:$E$1378</c:f>
              <c:numCache>
                <c:formatCode>General</c:formatCode>
                <c:ptCount val="1377"/>
                <c:pt idx="0">
                  <c:v>0</c:v>
                </c:pt>
                <c:pt idx="1">
                  <c:v>0.16666666666666666</c:v>
                </c:pt>
                <c:pt idx="2">
                  <c:v>0.33333333333333331</c:v>
                </c:pt>
                <c:pt idx="3">
                  <c:v>0.5</c:v>
                </c:pt>
                <c:pt idx="4">
                  <c:v>0.66666666666666663</c:v>
                </c:pt>
                <c:pt idx="5">
                  <c:v>0.8333333333333337</c:v>
                </c:pt>
                <c:pt idx="6">
                  <c:v>0.99999999999999989</c:v>
                </c:pt>
                <c:pt idx="7">
                  <c:v>1.1666666666666665</c:v>
                </c:pt>
                <c:pt idx="8">
                  <c:v>1.3333333333333333</c:v>
                </c:pt>
                <c:pt idx="9">
                  <c:v>1.5</c:v>
                </c:pt>
                <c:pt idx="10">
                  <c:v>1.6666666666666667</c:v>
                </c:pt>
                <c:pt idx="11">
                  <c:v>1.8333333333333335</c:v>
                </c:pt>
                <c:pt idx="12">
                  <c:v>2</c:v>
                </c:pt>
                <c:pt idx="13">
                  <c:v>2.1666666666666665</c:v>
                </c:pt>
                <c:pt idx="14">
                  <c:v>2.333333333333333</c:v>
                </c:pt>
                <c:pt idx="15">
                  <c:v>2.4999999999999987</c:v>
                </c:pt>
                <c:pt idx="16">
                  <c:v>2.6666666666666661</c:v>
                </c:pt>
                <c:pt idx="17">
                  <c:v>2.8333333333333326</c:v>
                </c:pt>
                <c:pt idx="18">
                  <c:v>2.9999999999999987</c:v>
                </c:pt>
                <c:pt idx="19">
                  <c:v>3.1666666666666647</c:v>
                </c:pt>
                <c:pt idx="20">
                  <c:v>3.3333333333333321</c:v>
                </c:pt>
                <c:pt idx="21">
                  <c:v>3.4999999999999987</c:v>
                </c:pt>
                <c:pt idx="22">
                  <c:v>3.6666666666666647</c:v>
                </c:pt>
                <c:pt idx="23">
                  <c:v>3.8333333333333317</c:v>
                </c:pt>
                <c:pt idx="24">
                  <c:v>3.9999999999999978</c:v>
                </c:pt>
                <c:pt idx="25">
                  <c:v>4.1666666666666652</c:v>
                </c:pt>
                <c:pt idx="26">
                  <c:v>4.3333333333333401</c:v>
                </c:pt>
                <c:pt idx="27">
                  <c:v>4.4999999999999991</c:v>
                </c:pt>
                <c:pt idx="28">
                  <c:v>4.6666666666666661</c:v>
                </c:pt>
                <c:pt idx="29">
                  <c:v>4.833333333333341</c:v>
                </c:pt>
                <c:pt idx="30">
                  <c:v>5</c:v>
                </c:pt>
                <c:pt idx="31">
                  <c:v>5.166666666666667</c:v>
                </c:pt>
                <c:pt idx="32">
                  <c:v>5.3333333333333419</c:v>
                </c:pt>
                <c:pt idx="33">
                  <c:v>5.5000000000000009</c:v>
                </c:pt>
                <c:pt idx="34">
                  <c:v>5.6666666666666679</c:v>
                </c:pt>
                <c:pt idx="35">
                  <c:v>5.8333333333333428</c:v>
                </c:pt>
                <c:pt idx="36">
                  <c:v>6.0000000000000018</c:v>
                </c:pt>
                <c:pt idx="37">
                  <c:v>6.1666666666666687</c:v>
                </c:pt>
                <c:pt idx="38">
                  <c:v>6.3333333333333437</c:v>
                </c:pt>
                <c:pt idx="39">
                  <c:v>6.5000000000000027</c:v>
                </c:pt>
                <c:pt idx="40">
                  <c:v>6.6666666666666696</c:v>
                </c:pt>
                <c:pt idx="41">
                  <c:v>6.8333333333333437</c:v>
                </c:pt>
                <c:pt idx="42">
                  <c:v>7.0000000000000036</c:v>
                </c:pt>
                <c:pt idx="43">
                  <c:v>7.1666666666666705</c:v>
                </c:pt>
                <c:pt idx="44">
                  <c:v>7.3333333333333446</c:v>
                </c:pt>
                <c:pt idx="45">
                  <c:v>7.5000000000000044</c:v>
                </c:pt>
                <c:pt idx="46">
                  <c:v>7.6666666666666705</c:v>
                </c:pt>
                <c:pt idx="47">
                  <c:v>7.8333333333333446</c:v>
                </c:pt>
                <c:pt idx="48">
                  <c:v>8.0000000000000053</c:v>
                </c:pt>
                <c:pt idx="49">
                  <c:v>8.1666666666666767</c:v>
                </c:pt>
                <c:pt idx="50">
                  <c:v>8.3333333333333375</c:v>
                </c:pt>
                <c:pt idx="51">
                  <c:v>8.5000000000000036</c:v>
                </c:pt>
                <c:pt idx="52">
                  <c:v>8.6666666666666767</c:v>
                </c:pt>
                <c:pt idx="53">
                  <c:v>8.8333333333333357</c:v>
                </c:pt>
                <c:pt idx="54">
                  <c:v>9.0000000000000018</c:v>
                </c:pt>
                <c:pt idx="55">
                  <c:v>9.1666666666666767</c:v>
                </c:pt>
                <c:pt idx="56">
                  <c:v>9.3333333333333357</c:v>
                </c:pt>
                <c:pt idx="57">
                  <c:v>9.5</c:v>
                </c:pt>
                <c:pt idx="58">
                  <c:v>9.6666666666666767</c:v>
                </c:pt>
                <c:pt idx="59">
                  <c:v>9.8333333333333321</c:v>
                </c:pt>
                <c:pt idx="60">
                  <c:v>10.000000000000002</c:v>
                </c:pt>
                <c:pt idx="61">
                  <c:v>10.166666666666679</c:v>
                </c:pt>
                <c:pt idx="62">
                  <c:v>10.33333333333333</c:v>
                </c:pt>
                <c:pt idx="63">
                  <c:v>10.500000000000002</c:v>
                </c:pt>
                <c:pt idx="64">
                  <c:v>10.666666666666679</c:v>
                </c:pt>
                <c:pt idx="65">
                  <c:v>10.833333333333329</c:v>
                </c:pt>
                <c:pt idx="66">
                  <c:v>11.000000000000002</c:v>
                </c:pt>
                <c:pt idx="67">
                  <c:v>11.166666666666677</c:v>
                </c:pt>
                <c:pt idx="68">
                  <c:v>11.333333333333327</c:v>
                </c:pt>
                <c:pt idx="69">
                  <c:v>11.500000000000002</c:v>
                </c:pt>
                <c:pt idx="70">
                  <c:v>11.666666666666675</c:v>
                </c:pt>
                <c:pt idx="71">
                  <c:v>11.833333333333325</c:v>
                </c:pt>
                <c:pt idx="72">
                  <c:v>12.000000000000002</c:v>
                </c:pt>
                <c:pt idx="73">
                  <c:v>12.166666666666673</c:v>
                </c:pt>
                <c:pt idx="74">
                  <c:v>12.333333333333323</c:v>
                </c:pt>
                <c:pt idx="75">
                  <c:v>12.500000000000002</c:v>
                </c:pt>
                <c:pt idx="76">
                  <c:v>12.666666666666671</c:v>
                </c:pt>
                <c:pt idx="77">
                  <c:v>12.833333333333321</c:v>
                </c:pt>
                <c:pt idx="78">
                  <c:v>13.000000000000002</c:v>
                </c:pt>
                <c:pt idx="79">
                  <c:v>13.166666666666668</c:v>
                </c:pt>
                <c:pt idx="80">
                  <c:v>13.33333333333332</c:v>
                </c:pt>
                <c:pt idx="81">
                  <c:v>13.500000000000002</c:v>
                </c:pt>
                <c:pt idx="82">
                  <c:v>13.666666666666666</c:v>
                </c:pt>
                <c:pt idx="83">
                  <c:v>13.83333333333332</c:v>
                </c:pt>
                <c:pt idx="84">
                  <c:v>14.000000000000002</c:v>
                </c:pt>
                <c:pt idx="85">
                  <c:v>14.166666666666664</c:v>
                </c:pt>
                <c:pt idx="86">
                  <c:v>14.333333333333316</c:v>
                </c:pt>
                <c:pt idx="87">
                  <c:v>14.500000000000002</c:v>
                </c:pt>
                <c:pt idx="88">
                  <c:v>14.666666666666664</c:v>
                </c:pt>
                <c:pt idx="89">
                  <c:v>14.833333333333314</c:v>
                </c:pt>
                <c:pt idx="90">
                  <c:v>14.999999999999998</c:v>
                </c:pt>
                <c:pt idx="91">
                  <c:v>15.166666666666661</c:v>
                </c:pt>
                <c:pt idx="92">
                  <c:v>15.333333333333314</c:v>
                </c:pt>
                <c:pt idx="93">
                  <c:v>15.499999999999995</c:v>
                </c:pt>
                <c:pt idx="94">
                  <c:v>15.666666666666661</c:v>
                </c:pt>
                <c:pt idx="95">
                  <c:v>15.833333333333314</c:v>
                </c:pt>
                <c:pt idx="96">
                  <c:v>15.999999999999991</c:v>
                </c:pt>
                <c:pt idx="97">
                  <c:v>16.166666666666643</c:v>
                </c:pt>
                <c:pt idx="98">
                  <c:v>16.333333333333268</c:v>
                </c:pt>
                <c:pt idx="99">
                  <c:v>16.499999999999979</c:v>
                </c:pt>
                <c:pt idx="100">
                  <c:v>16.666666666666647</c:v>
                </c:pt>
                <c:pt idx="101">
                  <c:v>16.833333333333275</c:v>
                </c:pt>
                <c:pt idx="102">
                  <c:v>16.999999999999982</c:v>
                </c:pt>
                <c:pt idx="103">
                  <c:v>17.16666666666665</c:v>
                </c:pt>
                <c:pt idx="104">
                  <c:v>17.333333333333275</c:v>
                </c:pt>
                <c:pt idx="105">
                  <c:v>17.499999999999986</c:v>
                </c:pt>
                <c:pt idx="106">
                  <c:v>17.666666666666654</c:v>
                </c:pt>
                <c:pt idx="107">
                  <c:v>17.833333333333279</c:v>
                </c:pt>
                <c:pt idx="108">
                  <c:v>17.999999999999989</c:v>
                </c:pt>
                <c:pt idx="109">
                  <c:v>18.166666666666657</c:v>
                </c:pt>
                <c:pt idx="110">
                  <c:v>18.333333333333279</c:v>
                </c:pt>
                <c:pt idx="111">
                  <c:v>18.499999999999989</c:v>
                </c:pt>
                <c:pt idx="112">
                  <c:v>18.666666666666661</c:v>
                </c:pt>
                <c:pt idx="113">
                  <c:v>18.833333333333282</c:v>
                </c:pt>
                <c:pt idx="114">
                  <c:v>18.999999999999989</c:v>
                </c:pt>
                <c:pt idx="115">
                  <c:v>19.166666666666664</c:v>
                </c:pt>
                <c:pt idx="116">
                  <c:v>19.333333333333282</c:v>
                </c:pt>
                <c:pt idx="117">
                  <c:v>19.5</c:v>
                </c:pt>
                <c:pt idx="118">
                  <c:v>19.666666666666668</c:v>
                </c:pt>
                <c:pt idx="119">
                  <c:v>19.83333333333329</c:v>
                </c:pt>
                <c:pt idx="120">
                  <c:v>20.000000000000004</c:v>
                </c:pt>
                <c:pt idx="121">
                  <c:v>20.166666666666671</c:v>
                </c:pt>
                <c:pt idx="122">
                  <c:v>20.33333333333329</c:v>
                </c:pt>
                <c:pt idx="123">
                  <c:v>20.500000000000007</c:v>
                </c:pt>
                <c:pt idx="124">
                  <c:v>20.666666666666675</c:v>
                </c:pt>
                <c:pt idx="125">
                  <c:v>20.833333333333297</c:v>
                </c:pt>
                <c:pt idx="126">
                  <c:v>21.000000000000011</c:v>
                </c:pt>
                <c:pt idx="127">
                  <c:v>21.166666666666693</c:v>
                </c:pt>
                <c:pt idx="128">
                  <c:v>21.333333333333297</c:v>
                </c:pt>
                <c:pt idx="129">
                  <c:v>21.500000000000014</c:v>
                </c:pt>
                <c:pt idx="130">
                  <c:v>21.666666666666693</c:v>
                </c:pt>
                <c:pt idx="131">
                  <c:v>21.833333333333304</c:v>
                </c:pt>
                <c:pt idx="132">
                  <c:v>22.000000000000018</c:v>
                </c:pt>
                <c:pt idx="133">
                  <c:v>22.166666666666693</c:v>
                </c:pt>
                <c:pt idx="134">
                  <c:v>22.333333333333304</c:v>
                </c:pt>
                <c:pt idx="135">
                  <c:v>22.500000000000021</c:v>
                </c:pt>
                <c:pt idx="136">
                  <c:v>22.666666666666693</c:v>
                </c:pt>
                <c:pt idx="137">
                  <c:v>22.833333333333311</c:v>
                </c:pt>
                <c:pt idx="138">
                  <c:v>23.000000000000025</c:v>
                </c:pt>
                <c:pt idx="139">
                  <c:v>23.166666666666693</c:v>
                </c:pt>
                <c:pt idx="140">
                  <c:v>23.333333333333311</c:v>
                </c:pt>
                <c:pt idx="141">
                  <c:v>23.500000000000028</c:v>
                </c:pt>
                <c:pt idx="142">
                  <c:v>23.666666666666696</c:v>
                </c:pt>
                <c:pt idx="143">
                  <c:v>23.833333333333318</c:v>
                </c:pt>
                <c:pt idx="144">
                  <c:v>24.000000000000032</c:v>
                </c:pt>
                <c:pt idx="145">
                  <c:v>24.1666666666667</c:v>
                </c:pt>
                <c:pt idx="146">
                  <c:v>24.333333333333318</c:v>
                </c:pt>
                <c:pt idx="147">
                  <c:v>24.500000000000036</c:v>
                </c:pt>
                <c:pt idx="148">
                  <c:v>24.666666666666703</c:v>
                </c:pt>
                <c:pt idx="149">
                  <c:v>24.833333333333325</c:v>
                </c:pt>
                <c:pt idx="150">
                  <c:v>25.000000000000039</c:v>
                </c:pt>
                <c:pt idx="151">
                  <c:v>25.166666666666707</c:v>
                </c:pt>
                <c:pt idx="152">
                  <c:v>25.333333333333325</c:v>
                </c:pt>
                <c:pt idx="153">
                  <c:v>25.500000000000043</c:v>
                </c:pt>
                <c:pt idx="154">
                  <c:v>25.66666666666671</c:v>
                </c:pt>
                <c:pt idx="155">
                  <c:v>25.833333333333329</c:v>
                </c:pt>
                <c:pt idx="156">
                  <c:v>26.000000000000046</c:v>
                </c:pt>
                <c:pt idx="157">
                  <c:v>26.166666666666714</c:v>
                </c:pt>
                <c:pt idx="158">
                  <c:v>26.333333333333336</c:v>
                </c:pt>
                <c:pt idx="159">
                  <c:v>26.50000000000005</c:v>
                </c:pt>
                <c:pt idx="160">
                  <c:v>26.666666666666718</c:v>
                </c:pt>
                <c:pt idx="161">
                  <c:v>26.833333333333336</c:v>
                </c:pt>
                <c:pt idx="162">
                  <c:v>27.000000000000053</c:v>
                </c:pt>
                <c:pt idx="163">
                  <c:v>27.166666666666721</c:v>
                </c:pt>
                <c:pt idx="164">
                  <c:v>27.333333333333343</c:v>
                </c:pt>
                <c:pt idx="165">
                  <c:v>27.500000000000057</c:v>
                </c:pt>
                <c:pt idx="166">
                  <c:v>27.666666666666725</c:v>
                </c:pt>
                <c:pt idx="167">
                  <c:v>27.833333333333343</c:v>
                </c:pt>
                <c:pt idx="168">
                  <c:v>28.00000000000006</c:v>
                </c:pt>
                <c:pt idx="169">
                  <c:v>28.166666666666728</c:v>
                </c:pt>
                <c:pt idx="170">
                  <c:v>28.33333333333335</c:v>
                </c:pt>
                <c:pt idx="171">
                  <c:v>28.500000000000064</c:v>
                </c:pt>
                <c:pt idx="172">
                  <c:v>28.666666666666732</c:v>
                </c:pt>
                <c:pt idx="173">
                  <c:v>28.833333333333357</c:v>
                </c:pt>
                <c:pt idx="174">
                  <c:v>29.000000000000068</c:v>
                </c:pt>
                <c:pt idx="175">
                  <c:v>29.166666666666732</c:v>
                </c:pt>
                <c:pt idx="176">
                  <c:v>29.333333333333364</c:v>
                </c:pt>
                <c:pt idx="177">
                  <c:v>29.500000000000071</c:v>
                </c:pt>
                <c:pt idx="178">
                  <c:v>29.666666666666739</c:v>
                </c:pt>
                <c:pt idx="179">
                  <c:v>29.833333333333371</c:v>
                </c:pt>
                <c:pt idx="180">
                  <c:v>30.000000000000075</c:v>
                </c:pt>
                <c:pt idx="181">
                  <c:v>30.166666666666742</c:v>
                </c:pt>
                <c:pt idx="182">
                  <c:v>30.333333333333378</c:v>
                </c:pt>
                <c:pt idx="183">
                  <c:v>30.500000000000078</c:v>
                </c:pt>
                <c:pt idx="184">
                  <c:v>30.666666666666746</c:v>
                </c:pt>
                <c:pt idx="185">
                  <c:v>30.833333333333385</c:v>
                </c:pt>
                <c:pt idx="186">
                  <c:v>31.000000000000085</c:v>
                </c:pt>
                <c:pt idx="187">
                  <c:v>31.16666666666675</c:v>
                </c:pt>
                <c:pt idx="188">
                  <c:v>31.333333333333389</c:v>
                </c:pt>
                <c:pt idx="189">
                  <c:v>31.500000000000085</c:v>
                </c:pt>
                <c:pt idx="190">
                  <c:v>31.666666666666753</c:v>
                </c:pt>
                <c:pt idx="191">
                  <c:v>31.833333333333396</c:v>
                </c:pt>
                <c:pt idx="192">
                  <c:v>32.000000000000085</c:v>
                </c:pt>
                <c:pt idx="193">
                  <c:v>32.1666666666667</c:v>
                </c:pt>
                <c:pt idx="194">
                  <c:v>32.333333333333414</c:v>
                </c:pt>
                <c:pt idx="195">
                  <c:v>32.500000000000078</c:v>
                </c:pt>
                <c:pt idx="196">
                  <c:v>32.666666666666693</c:v>
                </c:pt>
                <c:pt idx="197">
                  <c:v>32.833333333333407</c:v>
                </c:pt>
                <c:pt idx="198">
                  <c:v>33.000000000000071</c:v>
                </c:pt>
                <c:pt idx="199">
                  <c:v>33.166666666666679</c:v>
                </c:pt>
                <c:pt idx="200">
                  <c:v>33.3333333333334</c:v>
                </c:pt>
                <c:pt idx="201">
                  <c:v>33.500000000000064</c:v>
                </c:pt>
                <c:pt idx="202">
                  <c:v>33.666666666666664</c:v>
                </c:pt>
                <c:pt idx="203">
                  <c:v>33.833333333333393</c:v>
                </c:pt>
                <c:pt idx="204">
                  <c:v>34.000000000000057</c:v>
                </c:pt>
                <c:pt idx="205">
                  <c:v>34.16666666666665</c:v>
                </c:pt>
                <c:pt idx="206">
                  <c:v>34.333333333333385</c:v>
                </c:pt>
                <c:pt idx="207">
                  <c:v>34.50000000000005</c:v>
                </c:pt>
                <c:pt idx="208">
                  <c:v>34.666666666666636</c:v>
                </c:pt>
                <c:pt idx="209">
                  <c:v>34.833333333333378</c:v>
                </c:pt>
                <c:pt idx="210">
                  <c:v>35.000000000000043</c:v>
                </c:pt>
                <c:pt idx="211">
                  <c:v>35.166666666666622</c:v>
                </c:pt>
                <c:pt idx="212">
                  <c:v>35.333333333333371</c:v>
                </c:pt>
                <c:pt idx="213">
                  <c:v>35.500000000000036</c:v>
                </c:pt>
                <c:pt idx="214">
                  <c:v>35.666666666666607</c:v>
                </c:pt>
                <c:pt idx="215">
                  <c:v>35.833333333333364</c:v>
                </c:pt>
                <c:pt idx="216">
                  <c:v>36.000000000000028</c:v>
                </c:pt>
                <c:pt idx="217">
                  <c:v>36.166666666666593</c:v>
                </c:pt>
                <c:pt idx="218">
                  <c:v>36.333333333333357</c:v>
                </c:pt>
                <c:pt idx="219">
                  <c:v>36.500000000000021</c:v>
                </c:pt>
                <c:pt idx="220">
                  <c:v>36.666666666666586</c:v>
                </c:pt>
                <c:pt idx="221">
                  <c:v>36.83333333333335</c:v>
                </c:pt>
                <c:pt idx="222">
                  <c:v>37.000000000000014</c:v>
                </c:pt>
                <c:pt idx="223">
                  <c:v>37.166666666666579</c:v>
                </c:pt>
                <c:pt idx="224">
                  <c:v>37.333333333333343</c:v>
                </c:pt>
                <c:pt idx="225">
                  <c:v>37.500000000000007</c:v>
                </c:pt>
                <c:pt idx="226">
                  <c:v>37.666666666666572</c:v>
                </c:pt>
                <c:pt idx="227">
                  <c:v>37.833333333333336</c:v>
                </c:pt>
                <c:pt idx="228">
                  <c:v>38</c:v>
                </c:pt>
                <c:pt idx="229">
                  <c:v>38.166666666666565</c:v>
                </c:pt>
                <c:pt idx="230">
                  <c:v>38.333333333333329</c:v>
                </c:pt>
                <c:pt idx="231">
                  <c:v>38.5</c:v>
                </c:pt>
                <c:pt idx="232">
                  <c:v>38.666666666666558</c:v>
                </c:pt>
                <c:pt idx="233">
                  <c:v>38.833333333333321</c:v>
                </c:pt>
                <c:pt idx="234">
                  <c:v>39</c:v>
                </c:pt>
                <c:pt idx="235">
                  <c:v>39.166666666666551</c:v>
                </c:pt>
                <c:pt idx="236">
                  <c:v>39.333333333333314</c:v>
                </c:pt>
                <c:pt idx="237">
                  <c:v>39.5</c:v>
                </c:pt>
                <c:pt idx="238">
                  <c:v>39.666666666666544</c:v>
                </c:pt>
                <c:pt idx="239">
                  <c:v>39.833333333333307</c:v>
                </c:pt>
                <c:pt idx="240">
                  <c:v>40</c:v>
                </c:pt>
                <c:pt idx="241">
                  <c:v>40.166666666666536</c:v>
                </c:pt>
                <c:pt idx="242">
                  <c:v>40.3333333333333</c:v>
                </c:pt>
                <c:pt idx="243">
                  <c:v>40.5</c:v>
                </c:pt>
                <c:pt idx="244">
                  <c:v>40.666666666666536</c:v>
                </c:pt>
                <c:pt idx="245">
                  <c:v>40.833333333333293</c:v>
                </c:pt>
                <c:pt idx="246">
                  <c:v>41</c:v>
                </c:pt>
                <c:pt idx="247">
                  <c:v>41.166666666666522</c:v>
                </c:pt>
                <c:pt idx="248">
                  <c:v>41.333333333333286</c:v>
                </c:pt>
                <c:pt idx="249">
                  <c:v>41.5</c:v>
                </c:pt>
                <c:pt idx="250">
                  <c:v>41.666666666666522</c:v>
                </c:pt>
                <c:pt idx="251">
                  <c:v>41.833333333333279</c:v>
                </c:pt>
                <c:pt idx="252">
                  <c:v>41.999999999999993</c:v>
                </c:pt>
                <c:pt idx="253">
                  <c:v>42.166666666666508</c:v>
                </c:pt>
                <c:pt idx="254">
                  <c:v>42.333333333333272</c:v>
                </c:pt>
                <c:pt idx="255">
                  <c:v>42.499999999999986</c:v>
                </c:pt>
                <c:pt idx="256">
                  <c:v>42.666666666666508</c:v>
                </c:pt>
                <c:pt idx="257">
                  <c:v>42.833333333333265</c:v>
                </c:pt>
                <c:pt idx="258">
                  <c:v>42.999999999999979</c:v>
                </c:pt>
                <c:pt idx="259">
                  <c:v>43.166666666666494</c:v>
                </c:pt>
                <c:pt idx="260">
                  <c:v>43.333333333333258</c:v>
                </c:pt>
                <c:pt idx="261">
                  <c:v>43.499999999999972</c:v>
                </c:pt>
                <c:pt idx="262">
                  <c:v>43.666666666666494</c:v>
                </c:pt>
                <c:pt idx="263">
                  <c:v>43.83333333333325</c:v>
                </c:pt>
                <c:pt idx="264">
                  <c:v>43.999999999999964</c:v>
                </c:pt>
                <c:pt idx="265">
                  <c:v>44.166666666666487</c:v>
                </c:pt>
                <c:pt idx="266">
                  <c:v>44.333333333333243</c:v>
                </c:pt>
                <c:pt idx="267">
                  <c:v>44.499999999999957</c:v>
                </c:pt>
                <c:pt idx="268">
                  <c:v>44.666666666666487</c:v>
                </c:pt>
                <c:pt idx="269">
                  <c:v>44.833333333333236</c:v>
                </c:pt>
                <c:pt idx="270">
                  <c:v>44.99999999999995</c:v>
                </c:pt>
                <c:pt idx="271">
                  <c:v>45.166666666666472</c:v>
                </c:pt>
                <c:pt idx="272">
                  <c:v>45.333333333333229</c:v>
                </c:pt>
                <c:pt idx="273">
                  <c:v>45.499999999999943</c:v>
                </c:pt>
                <c:pt idx="274">
                  <c:v>45.666666666666472</c:v>
                </c:pt>
                <c:pt idx="275">
                  <c:v>45.833333333333222</c:v>
                </c:pt>
                <c:pt idx="276">
                  <c:v>45.999999999999936</c:v>
                </c:pt>
                <c:pt idx="277">
                  <c:v>46.166666666666458</c:v>
                </c:pt>
                <c:pt idx="278">
                  <c:v>46.333333333333215</c:v>
                </c:pt>
                <c:pt idx="279">
                  <c:v>46.499999999999929</c:v>
                </c:pt>
                <c:pt idx="280">
                  <c:v>46.666666666666458</c:v>
                </c:pt>
                <c:pt idx="281">
                  <c:v>46.833333333333208</c:v>
                </c:pt>
                <c:pt idx="282">
                  <c:v>46.999999999999922</c:v>
                </c:pt>
                <c:pt idx="283">
                  <c:v>47.166666666666444</c:v>
                </c:pt>
                <c:pt idx="284">
                  <c:v>47.333333333333201</c:v>
                </c:pt>
                <c:pt idx="285">
                  <c:v>47.499999999999915</c:v>
                </c:pt>
                <c:pt idx="286">
                  <c:v>47.666666666666437</c:v>
                </c:pt>
                <c:pt idx="287">
                  <c:v>47.833333333333201</c:v>
                </c:pt>
                <c:pt idx="288">
                  <c:v>47.999999999999908</c:v>
                </c:pt>
                <c:pt idx="289">
                  <c:v>48.166666666666437</c:v>
                </c:pt>
                <c:pt idx="290">
                  <c:v>48.333333333333186</c:v>
                </c:pt>
                <c:pt idx="291">
                  <c:v>48.499999999999901</c:v>
                </c:pt>
                <c:pt idx="292">
                  <c:v>48.666666666666423</c:v>
                </c:pt>
                <c:pt idx="293">
                  <c:v>48.833333333333179</c:v>
                </c:pt>
                <c:pt idx="294">
                  <c:v>48.999999999999901</c:v>
                </c:pt>
                <c:pt idx="295">
                  <c:v>49.166666666666423</c:v>
                </c:pt>
                <c:pt idx="296">
                  <c:v>49.333333333333172</c:v>
                </c:pt>
                <c:pt idx="297">
                  <c:v>49.499999999999893</c:v>
                </c:pt>
                <c:pt idx="298">
                  <c:v>49.666666666666409</c:v>
                </c:pt>
                <c:pt idx="299">
                  <c:v>49.833333333333165</c:v>
                </c:pt>
                <c:pt idx="300">
                  <c:v>49.999999999999886</c:v>
                </c:pt>
                <c:pt idx="301">
                  <c:v>50.166666666666409</c:v>
                </c:pt>
                <c:pt idx="302">
                  <c:v>50.333333333333158</c:v>
                </c:pt>
                <c:pt idx="303">
                  <c:v>50.499999999999879</c:v>
                </c:pt>
                <c:pt idx="304">
                  <c:v>50.666666666666394</c:v>
                </c:pt>
                <c:pt idx="305">
                  <c:v>50.833333333333151</c:v>
                </c:pt>
                <c:pt idx="306">
                  <c:v>50.999999999999872</c:v>
                </c:pt>
                <c:pt idx="307">
                  <c:v>51.166666666666387</c:v>
                </c:pt>
                <c:pt idx="308">
                  <c:v>51.333333333333151</c:v>
                </c:pt>
                <c:pt idx="309">
                  <c:v>51.499999999999865</c:v>
                </c:pt>
                <c:pt idx="310">
                  <c:v>51.666666666666387</c:v>
                </c:pt>
                <c:pt idx="311">
                  <c:v>51.833333333333137</c:v>
                </c:pt>
                <c:pt idx="312">
                  <c:v>51.999999999999858</c:v>
                </c:pt>
                <c:pt idx="313">
                  <c:v>52.166666666666373</c:v>
                </c:pt>
                <c:pt idx="314">
                  <c:v>52.33333333333313</c:v>
                </c:pt>
                <c:pt idx="315">
                  <c:v>52.499999999999858</c:v>
                </c:pt>
                <c:pt idx="316">
                  <c:v>52.666666666666373</c:v>
                </c:pt>
                <c:pt idx="317">
                  <c:v>52.833333333333123</c:v>
                </c:pt>
                <c:pt idx="318">
                  <c:v>52.999999999999844</c:v>
                </c:pt>
                <c:pt idx="319">
                  <c:v>53.166666666666359</c:v>
                </c:pt>
                <c:pt idx="320">
                  <c:v>53.333333333333115</c:v>
                </c:pt>
                <c:pt idx="321">
                  <c:v>53.499999999999837</c:v>
                </c:pt>
                <c:pt idx="322">
                  <c:v>53.666666666666359</c:v>
                </c:pt>
                <c:pt idx="323">
                  <c:v>53.833333333333108</c:v>
                </c:pt>
                <c:pt idx="324">
                  <c:v>53.999999999999829</c:v>
                </c:pt>
                <c:pt idx="325">
                  <c:v>54.166666666666345</c:v>
                </c:pt>
                <c:pt idx="326">
                  <c:v>54.333333333333101</c:v>
                </c:pt>
                <c:pt idx="327">
                  <c:v>54.499999999999822</c:v>
                </c:pt>
                <c:pt idx="328">
                  <c:v>54.666666666666337</c:v>
                </c:pt>
                <c:pt idx="329">
                  <c:v>54.833333333333101</c:v>
                </c:pt>
                <c:pt idx="330">
                  <c:v>54.999999999999815</c:v>
                </c:pt>
                <c:pt idx="331">
                  <c:v>55.166666666666337</c:v>
                </c:pt>
                <c:pt idx="332">
                  <c:v>55.333333333333087</c:v>
                </c:pt>
                <c:pt idx="333">
                  <c:v>55.499999999999808</c:v>
                </c:pt>
                <c:pt idx="334">
                  <c:v>55.666666666666323</c:v>
                </c:pt>
                <c:pt idx="335">
                  <c:v>55.83333333333308</c:v>
                </c:pt>
                <c:pt idx="336">
                  <c:v>55.999999999999808</c:v>
                </c:pt>
                <c:pt idx="337">
                  <c:v>56.166666666666323</c:v>
                </c:pt>
                <c:pt idx="338">
                  <c:v>56.333333333333073</c:v>
                </c:pt>
                <c:pt idx="339">
                  <c:v>56.499999999999794</c:v>
                </c:pt>
                <c:pt idx="340">
                  <c:v>56.666666666666309</c:v>
                </c:pt>
                <c:pt idx="341">
                  <c:v>56.833333333333066</c:v>
                </c:pt>
                <c:pt idx="342">
                  <c:v>56.999999999999787</c:v>
                </c:pt>
                <c:pt idx="343">
                  <c:v>57.166666666666309</c:v>
                </c:pt>
                <c:pt idx="344">
                  <c:v>57.333333333333059</c:v>
                </c:pt>
                <c:pt idx="345">
                  <c:v>57.49999999999978</c:v>
                </c:pt>
                <c:pt idx="346">
                  <c:v>57.666666666666295</c:v>
                </c:pt>
                <c:pt idx="347">
                  <c:v>57.833333333333051</c:v>
                </c:pt>
                <c:pt idx="348">
                  <c:v>57.999999999999773</c:v>
                </c:pt>
                <c:pt idx="349">
                  <c:v>58.166666666666288</c:v>
                </c:pt>
                <c:pt idx="350">
                  <c:v>58.333333333333051</c:v>
                </c:pt>
                <c:pt idx="351">
                  <c:v>58.499999999999766</c:v>
                </c:pt>
                <c:pt idx="352">
                  <c:v>58.666666666666288</c:v>
                </c:pt>
                <c:pt idx="353">
                  <c:v>58.833333333333037</c:v>
                </c:pt>
                <c:pt idx="354">
                  <c:v>58.999999999999758</c:v>
                </c:pt>
                <c:pt idx="355">
                  <c:v>59.166666666666273</c:v>
                </c:pt>
                <c:pt idx="356">
                  <c:v>59.33333333333303</c:v>
                </c:pt>
                <c:pt idx="357">
                  <c:v>59.499999999999744</c:v>
                </c:pt>
                <c:pt idx="358">
                  <c:v>59.666666666666273</c:v>
                </c:pt>
                <c:pt idx="359">
                  <c:v>59.833333333333023</c:v>
                </c:pt>
                <c:pt idx="360">
                  <c:v>59.999999999999687</c:v>
                </c:pt>
                <c:pt idx="361">
                  <c:v>60.166666666666259</c:v>
                </c:pt>
                <c:pt idx="362">
                  <c:v>60.333333333333016</c:v>
                </c:pt>
                <c:pt idx="363">
                  <c:v>60.49999999999968</c:v>
                </c:pt>
                <c:pt idx="364">
                  <c:v>60.666666666666259</c:v>
                </c:pt>
                <c:pt idx="365">
                  <c:v>60.833333333333009</c:v>
                </c:pt>
                <c:pt idx="366">
                  <c:v>60.999999999999673</c:v>
                </c:pt>
                <c:pt idx="367">
                  <c:v>61.166666666666245</c:v>
                </c:pt>
                <c:pt idx="368">
                  <c:v>61.333333333333002</c:v>
                </c:pt>
                <c:pt idx="369">
                  <c:v>61.499999999999666</c:v>
                </c:pt>
                <c:pt idx="370">
                  <c:v>61.666666666666238</c:v>
                </c:pt>
                <c:pt idx="371">
                  <c:v>61.833333333333002</c:v>
                </c:pt>
                <c:pt idx="372">
                  <c:v>61.999999999999659</c:v>
                </c:pt>
                <c:pt idx="373">
                  <c:v>62.166666666666238</c:v>
                </c:pt>
                <c:pt idx="374">
                  <c:v>62.333333333332988</c:v>
                </c:pt>
                <c:pt idx="375">
                  <c:v>62.499999999999652</c:v>
                </c:pt>
                <c:pt idx="376">
                  <c:v>62.666666666666224</c:v>
                </c:pt>
                <c:pt idx="377">
                  <c:v>62.83333333333298</c:v>
                </c:pt>
                <c:pt idx="378">
                  <c:v>62.999999999999652</c:v>
                </c:pt>
                <c:pt idx="379">
                  <c:v>63.166666666666224</c:v>
                </c:pt>
                <c:pt idx="380">
                  <c:v>63.333333333332973</c:v>
                </c:pt>
                <c:pt idx="381">
                  <c:v>63.499999999999638</c:v>
                </c:pt>
                <c:pt idx="382">
                  <c:v>63.666666666666217</c:v>
                </c:pt>
                <c:pt idx="383">
                  <c:v>63.833333333332966</c:v>
                </c:pt>
                <c:pt idx="384">
                  <c:v>63.999999999999631</c:v>
                </c:pt>
                <c:pt idx="385">
                  <c:v>64.166666666666302</c:v>
                </c:pt>
                <c:pt idx="386">
                  <c:v>64.333333333332959</c:v>
                </c:pt>
                <c:pt idx="387">
                  <c:v>64.499999999999758</c:v>
                </c:pt>
                <c:pt idx="388">
                  <c:v>64.666666666666316</c:v>
                </c:pt>
                <c:pt idx="389">
                  <c:v>64.833333333332988</c:v>
                </c:pt>
                <c:pt idx="390">
                  <c:v>64.999999999999787</c:v>
                </c:pt>
                <c:pt idx="391">
                  <c:v>65.16666666666633</c:v>
                </c:pt>
                <c:pt idx="392">
                  <c:v>65.333333333332988</c:v>
                </c:pt>
                <c:pt idx="393">
                  <c:v>65.499999999999787</c:v>
                </c:pt>
                <c:pt idx="394">
                  <c:v>65.666666666666345</c:v>
                </c:pt>
                <c:pt idx="395">
                  <c:v>65.833333333332988</c:v>
                </c:pt>
                <c:pt idx="396">
                  <c:v>65.999999999999801</c:v>
                </c:pt>
                <c:pt idx="397">
                  <c:v>66.166666666666373</c:v>
                </c:pt>
                <c:pt idx="398">
                  <c:v>66.333333333332988</c:v>
                </c:pt>
                <c:pt idx="399">
                  <c:v>66.499999999999815</c:v>
                </c:pt>
                <c:pt idx="400">
                  <c:v>66.666666666666373</c:v>
                </c:pt>
                <c:pt idx="401">
                  <c:v>66.833333333332988</c:v>
                </c:pt>
                <c:pt idx="402">
                  <c:v>66.999999999999829</c:v>
                </c:pt>
                <c:pt idx="403">
                  <c:v>67.166666666666387</c:v>
                </c:pt>
                <c:pt idx="404">
                  <c:v>67.333333333333059</c:v>
                </c:pt>
                <c:pt idx="405">
                  <c:v>67.499999999999844</c:v>
                </c:pt>
                <c:pt idx="406">
                  <c:v>67.666666666666401</c:v>
                </c:pt>
                <c:pt idx="407">
                  <c:v>67.833333333333059</c:v>
                </c:pt>
                <c:pt idx="408">
                  <c:v>67.999999999999858</c:v>
                </c:pt>
                <c:pt idx="409">
                  <c:v>68.166666666666416</c:v>
                </c:pt>
                <c:pt idx="410">
                  <c:v>68.333333333333059</c:v>
                </c:pt>
                <c:pt idx="411">
                  <c:v>68.499999999999886</c:v>
                </c:pt>
                <c:pt idx="412">
                  <c:v>68.66666666666643</c:v>
                </c:pt>
                <c:pt idx="413">
                  <c:v>68.833333333333059</c:v>
                </c:pt>
                <c:pt idx="414">
                  <c:v>68.999999999999886</c:v>
                </c:pt>
                <c:pt idx="415">
                  <c:v>69.166666666666444</c:v>
                </c:pt>
                <c:pt idx="416">
                  <c:v>69.333333333333059</c:v>
                </c:pt>
                <c:pt idx="417">
                  <c:v>69.499999999999901</c:v>
                </c:pt>
                <c:pt idx="418">
                  <c:v>69.666666666666472</c:v>
                </c:pt>
                <c:pt idx="419">
                  <c:v>69.833333333333059</c:v>
                </c:pt>
                <c:pt idx="420">
                  <c:v>69.999999999999915</c:v>
                </c:pt>
                <c:pt idx="421">
                  <c:v>70.166666666666472</c:v>
                </c:pt>
                <c:pt idx="422">
                  <c:v>70.333333333333059</c:v>
                </c:pt>
                <c:pt idx="423">
                  <c:v>70.499999999999929</c:v>
                </c:pt>
                <c:pt idx="424">
                  <c:v>70.666666666666487</c:v>
                </c:pt>
                <c:pt idx="425">
                  <c:v>70.833333333333158</c:v>
                </c:pt>
                <c:pt idx="426">
                  <c:v>70.999999999999943</c:v>
                </c:pt>
                <c:pt idx="427">
                  <c:v>71.166666666666501</c:v>
                </c:pt>
                <c:pt idx="428">
                  <c:v>71.333333333333158</c:v>
                </c:pt>
                <c:pt idx="429">
                  <c:v>71.499999999999957</c:v>
                </c:pt>
                <c:pt idx="430">
                  <c:v>71.666666666666515</c:v>
                </c:pt>
                <c:pt idx="431">
                  <c:v>71.833333333333158</c:v>
                </c:pt>
                <c:pt idx="432">
                  <c:v>71.999999999999972</c:v>
                </c:pt>
                <c:pt idx="433">
                  <c:v>72.166666666666529</c:v>
                </c:pt>
                <c:pt idx="434">
                  <c:v>72.333333333333158</c:v>
                </c:pt>
                <c:pt idx="435">
                  <c:v>72.499999999999972</c:v>
                </c:pt>
                <c:pt idx="436">
                  <c:v>72.666666666666544</c:v>
                </c:pt>
                <c:pt idx="437">
                  <c:v>72.833333333333158</c:v>
                </c:pt>
                <c:pt idx="438">
                  <c:v>72.999999999999986</c:v>
                </c:pt>
                <c:pt idx="439">
                  <c:v>73.166666666666572</c:v>
                </c:pt>
                <c:pt idx="440">
                  <c:v>73.333333333333158</c:v>
                </c:pt>
                <c:pt idx="441">
                  <c:v>73.5</c:v>
                </c:pt>
                <c:pt idx="442">
                  <c:v>73.666666666666572</c:v>
                </c:pt>
                <c:pt idx="443">
                  <c:v>73.833333333333158</c:v>
                </c:pt>
                <c:pt idx="444">
                  <c:v>74</c:v>
                </c:pt>
                <c:pt idx="445">
                  <c:v>74.166666666666586</c:v>
                </c:pt>
                <c:pt idx="446">
                  <c:v>74.333333333333258</c:v>
                </c:pt>
                <c:pt idx="447">
                  <c:v>74.5</c:v>
                </c:pt>
                <c:pt idx="448">
                  <c:v>74.6666666666666</c:v>
                </c:pt>
                <c:pt idx="449">
                  <c:v>74.833333333333258</c:v>
                </c:pt>
                <c:pt idx="450">
                  <c:v>75</c:v>
                </c:pt>
                <c:pt idx="451">
                  <c:v>75.166666666666615</c:v>
                </c:pt>
                <c:pt idx="452">
                  <c:v>75.333333333333258</c:v>
                </c:pt>
                <c:pt idx="453">
                  <c:v>75.5</c:v>
                </c:pt>
                <c:pt idx="454">
                  <c:v>75.666666666666629</c:v>
                </c:pt>
                <c:pt idx="455">
                  <c:v>75.833333333333258</c:v>
                </c:pt>
                <c:pt idx="456">
                  <c:v>76</c:v>
                </c:pt>
                <c:pt idx="457">
                  <c:v>76.166666666666643</c:v>
                </c:pt>
                <c:pt idx="458">
                  <c:v>76.333333333333258</c:v>
                </c:pt>
                <c:pt idx="459">
                  <c:v>76.5</c:v>
                </c:pt>
                <c:pt idx="460">
                  <c:v>76.666666666666657</c:v>
                </c:pt>
                <c:pt idx="461">
                  <c:v>76.833333333333258</c:v>
                </c:pt>
                <c:pt idx="462">
                  <c:v>77</c:v>
                </c:pt>
                <c:pt idx="463">
                  <c:v>77.166666666666671</c:v>
                </c:pt>
                <c:pt idx="464">
                  <c:v>77.333333333333258</c:v>
                </c:pt>
                <c:pt idx="465">
                  <c:v>77.500000000000014</c:v>
                </c:pt>
                <c:pt idx="466">
                  <c:v>77.666666666666686</c:v>
                </c:pt>
                <c:pt idx="467">
                  <c:v>77.833333333333258</c:v>
                </c:pt>
                <c:pt idx="468">
                  <c:v>78.000000000000028</c:v>
                </c:pt>
                <c:pt idx="469">
                  <c:v>78.1666666666667</c:v>
                </c:pt>
                <c:pt idx="470">
                  <c:v>78.333333333333272</c:v>
                </c:pt>
                <c:pt idx="471">
                  <c:v>78.500000000000043</c:v>
                </c:pt>
                <c:pt idx="472">
                  <c:v>78.666666666666714</c:v>
                </c:pt>
                <c:pt idx="473">
                  <c:v>78.833333333333286</c:v>
                </c:pt>
                <c:pt idx="474">
                  <c:v>79.000000000000057</c:v>
                </c:pt>
                <c:pt idx="475">
                  <c:v>79.166666666666728</c:v>
                </c:pt>
                <c:pt idx="476">
                  <c:v>79.3333333333333</c:v>
                </c:pt>
                <c:pt idx="477">
                  <c:v>79.500000000000071</c:v>
                </c:pt>
                <c:pt idx="478">
                  <c:v>79.666666666666742</c:v>
                </c:pt>
                <c:pt idx="479">
                  <c:v>79.833333333333314</c:v>
                </c:pt>
                <c:pt idx="480">
                  <c:v>80.000000000000085</c:v>
                </c:pt>
                <c:pt idx="481">
                  <c:v>80.166666666666757</c:v>
                </c:pt>
                <c:pt idx="482">
                  <c:v>80.333333333333329</c:v>
                </c:pt>
                <c:pt idx="483">
                  <c:v>80.500000000000099</c:v>
                </c:pt>
                <c:pt idx="484">
                  <c:v>80.666666666666771</c:v>
                </c:pt>
                <c:pt idx="485">
                  <c:v>80.833333333333343</c:v>
                </c:pt>
                <c:pt idx="486">
                  <c:v>81.000000000000114</c:v>
                </c:pt>
                <c:pt idx="487">
                  <c:v>81.166666666666785</c:v>
                </c:pt>
                <c:pt idx="488">
                  <c:v>81.333333333333357</c:v>
                </c:pt>
                <c:pt idx="489">
                  <c:v>81.500000000000128</c:v>
                </c:pt>
                <c:pt idx="490">
                  <c:v>81.666666666666799</c:v>
                </c:pt>
                <c:pt idx="491">
                  <c:v>81.833333333333371</c:v>
                </c:pt>
                <c:pt idx="492">
                  <c:v>82.000000000000142</c:v>
                </c:pt>
                <c:pt idx="493">
                  <c:v>82.166666666666814</c:v>
                </c:pt>
                <c:pt idx="494">
                  <c:v>82.333333333333385</c:v>
                </c:pt>
                <c:pt idx="495">
                  <c:v>82.500000000000156</c:v>
                </c:pt>
                <c:pt idx="496">
                  <c:v>82.666666666666828</c:v>
                </c:pt>
                <c:pt idx="497">
                  <c:v>82.8333333333334</c:v>
                </c:pt>
                <c:pt idx="498">
                  <c:v>83.000000000000171</c:v>
                </c:pt>
                <c:pt idx="499">
                  <c:v>83.166666666666842</c:v>
                </c:pt>
                <c:pt idx="500">
                  <c:v>83.333333333333414</c:v>
                </c:pt>
                <c:pt idx="501">
                  <c:v>83.500000000000185</c:v>
                </c:pt>
                <c:pt idx="502">
                  <c:v>83.666666666666856</c:v>
                </c:pt>
                <c:pt idx="503">
                  <c:v>83.833333333333428</c:v>
                </c:pt>
                <c:pt idx="504">
                  <c:v>84.000000000000199</c:v>
                </c:pt>
                <c:pt idx="505">
                  <c:v>84.16666666666687</c:v>
                </c:pt>
                <c:pt idx="506">
                  <c:v>84.333333333333442</c:v>
                </c:pt>
                <c:pt idx="507">
                  <c:v>84.500000000000213</c:v>
                </c:pt>
                <c:pt idx="508">
                  <c:v>84.666666666666885</c:v>
                </c:pt>
                <c:pt idx="509">
                  <c:v>84.833333333333456</c:v>
                </c:pt>
                <c:pt idx="510">
                  <c:v>85.000000000000213</c:v>
                </c:pt>
                <c:pt idx="511">
                  <c:v>85.166666666666899</c:v>
                </c:pt>
                <c:pt idx="512">
                  <c:v>85.333333333333471</c:v>
                </c:pt>
                <c:pt idx="513">
                  <c:v>85.500000000000242</c:v>
                </c:pt>
                <c:pt idx="514">
                  <c:v>85.666666666666913</c:v>
                </c:pt>
                <c:pt idx="515">
                  <c:v>85.833333333333485</c:v>
                </c:pt>
                <c:pt idx="516">
                  <c:v>86.000000000000256</c:v>
                </c:pt>
                <c:pt idx="517">
                  <c:v>86.166666666666913</c:v>
                </c:pt>
                <c:pt idx="518">
                  <c:v>86.333333333333499</c:v>
                </c:pt>
                <c:pt idx="519">
                  <c:v>86.50000000000027</c:v>
                </c:pt>
                <c:pt idx="520">
                  <c:v>86.666666666666941</c:v>
                </c:pt>
                <c:pt idx="521">
                  <c:v>86.833333333333513</c:v>
                </c:pt>
                <c:pt idx="522">
                  <c:v>87.000000000000284</c:v>
                </c:pt>
                <c:pt idx="523">
                  <c:v>87.166666666666956</c:v>
                </c:pt>
                <c:pt idx="524">
                  <c:v>87.333333333333513</c:v>
                </c:pt>
                <c:pt idx="525">
                  <c:v>87.500000000000298</c:v>
                </c:pt>
                <c:pt idx="526">
                  <c:v>87.66666666666697</c:v>
                </c:pt>
                <c:pt idx="527">
                  <c:v>87.833333333333528</c:v>
                </c:pt>
                <c:pt idx="528">
                  <c:v>88.000000000000313</c:v>
                </c:pt>
                <c:pt idx="529">
                  <c:v>88.166666666666984</c:v>
                </c:pt>
                <c:pt idx="530">
                  <c:v>88.333333333333542</c:v>
                </c:pt>
                <c:pt idx="531">
                  <c:v>88.500000000000313</c:v>
                </c:pt>
                <c:pt idx="532">
                  <c:v>88.666666666666998</c:v>
                </c:pt>
                <c:pt idx="533">
                  <c:v>88.833333333333556</c:v>
                </c:pt>
                <c:pt idx="534">
                  <c:v>89.000000000000341</c:v>
                </c:pt>
                <c:pt idx="535">
                  <c:v>89.166666666667027</c:v>
                </c:pt>
                <c:pt idx="536">
                  <c:v>89.33333333333357</c:v>
                </c:pt>
                <c:pt idx="537">
                  <c:v>89.500000000000355</c:v>
                </c:pt>
                <c:pt idx="538">
                  <c:v>89.666666666667027</c:v>
                </c:pt>
                <c:pt idx="539">
                  <c:v>89.833333333333584</c:v>
                </c:pt>
                <c:pt idx="540">
                  <c:v>90.000000000000369</c:v>
                </c:pt>
                <c:pt idx="541">
                  <c:v>90.166666666667126</c:v>
                </c:pt>
                <c:pt idx="542">
                  <c:v>90.333333333333599</c:v>
                </c:pt>
                <c:pt idx="543">
                  <c:v>90.500000000000384</c:v>
                </c:pt>
                <c:pt idx="544">
                  <c:v>90.666666666667126</c:v>
                </c:pt>
                <c:pt idx="545">
                  <c:v>90.833333333333599</c:v>
                </c:pt>
                <c:pt idx="546">
                  <c:v>91.000000000000398</c:v>
                </c:pt>
                <c:pt idx="547">
                  <c:v>91.166666666667126</c:v>
                </c:pt>
                <c:pt idx="548">
                  <c:v>91.333333333333627</c:v>
                </c:pt>
                <c:pt idx="549">
                  <c:v>91.500000000000412</c:v>
                </c:pt>
                <c:pt idx="550">
                  <c:v>91.666666666667126</c:v>
                </c:pt>
                <c:pt idx="551">
                  <c:v>91.833333333333641</c:v>
                </c:pt>
                <c:pt idx="552">
                  <c:v>92.000000000000412</c:v>
                </c:pt>
                <c:pt idx="553">
                  <c:v>92.166666666667126</c:v>
                </c:pt>
                <c:pt idx="554">
                  <c:v>92.333333333333655</c:v>
                </c:pt>
                <c:pt idx="555">
                  <c:v>92.500000000000441</c:v>
                </c:pt>
                <c:pt idx="556">
                  <c:v>92.666666666667126</c:v>
                </c:pt>
                <c:pt idx="557">
                  <c:v>92.83333333333367</c:v>
                </c:pt>
                <c:pt idx="558">
                  <c:v>93.000000000000455</c:v>
                </c:pt>
                <c:pt idx="559">
                  <c:v>93.166666666667126</c:v>
                </c:pt>
                <c:pt idx="560">
                  <c:v>93.333333333333684</c:v>
                </c:pt>
                <c:pt idx="561">
                  <c:v>93.500000000000469</c:v>
                </c:pt>
                <c:pt idx="562">
                  <c:v>93.666666666667197</c:v>
                </c:pt>
                <c:pt idx="563">
                  <c:v>93.833333333333698</c:v>
                </c:pt>
                <c:pt idx="564">
                  <c:v>94.000000000000483</c:v>
                </c:pt>
                <c:pt idx="565">
                  <c:v>94.166666666667197</c:v>
                </c:pt>
                <c:pt idx="566">
                  <c:v>94.333333333333698</c:v>
                </c:pt>
                <c:pt idx="567">
                  <c:v>94.500000000000483</c:v>
                </c:pt>
                <c:pt idx="568">
                  <c:v>94.666666666667197</c:v>
                </c:pt>
                <c:pt idx="569">
                  <c:v>94.833333333333727</c:v>
                </c:pt>
                <c:pt idx="570">
                  <c:v>95.000000000000512</c:v>
                </c:pt>
                <c:pt idx="571">
                  <c:v>95.166666666667197</c:v>
                </c:pt>
                <c:pt idx="572">
                  <c:v>95.333333333333741</c:v>
                </c:pt>
                <c:pt idx="573">
                  <c:v>95.500000000000512</c:v>
                </c:pt>
                <c:pt idx="574">
                  <c:v>95.666666666667197</c:v>
                </c:pt>
                <c:pt idx="575">
                  <c:v>95.833333333333755</c:v>
                </c:pt>
                <c:pt idx="576">
                  <c:v>96.00000000000054</c:v>
                </c:pt>
                <c:pt idx="577">
                  <c:v>96.166666666667226</c:v>
                </c:pt>
                <c:pt idx="578">
                  <c:v>96.333333333333769</c:v>
                </c:pt>
                <c:pt idx="579">
                  <c:v>96.500000000000554</c:v>
                </c:pt>
                <c:pt idx="580">
                  <c:v>96.666666666667226</c:v>
                </c:pt>
                <c:pt idx="581">
                  <c:v>96.833333333333769</c:v>
                </c:pt>
                <c:pt idx="582">
                  <c:v>97.000000000000568</c:v>
                </c:pt>
                <c:pt idx="583">
                  <c:v>97.166666666667297</c:v>
                </c:pt>
                <c:pt idx="584">
                  <c:v>97.333333333333783</c:v>
                </c:pt>
                <c:pt idx="585">
                  <c:v>97.500000000000583</c:v>
                </c:pt>
                <c:pt idx="586">
                  <c:v>97.666666666667297</c:v>
                </c:pt>
                <c:pt idx="587">
                  <c:v>97.833333333333783</c:v>
                </c:pt>
                <c:pt idx="588">
                  <c:v>98.000000000000583</c:v>
                </c:pt>
                <c:pt idx="589">
                  <c:v>98.166666666667297</c:v>
                </c:pt>
                <c:pt idx="590">
                  <c:v>98.333333333333798</c:v>
                </c:pt>
                <c:pt idx="591">
                  <c:v>98.500000000000611</c:v>
                </c:pt>
                <c:pt idx="592">
                  <c:v>98.666666666667297</c:v>
                </c:pt>
                <c:pt idx="593">
                  <c:v>98.833333333333826</c:v>
                </c:pt>
                <c:pt idx="594">
                  <c:v>99.000000000000611</c:v>
                </c:pt>
                <c:pt idx="595">
                  <c:v>99.166666666667297</c:v>
                </c:pt>
                <c:pt idx="596">
                  <c:v>99.33333333333384</c:v>
                </c:pt>
                <c:pt idx="597">
                  <c:v>99.500000000000639</c:v>
                </c:pt>
                <c:pt idx="598">
                  <c:v>99.666666666667325</c:v>
                </c:pt>
                <c:pt idx="599">
                  <c:v>99.833333333333854</c:v>
                </c:pt>
                <c:pt idx="600">
                  <c:v>100.00000000000065</c:v>
                </c:pt>
                <c:pt idx="601">
                  <c:v>100.16666666666742</c:v>
                </c:pt>
                <c:pt idx="602">
                  <c:v>100.3333333333339</c:v>
                </c:pt>
                <c:pt idx="603">
                  <c:v>100.50000000000067</c:v>
                </c:pt>
                <c:pt idx="604">
                  <c:v>100.66666666666742</c:v>
                </c:pt>
                <c:pt idx="605">
                  <c:v>100.83333333333391</c:v>
                </c:pt>
                <c:pt idx="606">
                  <c:v>101.00000000000068</c:v>
                </c:pt>
                <c:pt idx="607">
                  <c:v>101.16666666666742</c:v>
                </c:pt>
                <c:pt idx="608">
                  <c:v>101.33333333333391</c:v>
                </c:pt>
                <c:pt idx="609">
                  <c:v>101.5000000000007</c:v>
                </c:pt>
                <c:pt idx="610">
                  <c:v>101.66666666666742</c:v>
                </c:pt>
                <c:pt idx="611">
                  <c:v>101.83333333333393</c:v>
                </c:pt>
                <c:pt idx="612">
                  <c:v>102.00000000000071</c:v>
                </c:pt>
                <c:pt idx="613">
                  <c:v>102.16666666666742</c:v>
                </c:pt>
                <c:pt idx="614">
                  <c:v>102.33333333333394</c:v>
                </c:pt>
                <c:pt idx="615">
                  <c:v>102.50000000000071</c:v>
                </c:pt>
                <c:pt idx="616">
                  <c:v>102.66666666666742</c:v>
                </c:pt>
                <c:pt idx="617">
                  <c:v>102.83333333333395</c:v>
                </c:pt>
                <c:pt idx="618">
                  <c:v>103.00000000000074</c:v>
                </c:pt>
                <c:pt idx="619">
                  <c:v>103.16666666666742</c:v>
                </c:pt>
                <c:pt idx="620">
                  <c:v>103.33333333333397</c:v>
                </c:pt>
                <c:pt idx="621">
                  <c:v>103.50000000000075</c:v>
                </c:pt>
                <c:pt idx="622">
                  <c:v>103.66666666666742</c:v>
                </c:pt>
                <c:pt idx="623">
                  <c:v>103.83333333333398</c:v>
                </c:pt>
                <c:pt idx="624">
                  <c:v>104.00000000000077</c:v>
                </c:pt>
                <c:pt idx="625">
                  <c:v>104.16666666666752</c:v>
                </c:pt>
                <c:pt idx="626">
                  <c:v>104.333333333334</c:v>
                </c:pt>
                <c:pt idx="627">
                  <c:v>104.50000000000078</c:v>
                </c:pt>
                <c:pt idx="628">
                  <c:v>104.66666666666752</c:v>
                </c:pt>
                <c:pt idx="629">
                  <c:v>104.833333333334</c:v>
                </c:pt>
                <c:pt idx="630">
                  <c:v>105.0000000000008</c:v>
                </c:pt>
                <c:pt idx="631">
                  <c:v>105.16666666666752</c:v>
                </c:pt>
                <c:pt idx="632">
                  <c:v>105.33333333333402</c:v>
                </c:pt>
                <c:pt idx="633">
                  <c:v>105.50000000000081</c:v>
                </c:pt>
                <c:pt idx="634">
                  <c:v>105.66666666666752</c:v>
                </c:pt>
                <c:pt idx="635">
                  <c:v>105.83333333333404</c:v>
                </c:pt>
                <c:pt idx="636">
                  <c:v>106.00000000000081</c:v>
                </c:pt>
                <c:pt idx="637">
                  <c:v>106.16666666666752</c:v>
                </c:pt>
                <c:pt idx="638">
                  <c:v>106.33333333333405</c:v>
                </c:pt>
                <c:pt idx="639">
                  <c:v>106.50000000000084</c:v>
                </c:pt>
                <c:pt idx="640">
                  <c:v>106.66666666666752</c:v>
                </c:pt>
                <c:pt idx="641">
                  <c:v>106.83333333333407</c:v>
                </c:pt>
                <c:pt idx="642">
                  <c:v>107.00000000000085</c:v>
                </c:pt>
                <c:pt idx="643">
                  <c:v>107.16666666666752</c:v>
                </c:pt>
                <c:pt idx="644">
                  <c:v>107.33333333333408</c:v>
                </c:pt>
                <c:pt idx="645">
                  <c:v>107.50000000000087</c:v>
                </c:pt>
                <c:pt idx="646">
                  <c:v>107.66666666666762</c:v>
                </c:pt>
                <c:pt idx="647">
                  <c:v>107.8333333333341</c:v>
                </c:pt>
                <c:pt idx="648">
                  <c:v>108.00000000000088</c:v>
                </c:pt>
                <c:pt idx="649">
                  <c:v>108.16666666666762</c:v>
                </c:pt>
                <c:pt idx="650">
                  <c:v>108.3333333333341</c:v>
                </c:pt>
                <c:pt idx="651">
                  <c:v>108.5000000000009</c:v>
                </c:pt>
                <c:pt idx="652">
                  <c:v>108.66666666666762</c:v>
                </c:pt>
                <c:pt idx="653">
                  <c:v>108.83333333333412</c:v>
                </c:pt>
                <c:pt idx="654">
                  <c:v>109.00000000000091</c:v>
                </c:pt>
                <c:pt idx="655">
                  <c:v>109.16666666666762</c:v>
                </c:pt>
                <c:pt idx="656">
                  <c:v>109.33333333333414</c:v>
                </c:pt>
                <c:pt idx="657">
                  <c:v>109.50000000000091</c:v>
                </c:pt>
                <c:pt idx="658">
                  <c:v>109.66666666666762</c:v>
                </c:pt>
                <c:pt idx="659">
                  <c:v>109.83333333333415</c:v>
                </c:pt>
                <c:pt idx="660">
                  <c:v>110.00000000000094</c:v>
                </c:pt>
                <c:pt idx="661">
                  <c:v>110.16666666666762</c:v>
                </c:pt>
                <c:pt idx="662">
                  <c:v>110.33333333333417</c:v>
                </c:pt>
                <c:pt idx="663">
                  <c:v>110.50000000000095</c:v>
                </c:pt>
                <c:pt idx="664">
                  <c:v>110.66666666666762</c:v>
                </c:pt>
                <c:pt idx="665">
                  <c:v>110.83333333333417</c:v>
                </c:pt>
                <c:pt idx="666">
                  <c:v>111.00000000000097</c:v>
                </c:pt>
                <c:pt idx="667">
                  <c:v>111.16666666666769</c:v>
                </c:pt>
                <c:pt idx="668">
                  <c:v>111.33333333333418</c:v>
                </c:pt>
                <c:pt idx="669">
                  <c:v>111.50000000000098</c:v>
                </c:pt>
                <c:pt idx="670">
                  <c:v>111.66666666666769</c:v>
                </c:pt>
                <c:pt idx="671">
                  <c:v>111.83333333333418</c:v>
                </c:pt>
                <c:pt idx="672">
                  <c:v>112.00000000000098</c:v>
                </c:pt>
                <c:pt idx="673">
                  <c:v>112.16666666666769</c:v>
                </c:pt>
                <c:pt idx="674">
                  <c:v>112.3333333333342</c:v>
                </c:pt>
                <c:pt idx="675">
                  <c:v>112.50000000000101</c:v>
                </c:pt>
                <c:pt idx="676">
                  <c:v>112.66666666666769</c:v>
                </c:pt>
                <c:pt idx="677">
                  <c:v>112.83333333333422</c:v>
                </c:pt>
                <c:pt idx="678">
                  <c:v>113.00000000000101</c:v>
                </c:pt>
                <c:pt idx="679">
                  <c:v>113.16666666666769</c:v>
                </c:pt>
                <c:pt idx="680">
                  <c:v>113.33333333333424</c:v>
                </c:pt>
                <c:pt idx="681">
                  <c:v>113.50000000000104</c:v>
                </c:pt>
                <c:pt idx="682">
                  <c:v>113.66666666666772</c:v>
                </c:pt>
                <c:pt idx="683">
                  <c:v>113.83333333333425</c:v>
                </c:pt>
                <c:pt idx="684">
                  <c:v>114.00000000000105</c:v>
                </c:pt>
                <c:pt idx="685">
                  <c:v>114.16666666666772</c:v>
                </c:pt>
                <c:pt idx="686">
                  <c:v>114.33333333333425</c:v>
                </c:pt>
                <c:pt idx="687">
                  <c:v>114.50000000000107</c:v>
                </c:pt>
                <c:pt idx="688">
                  <c:v>114.66666666666779</c:v>
                </c:pt>
                <c:pt idx="689">
                  <c:v>114.83333333333427</c:v>
                </c:pt>
                <c:pt idx="690">
                  <c:v>115.00000000000108</c:v>
                </c:pt>
                <c:pt idx="691">
                  <c:v>115.16666666666779</c:v>
                </c:pt>
                <c:pt idx="692">
                  <c:v>115.33333333333427</c:v>
                </c:pt>
                <c:pt idx="693">
                  <c:v>115.50000000000108</c:v>
                </c:pt>
                <c:pt idx="694">
                  <c:v>115.66666666666779</c:v>
                </c:pt>
                <c:pt idx="695">
                  <c:v>115.83333333333429</c:v>
                </c:pt>
                <c:pt idx="696">
                  <c:v>116.00000000000111</c:v>
                </c:pt>
                <c:pt idx="697">
                  <c:v>116.16666666666779</c:v>
                </c:pt>
                <c:pt idx="698">
                  <c:v>116.33333333333432</c:v>
                </c:pt>
                <c:pt idx="699">
                  <c:v>116.50000000000111</c:v>
                </c:pt>
                <c:pt idx="700">
                  <c:v>116.66666666666779</c:v>
                </c:pt>
                <c:pt idx="701">
                  <c:v>116.83333333333434</c:v>
                </c:pt>
                <c:pt idx="702">
                  <c:v>117.00000000000114</c:v>
                </c:pt>
                <c:pt idx="703">
                  <c:v>117.16666666666782</c:v>
                </c:pt>
                <c:pt idx="704">
                  <c:v>117.33333333333435</c:v>
                </c:pt>
                <c:pt idx="705">
                  <c:v>117.50000000000115</c:v>
                </c:pt>
                <c:pt idx="706">
                  <c:v>117.66666666666782</c:v>
                </c:pt>
                <c:pt idx="707">
                  <c:v>117.83333333333435</c:v>
                </c:pt>
                <c:pt idx="708">
                  <c:v>118.00000000000117</c:v>
                </c:pt>
                <c:pt idx="709">
                  <c:v>118.16666666666789</c:v>
                </c:pt>
                <c:pt idx="710">
                  <c:v>118.33333333333437</c:v>
                </c:pt>
                <c:pt idx="711">
                  <c:v>118.50000000000118</c:v>
                </c:pt>
                <c:pt idx="712">
                  <c:v>118.66666666666789</c:v>
                </c:pt>
                <c:pt idx="713">
                  <c:v>118.83333333333437</c:v>
                </c:pt>
                <c:pt idx="714">
                  <c:v>119.00000000000118</c:v>
                </c:pt>
                <c:pt idx="715">
                  <c:v>119.16666666666789</c:v>
                </c:pt>
                <c:pt idx="716">
                  <c:v>119.33333333333439</c:v>
                </c:pt>
                <c:pt idx="717">
                  <c:v>119.50000000000121</c:v>
                </c:pt>
                <c:pt idx="718">
                  <c:v>119.66666666666789</c:v>
                </c:pt>
                <c:pt idx="719">
                  <c:v>119.83333333333442</c:v>
                </c:pt>
                <c:pt idx="720">
                  <c:v>120.00000000000121</c:v>
                </c:pt>
                <c:pt idx="721">
                  <c:v>120.16666666666789</c:v>
                </c:pt>
                <c:pt idx="722">
                  <c:v>120.33333333333442</c:v>
                </c:pt>
                <c:pt idx="723">
                  <c:v>120.50000000000124</c:v>
                </c:pt>
                <c:pt idx="724">
                  <c:v>120.66666666666792</c:v>
                </c:pt>
                <c:pt idx="725">
                  <c:v>120.83333333333444</c:v>
                </c:pt>
                <c:pt idx="726">
                  <c:v>121.00000000000125</c:v>
                </c:pt>
                <c:pt idx="727">
                  <c:v>121.16666666666792</c:v>
                </c:pt>
                <c:pt idx="728">
                  <c:v>121.33333333333444</c:v>
                </c:pt>
                <c:pt idx="729">
                  <c:v>121.50000000000125</c:v>
                </c:pt>
                <c:pt idx="730">
                  <c:v>121.66666666666796</c:v>
                </c:pt>
                <c:pt idx="731">
                  <c:v>121.83333333333445</c:v>
                </c:pt>
                <c:pt idx="732">
                  <c:v>122.00000000000128</c:v>
                </c:pt>
                <c:pt idx="733">
                  <c:v>122.16666666666796</c:v>
                </c:pt>
                <c:pt idx="734">
                  <c:v>122.33333333333445</c:v>
                </c:pt>
                <c:pt idx="735">
                  <c:v>122.50000000000128</c:v>
                </c:pt>
                <c:pt idx="736">
                  <c:v>122.66666666666796</c:v>
                </c:pt>
                <c:pt idx="737">
                  <c:v>122.83333333333447</c:v>
                </c:pt>
                <c:pt idx="738">
                  <c:v>123.00000000000131</c:v>
                </c:pt>
                <c:pt idx="739">
                  <c:v>123.16666666666799</c:v>
                </c:pt>
                <c:pt idx="740">
                  <c:v>123.33333333333449</c:v>
                </c:pt>
                <c:pt idx="741">
                  <c:v>123.50000000000131</c:v>
                </c:pt>
                <c:pt idx="742">
                  <c:v>123.66666666666799</c:v>
                </c:pt>
                <c:pt idx="743">
                  <c:v>123.83333333333449</c:v>
                </c:pt>
                <c:pt idx="744">
                  <c:v>124.00000000000134</c:v>
                </c:pt>
                <c:pt idx="745">
                  <c:v>124.16666666666802</c:v>
                </c:pt>
                <c:pt idx="746">
                  <c:v>124.33333333333452</c:v>
                </c:pt>
                <c:pt idx="747">
                  <c:v>124.50000000000135</c:v>
                </c:pt>
                <c:pt idx="748">
                  <c:v>124.66666666666802</c:v>
                </c:pt>
                <c:pt idx="749">
                  <c:v>124.83333333333452</c:v>
                </c:pt>
                <c:pt idx="750">
                  <c:v>125.00000000000135</c:v>
                </c:pt>
                <c:pt idx="751">
                  <c:v>125.16666666666806</c:v>
                </c:pt>
                <c:pt idx="752">
                  <c:v>125.33333333333454</c:v>
                </c:pt>
                <c:pt idx="753">
                  <c:v>125.50000000000138</c:v>
                </c:pt>
                <c:pt idx="754">
                  <c:v>125.66666666666806</c:v>
                </c:pt>
                <c:pt idx="755">
                  <c:v>125.83333333333454</c:v>
                </c:pt>
                <c:pt idx="756">
                  <c:v>126.00000000000138</c:v>
                </c:pt>
                <c:pt idx="757">
                  <c:v>126.16666666666806</c:v>
                </c:pt>
                <c:pt idx="758">
                  <c:v>126.33333333333456</c:v>
                </c:pt>
                <c:pt idx="759">
                  <c:v>126.50000000000141</c:v>
                </c:pt>
                <c:pt idx="760">
                  <c:v>126.66666666666809</c:v>
                </c:pt>
                <c:pt idx="761">
                  <c:v>126.83333333333459</c:v>
                </c:pt>
                <c:pt idx="762">
                  <c:v>127.00000000000141</c:v>
                </c:pt>
                <c:pt idx="763">
                  <c:v>127.16666666666809</c:v>
                </c:pt>
                <c:pt idx="764">
                  <c:v>127.33333333333459</c:v>
                </c:pt>
                <c:pt idx="765">
                  <c:v>127.50000000000144</c:v>
                </c:pt>
                <c:pt idx="766">
                  <c:v>127.66666666666812</c:v>
                </c:pt>
                <c:pt idx="767">
                  <c:v>127.83333333333462</c:v>
                </c:pt>
                <c:pt idx="768">
                  <c:v>128.00000000000145</c:v>
                </c:pt>
                <c:pt idx="769">
                  <c:v>128.16666666666791</c:v>
                </c:pt>
                <c:pt idx="770">
                  <c:v>128.33333333333496</c:v>
                </c:pt>
                <c:pt idx="771">
                  <c:v>128.50000000000142</c:v>
                </c:pt>
                <c:pt idx="772">
                  <c:v>128.66666666666788</c:v>
                </c:pt>
                <c:pt idx="773">
                  <c:v>128.83333333333493</c:v>
                </c:pt>
                <c:pt idx="774">
                  <c:v>129.00000000000139</c:v>
                </c:pt>
                <c:pt idx="775">
                  <c:v>129.16666666666785</c:v>
                </c:pt>
                <c:pt idx="776">
                  <c:v>129.33333333333491</c:v>
                </c:pt>
                <c:pt idx="777">
                  <c:v>129.50000000000136</c:v>
                </c:pt>
                <c:pt idx="778">
                  <c:v>129.66666666666782</c:v>
                </c:pt>
                <c:pt idx="779">
                  <c:v>129.83333333333488</c:v>
                </c:pt>
                <c:pt idx="780">
                  <c:v>130.00000000000134</c:v>
                </c:pt>
                <c:pt idx="781">
                  <c:v>130.16666666666779</c:v>
                </c:pt>
                <c:pt idx="782">
                  <c:v>130.33333333333485</c:v>
                </c:pt>
                <c:pt idx="783">
                  <c:v>130.50000000000131</c:v>
                </c:pt>
                <c:pt idx="784">
                  <c:v>130.66666666666777</c:v>
                </c:pt>
                <c:pt idx="785">
                  <c:v>130.83333333333482</c:v>
                </c:pt>
                <c:pt idx="786">
                  <c:v>131.00000000000128</c:v>
                </c:pt>
                <c:pt idx="787">
                  <c:v>131.16666666666774</c:v>
                </c:pt>
                <c:pt idx="788">
                  <c:v>131.33333333333479</c:v>
                </c:pt>
                <c:pt idx="789">
                  <c:v>131.50000000000125</c:v>
                </c:pt>
                <c:pt idx="790">
                  <c:v>131.66666666666771</c:v>
                </c:pt>
                <c:pt idx="791">
                  <c:v>131.83333333333476</c:v>
                </c:pt>
                <c:pt idx="792">
                  <c:v>132.00000000000122</c:v>
                </c:pt>
                <c:pt idx="793">
                  <c:v>132.16666666666768</c:v>
                </c:pt>
                <c:pt idx="794">
                  <c:v>132.33333333333474</c:v>
                </c:pt>
                <c:pt idx="795">
                  <c:v>132.50000000000119</c:v>
                </c:pt>
                <c:pt idx="796">
                  <c:v>132.66666666666765</c:v>
                </c:pt>
                <c:pt idx="797">
                  <c:v>132.83333333333471</c:v>
                </c:pt>
                <c:pt idx="798">
                  <c:v>133.00000000000117</c:v>
                </c:pt>
                <c:pt idx="799">
                  <c:v>133.16666666666762</c:v>
                </c:pt>
                <c:pt idx="800">
                  <c:v>133.33333333333468</c:v>
                </c:pt>
                <c:pt idx="801">
                  <c:v>133.50000000000114</c:v>
                </c:pt>
                <c:pt idx="802">
                  <c:v>133.6666666666676</c:v>
                </c:pt>
                <c:pt idx="803">
                  <c:v>133.83333333333465</c:v>
                </c:pt>
                <c:pt idx="804">
                  <c:v>134.00000000000111</c:v>
                </c:pt>
                <c:pt idx="805">
                  <c:v>134.16666666666757</c:v>
                </c:pt>
                <c:pt idx="806">
                  <c:v>134.33333333333462</c:v>
                </c:pt>
                <c:pt idx="807">
                  <c:v>134.50000000000108</c:v>
                </c:pt>
                <c:pt idx="808">
                  <c:v>134.66666666666754</c:v>
                </c:pt>
                <c:pt idx="809">
                  <c:v>134.83333333333459</c:v>
                </c:pt>
                <c:pt idx="810">
                  <c:v>135.00000000000105</c:v>
                </c:pt>
                <c:pt idx="811">
                  <c:v>135.16666666666751</c:v>
                </c:pt>
                <c:pt idx="812">
                  <c:v>135.33333333333456</c:v>
                </c:pt>
                <c:pt idx="813">
                  <c:v>135.50000000000102</c:v>
                </c:pt>
                <c:pt idx="814">
                  <c:v>135.66666666666748</c:v>
                </c:pt>
                <c:pt idx="815">
                  <c:v>135.83333333333454</c:v>
                </c:pt>
                <c:pt idx="816">
                  <c:v>136.00000000000099</c:v>
                </c:pt>
                <c:pt idx="817">
                  <c:v>136.16666666666745</c:v>
                </c:pt>
                <c:pt idx="818">
                  <c:v>136.33333333333451</c:v>
                </c:pt>
                <c:pt idx="819">
                  <c:v>136.50000000000097</c:v>
                </c:pt>
                <c:pt idx="820">
                  <c:v>136.66666666666742</c:v>
                </c:pt>
                <c:pt idx="821">
                  <c:v>136.83333333333448</c:v>
                </c:pt>
                <c:pt idx="822">
                  <c:v>137.00000000000094</c:v>
                </c:pt>
                <c:pt idx="823">
                  <c:v>137.1666666666674</c:v>
                </c:pt>
                <c:pt idx="824">
                  <c:v>137.33333333333445</c:v>
                </c:pt>
                <c:pt idx="825">
                  <c:v>137.50000000000091</c:v>
                </c:pt>
                <c:pt idx="826">
                  <c:v>137.66666666666737</c:v>
                </c:pt>
                <c:pt idx="827">
                  <c:v>137.83333333333442</c:v>
                </c:pt>
                <c:pt idx="828">
                  <c:v>138.00000000000088</c:v>
                </c:pt>
                <c:pt idx="829">
                  <c:v>138.16666666666734</c:v>
                </c:pt>
                <c:pt idx="830">
                  <c:v>138.33333333333439</c:v>
                </c:pt>
                <c:pt idx="831">
                  <c:v>138.50000000000085</c:v>
                </c:pt>
                <c:pt idx="832">
                  <c:v>138.66666666666731</c:v>
                </c:pt>
                <c:pt idx="833">
                  <c:v>138.83333333333437</c:v>
                </c:pt>
                <c:pt idx="834">
                  <c:v>139.00000000000082</c:v>
                </c:pt>
                <c:pt idx="835">
                  <c:v>139.16666666666728</c:v>
                </c:pt>
                <c:pt idx="836">
                  <c:v>139.33333333333434</c:v>
                </c:pt>
                <c:pt idx="837">
                  <c:v>139.5000000000008</c:v>
                </c:pt>
                <c:pt idx="838">
                  <c:v>139.66666666666725</c:v>
                </c:pt>
                <c:pt idx="839">
                  <c:v>139.83333333333431</c:v>
                </c:pt>
                <c:pt idx="840">
                  <c:v>140.00000000000077</c:v>
                </c:pt>
                <c:pt idx="841">
                  <c:v>140.16666666666723</c:v>
                </c:pt>
                <c:pt idx="842">
                  <c:v>140.33333333333428</c:v>
                </c:pt>
                <c:pt idx="843">
                  <c:v>140.50000000000074</c:v>
                </c:pt>
                <c:pt idx="844">
                  <c:v>140.6666666666672</c:v>
                </c:pt>
                <c:pt idx="845">
                  <c:v>140.83333333333425</c:v>
                </c:pt>
                <c:pt idx="846">
                  <c:v>141.00000000000071</c:v>
                </c:pt>
                <c:pt idx="847">
                  <c:v>141.16666666666717</c:v>
                </c:pt>
                <c:pt idx="848">
                  <c:v>141.33333333333422</c:v>
                </c:pt>
                <c:pt idx="849">
                  <c:v>141.50000000000068</c:v>
                </c:pt>
                <c:pt idx="850">
                  <c:v>141.66666666666714</c:v>
                </c:pt>
                <c:pt idx="851">
                  <c:v>141.8333333333342</c:v>
                </c:pt>
                <c:pt idx="852">
                  <c:v>142.00000000000065</c:v>
                </c:pt>
                <c:pt idx="853">
                  <c:v>142.16666666666711</c:v>
                </c:pt>
                <c:pt idx="854">
                  <c:v>142.33333333333417</c:v>
                </c:pt>
                <c:pt idx="855">
                  <c:v>142.50000000000063</c:v>
                </c:pt>
                <c:pt idx="856">
                  <c:v>142.66666666666708</c:v>
                </c:pt>
                <c:pt idx="857">
                  <c:v>142.83333333333414</c:v>
                </c:pt>
                <c:pt idx="858">
                  <c:v>143.0000000000006</c:v>
                </c:pt>
                <c:pt idx="859">
                  <c:v>143.16666666666706</c:v>
                </c:pt>
                <c:pt idx="860">
                  <c:v>143.33333333333411</c:v>
                </c:pt>
                <c:pt idx="861">
                  <c:v>143.50000000000057</c:v>
                </c:pt>
                <c:pt idx="862">
                  <c:v>143.66666666666703</c:v>
                </c:pt>
                <c:pt idx="863">
                  <c:v>143.83333333333408</c:v>
                </c:pt>
                <c:pt idx="864">
                  <c:v>144.00000000000054</c:v>
                </c:pt>
                <c:pt idx="865">
                  <c:v>144.166666666667</c:v>
                </c:pt>
                <c:pt idx="866">
                  <c:v>144.33333333333405</c:v>
                </c:pt>
                <c:pt idx="867">
                  <c:v>144.50000000000051</c:v>
                </c:pt>
                <c:pt idx="868">
                  <c:v>144.66666666666697</c:v>
                </c:pt>
                <c:pt idx="869">
                  <c:v>144.83333333333402</c:v>
                </c:pt>
                <c:pt idx="870">
                  <c:v>145.00000000000048</c:v>
                </c:pt>
                <c:pt idx="871">
                  <c:v>145.16666666666694</c:v>
                </c:pt>
                <c:pt idx="872">
                  <c:v>145.333333333334</c:v>
                </c:pt>
                <c:pt idx="873">
                  <c:v>145.50000000000045</c:v>
                </c:pt>
                <c:pt idx="874">
                  <c:v>145.66666666666691</c:v>
                </c:pt>
                <c:pt idx="875">
                  <c:v>145.83333333333397</c:v>
                </c:pt>
                <c:pt idx="876">
                  <c:v>146.00000000000043</c:v>
                </c:pt>
                <c:pt idx="877">
                  <c:v>146.16666666666688</c:v>
                </c:pt>
                <c:pt idx="878">
                  <c:v>146.33333333333394</c:v>
                </c:pt>
                <c:pt idx="879">
                  <c:v>146.5000000000004</c:v>
                </c:pt>
                <c:pt idx="880">
                  <c:v>146.66666666666686</c:v>
                </c:pt>
                <c:pt idx="881">
                  <c:v>146.83333333333391</c:v>
                </c:pt>
                <c:pt idx="882">
                  <c:v>147.00000000000037</c:v>
                </c:pt>
                <c:pt idx="883">
                  <c:v>147.16666666666683</c:v>
                </c:pt>
                <c:pt idx="884">
                  <c:v>147.33333333333388</c:v>
                </c:pt>
                <c:pt idx="885">
                  <c:v>147.50000000000034</c:v>
                </c:pt>
                <c:pt idx="886">
                  <c:v>147.6666666666668</c:v>
                </c:pt>
                <c:pt idx="887">
                  <c:v>147.83333333333385</c:v>
                </c:pt>
                <c:pt idx="888">
                  <c:v>148.00000000000031</c:v>
                </c:pt>
                <c:pt idx="889">
                  <c:v>148.16666666666677</c:v>
                </c:pt>
                <c:pt idx="890">
                  <c:v>148.33333333333383</c:v>
                </c:pt>
                <c:pt idx="891">
                  <c:v>148.50000000000028</c:v>
                </c:pt>
                <c:pt idx="892">
                  <c:v>148.66666666666674</c:v>
                </c:pt>
                <c:pt idx="893">
                  <c:v>148.8333333333338</c:v>
                </c:pt>
                <c:pt idx="894">
                  <c:v>149.00000000000026</c:v>
                </c:pt>
                <c:pt idx="895">
                  <c:v>149.16666666666671</c:v>
                </c:pt>
                <c:pt idx="896">
                  <c:v>149.33333333333377</c:v>
                </c:pt>
                <c:pt idx="897">
                  <c:v>149.50000000000023</c:v>
                </c:pt>
                <c:pt idx="898">
                  <c:v>149.66666666666669</c:v>
                </c:pt>
                <c:pt idx="899">
                  <c:v>149.83333333333374</c:v>
                </c:pt>
                <c:pt idx="900">
                  <c:v>150.0000000000002</c:v>
                </c:pt>
                <c:pt idx="901">
                  <c:v>150.16666666666666</c:v>
                </c:pt>
                <c:pt idx="902">
                  <c:v>150.33333333333371</c:v>
                </c:pt>
                <c:pt idx="903">
                  <c:v>150.50000000000017</c:v>
                </c:pt>
                <c:pt idx="904">
                  <c:v>150.66666666666663</c:v>
                </c:pt>
                <c:pt idx="905">
                  <c:v>150.83333333333368</c:v>
                </c:pt>
                <c:pt idx="906">
                  <c:v>151.00000000000014</c:v>
                </c:pt>
                <c:pt idx="907">
                  <c:v>151.1666666666666</c:v>
                </c:pt>
                <c:pt idx="908">
                  <c:v>151.33333333333366</c:v>
                </c:pt>
                <c:pt idx="909">
                  <c:v>151.50000000000011</c:v>
                </c:pt>
                <c:pt idx="910">
                  <c:v>151.66666666666657</c:v>
                </c:pt>
                <c:pt idx="911">
                  <c:v>151.83333333333363</c:v>
                </c:pt>
                <c:pt idx="912">
                  <c:v>152.00000000000009</c:v>
                </c:pt>
                <c:pt idx="913">
                  <c:v>152.16666666666654</c:v>
                </c:pt>
                <c:pt idx="914">
                  <c:v>152.3333333333336</c:v>
                </c:pt>
                <c:pt idx="915">
                  <c:v>152.50000000000006</c:v>
                </c:pt>
                <c:pt idx="916">
                  <c:v>152.66666666666652</c:v>
                </c:pt>
                <c:pt idx="917">
                  <c:v>152.83333333333357</c:v>
                </c:pt>
                <c:pt idx="918">
                  <c:v>153.00000000000003</c:v>
                </c:pt>
                <c:pt idx="919">
                  <c:v>153.16666666666652</c:v>
                </c:pt>
                <c:pt idx="920">
                  <c:v>153.33333333333354</c:v>
                </c:pt>
                <c:pt idx="921">
                  <c:v>153.5</c:v>
                </c:pt>
                <c:pt idx="922">
                  <c:v>153.66666666666652</c:v>
                </c:pt>
                <c:pt idx="923">
                  <c:v>153.83333333333351</c:v>
                </c:pt>
                <c:pt idx="924">
                  <c:v>153.99999999999997</c:v>
                </c:pt>
                <c:pt idx="925">
                  <c:v>154.16666666666652</c:v>
                </c:pt>
                <c:pt idx="926">
                  <c:v>154.33333333333348</c:v>
                </c:pt>
                <c:pt idx="927">
                  <c:v>154.49999999999994</c:v>
                </c:pt>
                <c:pt idx="928">
                  <c:v>154.66666666666652</c:v>
                </c:pt>
                <c:pt idx="929">
                  <c:v>154.83333333333346</c:v>
                </c:pt>
                <c:pt idx="930">
                  <c:v>154.99999999999991</c:v>
                </c:pt>
                <c:pt idx="931">
                  <c:v>155.16666666666652</c:v>
                </c:pt>
                <c:pt idx="932">
                  <c:v>155.33333333333343</c:v>
                </c:pt>
                <c:pt idx="933">
                  <c:v>155.49999999999989</c:v>
                </c:pt>
                <c:pt idx="934">
                  <c:v>155.66666666666652</c:v>
                </c:pt>
                <c:pt idx="935">
                  <c:v>155.8333333333334</c:v>
                </c:pt>
                <c:pt idx="936">
                  <c:v>155.99999999999986</c:v>
                </c:pt>
                <c:pt idx="937">
                  <c:v>156.16666666666652</c:v>
                </c:pt>
                <c:pt idx="938">
                  <c:v>156.33333333333337</c:v>
                </c:pt>
                <c:pt idx="939">
                  <c:v>156.49999999999983</c:v>
                </c:pt>
                <c:pt idx="940">
                  <c:v>156.66666666666632</c:v>
                </c:pt>
                <c:pt idx="941">
                  <c:v>156.83333333333334</c:v>
                </c:pt>
                <c:pt idx="942">
                  <c:v>156.9999999999998</c:v>
                </c:pt>
                <c:pt idx="943">
                  <c:v>157.16666666666632</c:v>
                </c:pt>
                <c:pt idx="944">
                  <c:v>157.33333333333334</c:v>
                </c:pt>
                <c:pt idx="945">
                  <c:v>157.49999999999977</c:v>
                </c:pt>
                <c:pt idx="946">
                  <c:v>157.66666666666632</c:v>
                </c:pt>
                <c:pt idx="947">
                  <c:v>157.83333333333331</c:v>
                </c:pt>
                <c:pt idx="948">
                  <c:v>157.99999999999974</c:v>
                </c:pt>
                <c:pt idx="949">
                  <c:v>158.16666666666632</c:v>
                </c:pt>
                <c:pt idx="950">
                  <c:v>158.33333333333329</c:v>
                </c:pt>
                <c:pt idx="951">
                  <c:v>158.49999999999974</c:v>
                </c:pt>
                <c:pt idx="952">
                  <c:v>158.66666666666632</c:v>
                </c:pt>
                <c:pt idx="953">
                  <c:v>158.83333333333326</c:v>
                </c:pt>
                <c:pt idx="954">
                  <c:v>158.99999999999969</c:v>
                </c:pt>
                <c:pt idx="955">
                  <c:v>159.16666666666632</c:v>
                </c:pt>
                <c:pt idx="956">
                  <c:v>159.33333333333323</c:v>
                </c:pt>
                <c:pt idx="957">
                  <c:v>159.49999999999966</c:v>
                </c:pt>
                <c:pt idx="958">
                  <c:v>159.66666666666632</c:v>
                </c:pt>
                <c:pt idx="959">
                  <c:v>159.83333333333297</c:v>
                </c:pt>
                <c:pt idx="960">
                  <c:v>159.99999999999963</c:v>
                </c:pt>
                <c:pt idx="961">
                  <c:v>160.16666666666615</c:v>
                </c:pt>
                <c:pt idx="962">
                  <c:v>160.33333333333294</c:v>
                </c:pt>
                <c:pt idx="963">
                  <c:v>160.4999999999996</c:v>
                </c:pt>
                <c:pt idx="964">
                  <c:v>160.66666666666615</c:v>
                </c:pt>
                <c:pt idx="965">
                  <c:v>160.83333333333294</c:v>
                </c:pt>
                <c:pt idx="966">
                  <c:v>160.99999999999957</c:v>
                </c:pt>
                <c:pt idx="967">
                  <c:v>161.16666666666615</c:v>
                </c:pt>
                <c:pt idx="968">
                  <c:v>161.33333333333289</c:v>
                </c:pt>
                <c:pt idx="969">
                  <c:v>161.49999999999957</c:v>
                </c:pt>
                <c:pt idx="970">
                  <c:v>161.66666666666615</c:v>
                </c:pt>
                <c:pt idx="971">
                  <c:v>161.83333333333286</c:v>
                </c:pt>
                <c:pt idx="972">
                  <c:v>161.99999999999957</c:v>
                </c:pt>
                <c:pt idx="973">
                  <c:v>162.16666666666615</c:v>
                </c:pt>
                <c:pt idx="974">
                  <c:v>162.33333333333283</c:v>
                </c:pt>
                <c:pt idx="975">
                  <c:v>162.49999999999949</c:v>
                </c:pt>
                <c:pt idx="976">
                  <c:v>162.66666666666615</c:v>
                </c:pt>
                <c:pt idx="977">
                  <c:v>162.8333333333328</c:v>
                </c:pt>
                <c:pt idx="978">
                  <c:v>162.99999999999946</c:v>
                </c:pt>
                <c:pt idx="979">
                  <c:v>163.16666666666612</c:v>
                </c:pt>
                <c:pt idx="980">
                  <c:v>163.33333333333277</c:v>
                </c:pt>
                <c:pt idx="981">
                  <c:v>163.49999999999943</c:v>
                </c:pt>
                <c:pt idx="982">
                  <c:v>163.66666666666598</c:v>
                </c:pt>
                <c:pt idx="983">
                  <c:v>163.83333333333277</c:v>
                </c:pt>
                <c:pt idx="984">
                  <c:v>163.9999999999994</c:v>
                </c:pt>
                <c:pt idx="985">
                  <c:v>164.16666666666598</c:v>
                </c:pt>
                <c:pt idx="986">
                  <c:v>164.33333333333277</c:v>
                </c:pt>
                <c:pt idx="987">
                  <c:v>164.49999999999937</c:v>
                </c:pt>
                <c:pt idx="988">
                  <c:v>164.66666666666598</c:v>
                </c:pt>
                <c:pt idx="989">
                  <c:v>164.83333333333269</c:v>
                </c:pt>
                <c:pt idx="990">
                  <c:v>164.99999999999937</c:v>
                </c:pt>
                <c:pt idx="991">
                  <c:v>165.16666666666598</c:v>
                </c:pt>
                <c:pt idx="992">
                  <c:v>165.33333333333266</c:v>
                </c:pt>
                <c:pt idx="993">
                  <c:v>165.49999999999937</c:v>
                </c:pt>
                <c:pt idx="994">
                  <c:v>165.66666666666598</c:v>
                </c:pt>
                <c:pt idx="995">
                  <c:v>165.83333333333263</c:v>
                </c:pt>
                <c:pt idx="996">
                  <c:v>165.99999999999929</c:v>
                </c:pt>
                <c:pt idx="997">
                  <c:v>166.16666666666595</c:v>
                </c:pt>
                <c:pt idx="998">
                  <c:v>166.3333333333326</c:v>
                </c:pt>
                <c:pt idx="999">
                  <c:v>166.49999999999926</c:v>
                </c:pt>
                <c:pt idx="1000">
                  <c:v>166.66666666666592</c:v>
                </c:pt>
                <c:pt idx="1001">
                  <c:v>166.8333333333326</c:v>
                </c:pt>
                <c:pt idx="1002">
                  <c:v>166.99999999999923</c:v>
                </c:pt>
                <c:pt idx="1003">
                  <c:v>167.16666666666578</c:v>
                </c:pt>
                <c:pt idx="1004">
                  <c:v>167.3333333333326</c:v>
                </c:pt>
                <c:pt idx="1005">
                  <c:v>167.4999999999992</c:v>
                </c:pt>
                <c:pt idx="1006">
                  <c:v>167.66666666666578</c:v>
                </c:pt>
                <c:pt idx="1007">
                  <c:v>167.8333333333326</c:v>
                </c:pt>
                <c:pt idx="1008">
                  <c:v>167.9999999999992</c:v>
                </c:pt>
                <c:pt idx="1009">
                  <c:v>168.16666666666578</c:v>
                </c:pt>
                <c:pt idx="1010">
                  <c:v>168.33333333333249</c:v>
                </c:pt>
                <c:pt idx="1011">
                  <c:v>168.4999999999992</c:v>
                </c:pt>
                <c:pt idx="1012">
                  <c:v>168.66666666666578</c:v>
                </c:pt>
                <c:pt idx="1013">
                  <c:v>168.83333333333246</c:v>
                </c:pt>
                <c:pt idx="1014">
                  <c:v>168.9999999999992</c:v>
                </c:pt>
                <c:pt idx="1015">
                  <c:v>169.16666666666578</c:v>
                </c:pt>
                <c:pt idx="1016">
                  <c:v>169.33333333333243</c:v>
                </c:pt>
                <c:pt idx="1017">
                  <c:v>169.49999999999909</c:v>
                </c:pt>
                <c:pt idx="1018">
                  <c:v>169.66666666666575</c:v>
                </c:pt>
                <c:pt idx="1019">
                  <c:v>169.8333333333324</c:v>
                </c:pt>
                <c:pt idx="1020">
                  <c:v>169.99999999999906</c:v>
                </c:pt>
                <c:pt idx="1021">
                  <c:v>170.16666666666572</c:v>
                </c:pt>
                <c:pt idx="1022">
                  <c:v>170.3333333333324</c:v>
                </c:pt>
                <c:pt idx="1023">
                  <c:v>170.49999999999903</c:v>
                </c:pt>
                <c:pt idx="1024">
                  <c:v>170.66666666666558</c:v>
                </c:pt>
                <c:pt idx="1025">
                  <c:v>170.8333333333324</c:v>
                </c:pt>
                <c:pt idx="1026">
                  <c:v>170.99999999999901</c:v>
                </c:pt>
                <c:pt idx="1027">
                  <c:v>171.16666666666558</c:v>
                </c:pt>
                <c:pt idx="1028">
                  <c:v>171.3333333333324</c:v>
                </c:pt>
                <c:pt idx="1029">
                  <c:v>171.49999999999898</c:v>
                </c:pt>
                <c:pt idx="1030">
                  <c:v>171.66666666666558</c:v>
                </c:pt>
                <c:pt idx="1031">
                  <c:v>171.83333333333229</c:v>
                </c:pt>
                <c:pt idx="1032">
                  <c:v>171.99999999999895</c:v>
                </c:pt>
                <c:pt idx="1033">
                  <c:v>172.16666666666558</c:v>
                </c:pt>
                <c:pt idx="1034">
                  <c:v>172.33333333333226</c:v>
                </c:pt>
                <c:pt idx="1035">
                  <c:v>172.49999999999892</c:v>
                </c:pt>
                <c:pt idx="1036">
                  <c:v>172.66666666666558</c:v>
                </c:pt>
                <c:pt idx="1037">
                  <c:v>172.83333333333223</c:v>
                </c:pt>
                <c:pt idx="1038">
                  <c:v>172.99999999999878</c:v>
                </c:pt>
                <c:pt idx="1039">
                  <c:v>173.16666666666555</c:v>
                </c:pt>
                <c:pt idx="1040">
                  <c:v>173.33333333333221</c:v>
                </c:pt>
                <c:pt idx="1041">
                  <c:v>173.49999999999878</c:v>
                </c:pt>
                <c:pt idx="1042">
                  <c:v>173.66666666666552</c:v>
                </c:pt>
                <c:pt idx="1043">
                  <c:v>173.83333333333221</c:v>
                </c:pt>
                <c:pt idx="1044">
                  <c:v>173.99999999999878</c:v>
                </c:pt>
                <c:pt idx="1045">
                  <c:v>174.16666666666538</c:v>
                </c:pt>
                <c:pt idx="1046">
                  <c:v>174.33333333333221</c:v>
                </c:pt>
                <c:pt idx="1047">
                  <c:v>174.49999999999878</c:v>
                </c:pt>
                <c:pt idx="1048">
                  <c:v>174.66666666666538</c:v>
                </c:pt>
                <c:pt idx="1049">
                  <c:v>174.83333333333221</c:v>
                </c:pt>
                <c:pt idx="1050">
                  <c:v>174.99999999999878</c:v>
                </c:pt>
                <c:pt idx="1051">
                  <c:v>175.16666666666538</c:v>
                </c:pt>
                <c:pt idx="1052">
                  <c:v>175.33333333333209</c:v>
                </c:pt>
                <c:pt idx="1053">
                  <c:v>175.49999999999875</c:v>
                </c:pt>
                <c:pt idx="1054">
                  <c:v>175.66666666666538</c:v>
                </c:pt>
                <c:pt idx="1055">
                  <c:v>175.83333333333206</c:v>
                </c:pt>
                <c:pt idx="1056">
                  <c:v>175.99999999999872</c:v>
                </c:pt>
                <c:pt idx="1057">
                  <c:v>176.16666666666538</c:v>
                </c:pt>
                <c:pt idx="1058">
                  <c:v>176.33333333333204</c:v>
                </c:pt>
                <c:pt idx="1059">
                  <c:v>176.49999999999858</c:v>
                </c:pt>
                <c:pt idx="1060">
                  <c:v>176.66666666666535</c:v>
                </c:pt>
                <c:pt idx="1061">
                  <c:v>176.83333333333201</c:v>
                </c:pt>
                <c:pt idx="1062">
                  <c:v>176.99999999999858</c:v>
                </c:pt>
                <c:pt idx="1063">
                  <c:v>177.16666666666532</c:v>
                </c:pt>
                <c:pt idx="1064">
                  <c:v>177.33333333333201</c:v>
                </c:pt>
                <c:pt idx="1065">
                  <c:v>177.49999999999858</c:v>
                </c:pt>
                <c:pt idx="1066">
                  <c:v>177.66666666666518</c:v>
                </c:pt>
                <c:pt idx="1067">
                  <c:v>177.83333333333201</c:v>
                </c:pt>
                <c:pt idx="1068">
                  <c:v>177.99999999999858</c:v>
                </c:pt>
                <c:pt idx="1069">
                  <c:v>178.16666666666518</c:v>
                </c:pt>
                <c:pt idx="1070">
                  <c:v>178.33333333333201</c:v>
                </c:pt>
                <c:pt idx="1071">
                  <c:v>178.49999999999858</c:v>
                </c:pt>
                <c:pt idx="1072">
                  <c:v>178.66666666666518</c:v>
                </c:pt>
                <c:pt idx="1073">
                  <c:v>178.83333333333189</c:v>
                </c:pt>
                <c:pt idx="1074">
                  <c:v>178.99999999999855</c:v>
                </c:pt>
                <c:pt idx="1075">
                  <c:v>179.16666666666518</c:v>
                </c:pt>
                <c:pt idx="1076">
                  <c:v>179.33333333333186</c:v>
                </c:pt>
                <c:pt idx="1077">
                  <c:v>179.49999999999852</c:v>
                </c:pt>
                <c:pt idx="1078">
                  <c:v>179.66666666666518</c:v>
                </c:pt>
                <c:pt idx="1079">
                  <c:v>179.83333333333184</c:v>
                </c:pt>
                <c:pt idx="1080">
                  <c:v>179.99999999999838</c:v>
                </c:pt>
                <c:pt idx="1081">
                  <c:v>180.16666666666515</c:v>
                </c:pt>
                <c:pt idx="1082">
                  <c:v>180.33333333333181</c:v>
                </c:pt>
                <c:pt idx="1083">
                  <c:v>180.49999999999838</c:v>
                </c:pt>
                <c:pt idx="1084">
                  <c:v>180.66666666666512</c:v>
                </c:pt>
                <c:pt idx="1085">
                  <c:v>180.83333333333181</c:v>
                </c:pt>
                <c:pt idx="1086">
                  <c:v>180.99999999999838</c:v>
                </c:pt>
                <c:pt idx="1087">
                  <c:v>181.16666666666498</c:v>
                </c:pt>
                <c:pt idx="1088">
                  <c:v>181.33333333333181</c:v>
                </c:pt>
                <c:pt idx="1089">
                  <c:v>181.49999999999838</c:v>
                </c:pt>
                <c:pt idx="1090">
                  <c:v>181.66666666666498</c:v>
                </c:pt>
                <c:pt idx="1091">
                  <c:v>181.83333333333181</c:v>
                </c:pt>
                <c:pt idx="1092">
                  <c:v>181.99999999999838</c:v>
                </c:pt>
                <c:pt idx="1093">
                  <c:v>182.16666666666498</c:v>
                </c:pt>
                <c:pt idx="1094">
                  <c:v>182.33333333333169</c:v>
                </c:pt>
                <c:pt idx="1095">
                  <c:v>182.49999999999835</c:v>
                </c:pt>
                <c:pt idx="1096">
                  <c:v>182.66666666666498</c:v>
                </c:pt>
                <c:pt idx="1097">
                  <c:v>182.83333333333167</c:v>
                </c:pt>
                <c:pt idx="1098">
                  <c:v>182.99999999999832</c:v>
                </c:pt>
                <c:pt idx="1099">
                  <c:v>183.16666666666498</c:v>
                </c:pt>
                <c:pt idx="1100">
                  <c:v>183.33333333333164</c:v>
                </c:pt>
                <c:pt idx="1101">
                  <c:v>183.49999999999818</c:v>
                </c:pt>
                <c:pt idx="1102">
                  <c:v>183.66666666666495</c:v>
                </c:pt>
                <c:pt idx="1103">
                  <c:v>183.83333333333161</c:v>
                </c:pt>
                <c:pt idx="1104">
                  <c:v>183.99999999999818</c:v>
                </c:pt>
                <c:pt idx="1105">
                  <c:v>184.16666666666492</c:v>
                </c:pt>
                <c:pt idx="1106">
                  <c:v>184.33333333333161</c:v>
                </c:pt>
                <c:pt idx="1107">
                  <c:v>184.49999999999818</c:v>
                </c:pt>
                <c:pt idx="1108">
                  <c:v>184.6666666666649</c:v>
                </c:pt>
                <c:pt idx="1109">
                  <c:v>184.83333333333161</c:v>
                </c:pt>
                <c:pt idx="1110">
                  <c:v>184.99999999999818</c:v>
                </c:pt>
                <c:pt idx="1111">
                  <c:v>185.16666666666478</c:v>
                </c:pt>
                <c:pt idx="1112">
                  <c:v>185.33333333333161</c:v>
                </c:pt>
                <c:pt idx="1113">
                  <c:v>185.49999999999818</c:v>
                </c:pt>
                <c:pt idx="1114">
                  <c:v>185.66666666666478</c:v>
                </c:pt>
                <c:pt idx="1115">
                  <c:v>185.83333333333161</c:v>
                </c:pt>
                <c:pt idx="1116">
                  <c:v>185.99999999999815</c:v>
                </c:pt>
                <c:pt idx="1117">
                  <c:v>186.16666666666478</c:v>
                </c:pt>
                <c:pt idx="1118">
                  <c:v>186.33333333333147</c:v>
                </c:pt>
                <c:pt idx="1119">
                  <c:v>186.49999999999812</c:v>
                </c:pt>
                <c:pt idx="1120">
                  <c:v>186.66666666666478</c:v>
                </c:pt>
                <c:pt idx="1121">
                  <c:v>186.83333333333144</c:v>
                </c:pt>
                <c:pt idx="1122">
                  <c:v>186.9999999999981</c:v>
                </c:pt>
                <c:pt idx="1123">
                  <c:v>187.16666666666475</c:v>
                </c:pt>
                <c:pt idx="1124">
                  <c:v>187.33333333333141</c:v>
                </c:pt>
                <c:pt idx="1125">
                  <c:v>187.49999999999798</c:v>
                </c:pt>
                <c:pt idx="1126">
                  <c:v>187.66666666666472</c:v>
                </c:pt>
                <c:pt idx="1127">
                  <c:v>187.83333333333141</c:v>
                </c:pt>
                <c:pt idx="1128">
                  <c:v>187.99999999999798</c:v>
                </c:pt>
                <c:pt idx="1129">
                  <c:v>188.1666666666647</c:v>
                </c:pt>
                <c:pt idx="1130">
                  <c:v>188.33333333333141</c:v>
                </c:pt>
                <c:pt idx="1131">
                  <c:v>188.49999999999798</c:v>
                </c:pt>
                <c:pt idx="1132">
                  <c:v>188.66666666666458</c:v>
                </c:pt>
                <c:pt idx="1133">
                  <c:v>188.83333333333141</c:v>
                </c:pt>
                <c:pt idx="1134">
                  <c:v>188.99999999999798</c:v>
                </c:pt>
                <c:pt idx="1135">
                  <c:v>189.16666666666458</c:v>
                </c:pt>
                <c:pt idx="1136">
                  <c:v>189.33333333333141</c:v>
                </c:pt>
                <c:pt idx="1137">
                  <c:v>189.49999999999795</c:v>
                </c:pt>
                <c:pt idx="1138">
                  <c:v>189.66666666666458</c:v>
                </c:pt>
                <c:pt idx="1139">
                  <c:v>189.83333333333127</c:v>
                </c:pt>
                <c:pt idx="1140">
                  <c:v>189.99999999999793</c:v>
                </c:pt>
                <c:pt idx="1141">
                  <c:v>190.16666666666458</c:v>
                </c:pt>
                <c:pt idx="1142">
                  <c:v>190.33333333333124</c:v>
                </c:pt>
                <c:pt idx="1143">
                  <c:v>190.4999999999979</c:v>
                </c:pt>
                <c:pt idx="1144">
                  <c:v>190.66666666666455</c:v>
                </c:pt>
                <c:pt idx="1145">
                  <c:v>190.83333333333121</c:v>
                </c:pt>
                <c:pt idx="1146">
                  <c:v>190.99999999999778</c:v>
                </c:pt>
                <c:pt idx="1147">
                  <c:v>191.16666666666453</c:v>
                </c:pt>
                <c:pt idx="1148">
                  <c:v>191.33333333333121</c:v>
                </c:pt>
                <c:pt idx="1149">
                  <c:v>191.49999999999778</c:v>
                </c:pt>
                <c:pt idx="1150">
                  <c:v>191.6666666666645</c:v>
                </c:pt>
                <c:pt idx="1151">
                  <c:v>191.83333333333121</c:v>
                </c:pt>
                <c:pt idx="1152">
                  <c:v>191.99999999999778</c:v>
                </c:pt>
                <c:pt idx="1153">
                  <c:v>192.16666666666438</c:v>
                </c:pt>
                <c:pt idx="1154">
                  <c:v>192.33333333333121</c:v>
                </c:pt>
                <c:pt idx="1155">
                  <c:v>192.49999999999778</c:v>
                </c:pt>
                <c:pt idx="1156">
                  <c:v>192.66666666666438</c:v>
                </c:pt>
                <c:pt idx="1157">
                  <c:v>192.83333333333121</c:v>
                </c:pt>
                <c:pt idx="1158">
                  <c:v>192.99999999999775</c:v>
                </c:pt>
                <c:pt idx="1159">
                  <c:v>193.16666666666438</c:v>
                </c:pt>
                <c:pt idx="1160">
                  <c:v>193.33333333333107</c:v>
                </c:pt>
                <c:pt idx="1161">
                  <c:v>193.49999999999773</c:v>
                </c:pt>
                <c:pt idx="1162">
                  <c:v>193.66666666666438</c:v>
                </c:pt>
                <c:pt idx="1163">
                  <c:v>193.83333333333104</c:v>
                </c:pt>
                <c:pt idx="1164">
                  <c:v>193.9999999999977</c:v>
                </c:pt>
                <c:pt idx="1165">
                  <c:v>194.16666666666436</c:v>
                </c:pt>
                <c:pt idx="1166">
                  <c:v>194.33333333333101</c:v>
                </c:pt>
                <c:pt idx="1167">
                  <c:v>194.49999999999758</c:v>
                </c:pt>
                <c:pt idx="1168">
                  <c:v>194.66666666666433</c:v>
                </c:pt>
                <c:pt idx="1169">
                  <c:v>194.83333333333101</c:v>
                </c:pt>
                <c:pt idx="1170">
                  <c:v>194.99999999999758</c:v>
                </c:pt>
                <c:pt idx="1171">
                  <c:v>195.1666666666643</c:v>
                </c:pt>
                <c:pt idx="1172">
                  <c:v>195.33333333333101</c:v>
                </c:pt>
                <c:pt idx="1173">
                  <c:v>195.49999999999758</c:v>
                </c:pt>
                <c:pt idx="1174">
                  <c:v>195.66666666666418</c:v>
                </c:pt>
                <c:pt idx="1175">
                  <c:v>195.83333333333101</c:v>
                </c:pt>
                <c:pt idx="1176">
                  <c:v>195.99999999999758</c:v>
                </c:pt>
                <c:pt idx="1177">
                  <c:v>196.16666666666418</c:v>
                </c:pt>
                <c:pt idx="1178">
                  <c:v>196.33333333333101</c:v>
                </c:pt>
                <c:pt idx="1179">
                  <c:v>196.49999999999756</c:v>
                </c:pt>
                <c:pt idx="1180">
                  <c:v>196.66666666666418</c:v>
                </c:pt>
                <c:pt idx="1181">
                  <c:v>196.83333333333087</c:v>
                </c:pt>
                <c:pt idx="1182">
                  <c:v>196.99999999999753</c:v>
                </c:pt>
                <c:pt idx="1183">
                  <c:v>197.16666666666418</c:v>
                </c:pt>
                <c:pt idx="1184">
                  <c:v>197.33333333333084</c:v>
                </c:pt>
                <c:pt idx="1185">
                  <c:v>197.4999999999975</c:v>
                </c:pt>
                <c:pt idx="1186">
                  <c:v>197.66666666666416</c:v>
                </c:pt>
                <c:pt idx="1187">
                  <c:v>197.83333333333081</c:v>
                </c:pt>
                <c:pt idx="1188">
                  <c:v>197.99999999999739</c:v>
                </c:pt>
                <c:pt idx="1189">
                  <c:v>198.16666666666413</c:v>
                </c:pt>
                <c:pt idx="1190">
                  <c:v>198.33333333333081</c:v>
                </c:pt>
                <c:pt idx="1191">
                  <c:v>198.49999999999739</c:v>
                </c:pt>
                <c:pt idx="1192">
                  <c:v>198.6666666666641</c:v>
                </c:pt>
                <c:pt idx="1193">
                  <c:v>198.83333333333081</c:v>
                </c:pt>
                <c:pt idx="1194">
                  <c:v>198.99999999999739</c:v>
                </c:pt>
                <c:pt idx="1195">
                  <c:v>199.16666666666399</c:v>
                </c:pt>
                <c:pt idx="1196">
                  <c:v>199.33333333333081</c:v>
                </c:pt>
                <c:pt idx="1197">
                  <c:v>199.49999999999739</c:v>
                </c:pt>
                <c:pt idx="1198">
                  <c:v>199.66666666666399</c:v>
                </c:pt>
                <c:pt idx="1199">
                  <c:v>199.83333333333081</c:v>
                </c:pt>
                <c:pt idx="1200">
                  <c:v>199.99999999999736</c:v>
                </c:pt>
                <c:pt idx="1201">
                  <c:v>200.16666666666399</c:v>
                </c:pt>
                <c:pt idx="1202">
                  <c:v>200.33333333333067</c:v>
                </c:pt>
                <c:pt idx="1203">
                  <c:v>200.49999999999733</c:v>
                </c:pt>
                <c:pt idx="1204">
                  <c:v>200.66666666666399</c:v>
                </c:pt>
                <c:pt idx="1205">
                  <c:v>200.83333333333064</c:v>
                </c:pt>
                <c:pt idx="1206">
                  <c:v>200.9999999999973</c:v>
                </c:pt>
                <c:pt idx="1207">
                  <c:v>201.16666666666396</c:v>
                </c:pt>
                <c:pt idx="1208">
                  <c:v>201.33333333333061</c:v>
                </c:pt>
                <c:pt idx="1209">
                  <c:v>201.49999999999719</c:v>
                </c:pt>
                <c:pt idx="1210">
                  <c:v>201.66666666666393</c:v>
                </c:pt>
                <c:pt idx="1211">
                  <c:v>201.83333333333061</c:v>
                </c:pt>
                <c:pt idx="1212">
                  <c:v>201.99999999999719</c:v>
                </c:pt>
                <c:pt idx="1213">
                  <c:v>202.1666666666639</c:v>
                </c:pt>
                <c:pt idx="1214">
                  <c:v>202.33333333333061</c:v>
                </c:pt>
                <c:pt idx="1215">
                  <c:v>202.49999999999719</c:v>
                </c:pt>
                <c:pt idx="1216">
                  <c:v>202.66666666666382</c:v>
                </c:pt>
                <c:pt idx="1217">
                  <c:v>202.83333333333061</c:v>
                </c:pt>
                <c:pt idx="1218">
                  <c:v>202.99999999999719</c:v>
                </c:pt>
                <c:pt idx="1219">
                  <c:v>203.16666666666382</c:v>
                </c:pt>
                <c:pt idx="1220">
                  <c:v>203.33333333333061</c:v>
                </c:pt>
                <c:pt idx="1221">
                  <c:v>203.49999999999716</c:v>
                </c:pt>
                <c:pt idx="1222">
                  <c:v>203.66666666666382</c:v>
                </c:pt>
                <c:pt idx="1223">
                  <c:v>203.83333333333047</c:v>
                </c:pt>
                <c:pt idx="1224">
                  <c:v>203.99999999999713</c:v>
                </c:pt>
                <c:pt idx="1225">
                  <c:v>204.16666666666379</c:v>
                </c:pt>
                <c:pt idx="1226">
                  <c:v>204.33333333333044</c:v>
                </c:pt>
                <c:pt idx="1227">
                  <c:v>204.4999999999971</c:v>
                </c:pt>
                <c:pt idx="1228">
                  <c:v>204.66666666666376</c:v>
                </c:pt>
                <c:pt idx="1229">
                  <c:v>204.83333333333044</c:v>
                </c:pt>
                <c:pt idx="1230">
                  <c:v>204.99999999999702</c:v>
                </c:pt>
                <c:pt idx="1231">
                  <c:v>205.16666666666373</c:v>
                </c:pt>
                <c:pt idx="1232">
                  <c:v>205.33333333333044</c:v>
                </c:pt>
                <c:pt idx="1233">
                  <c:v>205.49999999999702</c:v>
                </c:pt>
                <c:pt idx="1234">
                  <c:v>205.6666666666637</c:v>
                </c:pt>
                <c:pt idx="1235">
                  <c:v>205.83333333333044</c:v>
                </c:pt>
                <c:pt idx="1236">
                  <c:v>205.99999999999702</c:v>
                </c:pt>
                <c:pt idx="1237">
                  <c:v>206.16666666666362</c:v>
                </c:pt>
                <c:pt idx="1238">
                  <c:v>206.33333333333044</c:v>
                </c:pt>
                <c:pt idx="1239">
                  <c:v>206.49999999999699</c:v>
                </c:pt>
                <c:pt idx="1240">
                  <c:v>206.66666666666362</c:v>
                </c:pt>
                <c:pt idx="1241">
                  <c:v>206.83333333333044</c:v>
                </c:pt>
                <c:pt idx="1242">
                  <c:v>206.99999999999696</c:v>
                </c:pt>
                <c:pt idx="1243">
                  <c:v>207.16666666666362</c:v>
                </c:pt>
                <c:pt idx="1244">
                  <c:v>207.33333333333027</c:v>
                </c:pt>
                <c:pt idx="1245">
                  <c:v>207.49999999999693</c:v>
                </c:pt>
                <c:pt idx="1246">
                  <c:v>207.66666666666359</c:v>
                </c:pt>
                <c:pt idx="1247">
                  <c:v>207.83333333333024</c:v>
                </c:pt>
                <c:pt idx="1248">
                  <c:v>207.9999999999969</c:v>
                </c:pt>
                <c:pt idx="1249">
                  <c:v>208.16666666666356</c:v>
                </c:pt>
                <c:pt idx="1250">
                  <c:v>208.33333333333024</c:v>
                </c:pt>
                <c:pt idx="1251">
                  <c:v>208.49999999999685</c:v>
                </c:pt>
                <c:pt idx="1252">
                  <c:v>208.66666666666353</c:v>
                </c:pt>
                <c:pt idx="1253">
                  <c:v>208.83333333333024</c:v>
                </c:pt>
                <c:pt idx="1254">
                  <c:v>208.99999999999685</c:v>
                </c:pt>
                <c:pt idx="1255">
                  <c:v>209.1666666666635</c:v>
                </c:pt>
                <c:pt idx="1256">
                  <c:v>209.33333333333024</c:v>
                </c:pt>
                <c:pt idx="1257">
                  <c:v>209.49999999999682</c:v>
                </c:pt>
                <c:pt idx="1258">
                  <c:v>209.66666666666345</c:v>
                </c:pt>
                <c:pt idx="1259">
                  <c:v>209.83333333333024</c:v>
                </c:pt>
                <c:pt idx="1260">
                  <c:v>209.99999999999679</c:v>
                </c:pt>
                <c:pt idx="1261">
                  <c:v>210.16666666666345</c:v>
                </c:pt>
                <c:pt idx="1262">
                  <c:v>210.33333333333024</c:v>
                </c:pt>
                <c:pt idx="1263">
                  <c:v>210.49999999999676</c:v>
                </c:pt>
                <c:pt idx="1264">
                  <c:v>210.66666666666342</c:v>
                </c:pt>
                <c:pt idx="1265">
                  <c:v>210.83333333333007</c:v>
                </c:pt>
                <c:pt idx="1266">
                  <c:v>210.99999999999673</c:v>
                </c:pt>
                <c:pt idx="1267">
                  <c:v>211.16666666666339</c:v>
                </c:pt>
                <c:pt idx="1268">
                  <c:v>211.33333333333007</c:v>
                </c:pt>
                <c:pt idx="1269">
                  <c:v>211.4999999999967</c:v>
                </c:pt>
                <c:pt idx="1270">
                  <c:v>211.66666666666336</c:v>
                </c:pt>
                <c:pt idx="1271">
                  <c:v>211.83333333333007</c:v>
                </c:pt>
                <c:pt idx="1272">
                  <c:v>211.99999999999665</c:v>
                </c:pt>
                <c:pt idx="1273">
                  <c:v>212.16666666666333</c:v>
                </c:pt>
                <c:pt idx="1274">
                  <c:v>212.33333333333007</c:v>
                </c:pt>
                <c:pt idx="1275">
                  <c:v>212.49999999999665</c:v>
                </c:pt>
                <c:pt idx="1276">
                  <c:v>212.6666666666633</c:v>
                </c:pt>
                <c:pt idx="1277">
                  <c:v>212.83333333333007</c:v>
                </c:pt>
                <c:pt idx="1278">
                  <c:v>212.99999999999662</c:v>
                </c:pt>
                <c:pt idx="1279">
                  <c:v>213.16666666666328</c:v>
                </c:pt>
                <c:pt idx="1280">
                  <c:v>213.33333333333007</c:v>
                </c:pt>
                <c:pt idx="1281">
                  <c:v>213.49999999999659</c:v>
                </c:pt>
                <c:pt idx="1282">
                  <c:v>213.66666666666325</c:v>
                </c:pt>
                <c:pt idx="1283">
                  <c:v>213.83333333333007</c:v>
                </c:pt>
                <c:pt idx="1284">
                  <c:v>213.99999999999656</c:v>
                </c:pt>
                <c:pt idx="1285">
                  <c:v>214.16666666666322</c:v>
                </c:pt>
                <c:pt idx="1286">
                  <c:v>214.33333333333007</c:v>
                </c:pt>
                <c:pt idx="1287">
                  <c:v>214.49999999999653</c:v>
                </c:pt>
                <c:pt idx="1288">
                  <c:v>214.66666666666319</c:v>
                </c:pt>
                <c:pt idx="1289">
                  <c:v>214.83333333333005</c:v>
                </c:pt>
                <c:pt idx="1290">
                  <c:v>214.9999999999965</c:v>
                </c:pt>
                <c:pt idx="1291">
                  <c:v>215.16666666666316</c:v>
                </c:pt>
                <c:pt idx="1292">
                  <c:v>215.33333333333002</c:v>
                </c:pt>
                <c:pt idx="1293">
                  <c:v>215.49999999999648</c:v>
                </c:pt>
                <c:pt idx="1294">
                  <c:v>215.66666666666313</c:v>
                </c:pt>
                <c:pt idx="1295">
                  <c:v>215.83333333332999</c:v>
                </c:pt>
                <c:pt idx="1296">
                  <c:v>215.99999999999645</c:v>
                </c:pt>
                <c:pt idx="1297">
                  <c:v>216.1666666666631</c:v>
                </c:pt>
                <c:pt idx="1298">
                  <c:v>216.33333333332996</c:v>
                </c:pt>
                <c:pt idx="1299">
                  <c:v>216.49999999999642</c:v>
                </c:pt>
                <c:pt idx="1300">
                  <c:v>216.66666666666308</c:v>
                </c:pt>
                <c:pt idx="1301">
                  <c:v>216.83333333332993</c:v>
                </c:pt>
                <c:pt idx="1302">
                  <c:v>216.99999999999639</c:v>
                </c:pt>
                <c:pt idx="1303">
                  <c:v>217.16666666666305</c:v>
                </c:pt>
                <c:pt idx="1304">
                  <c:v>217.3333333333299</c:v>
                </c:pt>
                <c:pt idx="1305">
                  <c:v>217.49999999999636</c:v>
                </c:pt>
                <c:pt idx="1306">
                  <c:v>217.66666666666302</c:v>
                </c:pt>
                <c:pt idx="1307">
                  <c:v>217.83333333332988</c:v>
                </c:pt>
                <c:pt idx="1308">
                  <c:v>217.99999999999633</c:v>
                </c:pt>
                <c:pt idx="1309">
                  <c:v>218.16666666666279</c:v>
                </c:pt>
                <c:pt idx="1310">
                  <c:v>218.33333333332985</c:v>
                </c:pt>
                <c:pt idx="1311">
                  <c:v>218.49999999999631</c:v>
                </c:pt>
                <c:pt idx="1312">
                  <c:v>218.66666666666276</c:v>
                </c:pt>
                <c:pt idx="1313">
                  <c:v>218.83333333332982</c:v>
                </c:pt>
                <c:pt idx="1314">
                  <c:v>218.99999999999628</c:v>
                </c:pt>
                <c:pt idx="1315">
                  <c:v>219.16666666666273</c:v>
                </c:pt>
                <c:pt idx="1316">
                  <c:v>219.33333333332979</c:v>
                </c:pt>
                <c:pt idx="1317">
                  <c:v>219.49999999999625</c:v>
                </c:pt>
                <c:pt idx="1318">
                  <c:v>219.66666666666271</c:v>
                </c:pt>
                <c:pt idx="1319">
                  <c:v>219.83333333332976</c:v>
                </c:pt>
                <c:pt idx="1320">
                  <c:v>219.99999999999622</c:v>
                </c:pt>
                <c:pt idx="1321">
                  <c:v>220.16666666666268</c:v>
                </c:pt>
                <c:pt idx="1322">
                  <c:v>220.33333333332973</c:v>
                </c:pt>
                <c:pt idx="1323">
                  <c:v>220.49999999999619</c:v>
                </c:pt>
                <c:pt idx="1324">
                  <c:v>220.66666666666265</c:v>
                </c:pt>
                <c:pt idx="1325">
                  <c:v>220.8333333333297</c:v>
                </c:pt>
                <c:pt idx="1326">
                  <c:v>220.99999999999616</c:v>
                </c:pt>
                <c:pt idx="1327">
                  <c:v>221.16666666666262</c:v>
                </c:pt>
                <c:pt idx="1328">
                  <c:v>221.33333333332968</c:v>
                </c:pt>
                <c:pt idx="1329">
                  <c:v>221.49999999999613</c:v>
                </c:pt>
                <c:pt idx="1330">
                  <c:v>221.66666666666259</c:v>
                </c:pt>
                <c:pt idx="1331">
                  <c:v>221.83333333332965</c:v>
                </c:pt>
                <c:pt idx="1332">
                  <c:v>221.99999999999611</c:v>
                </c:pt>
                <c:pt idx="1333">
                  <c:v>222.16666666666256</c:v>
                </c:pt>
                <c:pt idx="1334">
                  <c:v>222.33333333332962</c:v>
                </c:pt>
                <c:pt idx="1335">
                  <c:v>222.49999999999608</c:v>
                </c:pt>
                <c:pt idx="1336">
                  <c:v>222.66666666666254</c:v>
                </c:pt>
                <c:pt idx="1337">
                  <c:v>222.83333333332959</c:v>
                </c:pt>
                <c:pt idx="1338">
                  <c:v>222.99999999999605</c:v>
                </c:pt>
                <c:pt idx="1339">
                  <c:v>223.16666666666251</c:v>
                </c:pt>
                <c:pt idx="1340">
                  <c:v>223.33333333332956</c:v>
                </c:pt>
                <c:pt idx="1341">
                  <c:v>223.49999999999602</c:v>
                </c:pt>
                <c:pt idx="1342">
                  <c:v>223.66666666666248</c:v>
                </c:pt>
                <c:pt idx="1343">
                  <c:v>223.83333333332953</c:v>
                </c:pt>
                <c:pt idx="1344">
                  <c:v>223.99999999999599</c:v>
                </c:pt>
                <c:pt idx="1345">
                  <c:v>224.16666666666245</c:v>
                </c:pt>
                <c:pt idx="1346">
                  <c:v>224.33333333332951</c:v>
                </c:pt>
                <c:pt idx="1347">
                  <c:v>224.49999999999596</c:v>
                </c:pt>
                <c:pt idx="1348">
                  <c:v>224.66666666666242</c:v>
                </c:pt>
                <c:pt idx="1349">
                  <c:v>224.83333333332948</c:v>
                </c:pt>
                <c:pt idx="1350">
                  <c:v>224.99999999999594</c:v>
                </c:pt>
                <c:pt idx="1351">
                  <c:v>225.16666666666239</c:v>
                </c:pt>
                <c:pt idx="1352">
                  <c:v>225.33333333332945</c:v>
                </c:pt>
                <c:pt idx="1353">
                  <c:v>225.49999999999591</c:v>
                </c:pt>
                <c:pt idx="1354">
                  <c:v>225.66666666666237</c:v>
                </c:pt>
                <c:pt idx="1355">
                  <c:v>225.83333333332942</c:v>
                </c:pt>
                <c:pt idx="1356">
                  <c:v>225.99999999999588</c:v>
                </c:pt>
                <c:pt idx="1357">
                  <c:v>226.16666666666234</c:v>
                </c:pt>
                <c:pt idx="1358">
                  <c:v>226.33333333332939</c:v>
                </c:pt>
                <c:pt idx="1359">
                  <c:v>226.49999999999585</c:v>
                </c:pt>
                <c:pt idx="1360">
                  <c:v>226.66666666666231</c:v>
                </c:pt>
                <c:pt idx="1361">
                  <c:v>226.83333333332936</c:v>
                </c:pt>
                <c:pt idx="1362">
                  <c:v>226.99999999999582</c:v>
                </c:pt>
                <c:pt idx="1363">
                  <c:v>227.16666666666228</c:v>
                </c:pt>
                <c:pt idx="1364">
                  <c:v>227.33333333332934</c:v>
                </c:pt>
                <c:pt idx="1365">
                  <c:v>227.49999999999579</c:v>
                </c:pt>
                <c:pt idx="1366">
                  <c:v>227.66666666666225</c:v>
                </c:pt>
                <c:pt idx="1367">
                  <c:v>227.83333333332931</c:v>
                </c:pt>
                <c:pt idx="1368">
                  <c:v>227.99999999999577</c:v>
                </c:pt>
                <c:pt idx="1369">
                  <c:v>228.16666666666222</c:v>
                </c:pt>
                <c:pt idx="1370">
                  <c:v>228.33333333332928</c:v>
                </c:pt>
                <c:pt idx="1371">
                  <c:v>228.49999999999574</c:v>
                </c:pt>
                <c:pt idx="1372">
                  <c:v>228.66666666666219</c:v>
                </c:pt>
                <c:pt idx="1373">
                  <c:v>228.83333333332925</c:v>
                </c:pt>
                <c:pt idx="1374">
                  <c:v>228.99999999999571</c:v>
                </c:pt>
                <c:pt idx="1375">
                  <c:v>229.16666666666217</c:v>
                </c:pt>
                <c:pt idx="1376">
                  <c:v>229.33333333332922</c:v>
                </c:pt>
              </c:numCache>
            </c:numRef>
          </c:xVal>
          <c:yVal>
            <c:numRef>
              <c:f>log2_performsnce!$B$2:$B$1378</c:f>
              <c:numCache>
                <c:formatCode>General</c:formatCode>
                <c:ptCount val="1377"/>
                <c:pt idx="0">
                  <c:v>65</c:v>
                </c:pt>
                <c:pt idx="1">
                  <c:v>65</c:v>
                </c:pt>
                <c:pt idx="2">
                  <c:v>65</c:v>
                </c:pt>
                <c:pt idx="3">
                  <c:v>65</c:v>
                </c:pt>
                <c:pt idx="4">
                  <c:v>65</c:v>
                </c:pt>
                <c:pt idx="5">
                  <c:v>65</c:v>
                </c:pt>
                <c:pt idx="6">
                  <c:v>65</c:v>
                </c:pt>
                <c:pt idx="7">
                  <c:v>65</c:v>
                </c:pt>
                <c:pt idx="8">
                  <c:v>65</c:v>
                </c:pt>
                <c:pt idx="9">
                  <c:v>65</c:v>
                </c:pt>
                <c:pt idx="10">
                  <c:v>65</c:v>
                </c:pt>
                <c:pt idx="11">
                  <c:v>65</c:v>
                </c:pt>
                <c:pt idx="12">
                  <c:v>65</c:v>
                </c:pt>
                <c:pt idx="13">
                  <c:v>65</c:v>
                </c:pt>
                <c:pt idx="14">
                  <c:v>65</c:v>
                </c:pt>
                <c:pt idx="15">
                  <c:v>65</c:v>
                </c:pt>
                <c:pt idx="16">
                  <c:v>65</c:v>
                </c:pt>
                <c:pt idx="17">
                  <c:v>65</c:v>
                </c:pt>
                <c:pt idx="18">
                  <c:v>65</c:v>
                </c:pt>
                <c:pt idx="19">
                  <c:v>65</c:v>
                </c:pt>
                <c:pt idx="20">
                  <c:v>65</c:v>
                </c:pt>
                <c:pt idx="21">
                  <c:v>65</c:v>
                </c:pt>
                <c:pt idx="22">
                  <c:v>65</c:v>
                </c:pt>
                <c:pt idx="23">
                  <c:v>65</c:v>
                </c:pt>
                <c:pt idx="24">
                  <c:v>65</c:v>
                </c:pt>
                <c:pt idx="25">
                  <c:v>65</c:v>
                </c:pt>
                <c:pt idx="26">
                  <c:v>65</c:v>
                </c:pt>
                <c:pt idx="27">
                  <c:v>65</c:v>
                </c:pt>
                <c:pt idx="28">
                  <c:v>65</c:v>
                </c:pt>
                <c:pt idx="29">
                  <c:v>65</c:v>
                </c:pt>
                <c:pt idx="30">
                  <c:v>65</c:v>
                </c:pt>
                <c:pt idx="31">
                  <c:v>65</c:v>
                </c:pt>
                <c:pt idx="32">
                  <c:v>65</c:v>
                </c:pt>
                <c:pt idx="33">
                  <c:v>65</c:v>
                </c:pt>
                <c:pt idx="34">
                  <c:v>65</c:v>
                </c:pt>
                <c:pt idx="35">
                  <c:v>65</c:v>
                </c:pt>
                <c:pt idx="36">
                  <c:v>65</c:v>
                </c:pt>
                <c:pt idx="37">
                  <c:v>65</c:v>
                </c:pt>
                <c:pt idx="38">
                  <c:v>65</c:v>
                </c:pt>
                <c:pt idx="39">
                  <c:v>65</c:v>
                </c:pt>
                <c:pt idx="40">
                  <c:v>65</c:v>
                </c:pt>
                <c:pt idx="41">
                  <c:v>65</c:v>
                </c:pt>
                <c:pt idx="42">
                  <c:v>65</c:v>
                </c:pt>
                <c:pt idx="43">
                  <c:v>65</c:v>
                </c:pt>
                <c:pt idx="44">
                  <c:v>65</c:v>
                </c:pt>
                <c:pt idx="45">
                  <c:v>65</c:v>
                </c:pt>
                <c:pt idx="46">
                  <c:v>65</c:v>
                </c:pt>
                <c:pt idx="47">
                  <c:v>65</c:v>
                </c:pt>
                <c:pt idx="48">
                  <c:v>65</c:v>
                </c:pt>
                <c:pt idx="49">
                  <c:v>65</c:v>
                </c:pt>
                <c:pt idx="50">
                  <c:v>65</c:v>
                </c:pt>
                <c:pt idx="51">
                  <c:v>65</c:v>
                </c:pt>
                <c:pt idx="52">
                  <c:v>65</c:v>
                </c:pt>
                <c:pt idx="53">
                  <c:v>65</c:v>
                </c:pt>
                <c:pt idx="54">
                  <c:v>65</c:v>
                </c:pt>
                <c:pt idx="55">
                  <c:v>65</c:v>
                </c:pt>
                <c:pt idx="56">
                  <c:v>65</c:v>
                </c:pt>
                <c:pt idx="57">
                  <c:v>65</c:v>
                </c:pt>
                <c:pt idx="58">
                  <c:v>-5</c:v>
                </c:pt>
                <c:pt idx="59">
                  <c:v>-5</c:v>
                </c:pt>
                <c:pt idx="60">
                  <c:v>-5</c:v>
                </c:pt>
                <c:pt idx="61">
                  <c:v>-5</c:v>
                </c:pt>
                <c:pt idx="62">
                  <c:v>-5</c:v>
                </c:pt>
                <c:pt idx="63">
                  <c:v>-5</c:v>
                </c:pt>
                <c:pt idx="64">
                  <c:v>-5</c:v>
                </c:pt>
                <c:pt idx="65">
                  <c:v>-5</c:v>
                </c:pt>
                <c:pt idx="66">
                  <c:v>-5</c:v>
                </c:pt>
                <c:pt idx="67">
                  <c:v>-5</c:v>
                </c:pt>
                <c:pt idx="68">
                  <c:v>-5</c:v>
                </c:pt>
                <c:pt idx="69">
                  <c:v>-5</c:v>
                </c:pt>
                <c:pt idx="70">
                  <c:v>-5</c:v>
                </c:pt>
                <c:pt idx="71">
                  <c:v>-5</c:v>
                </c:pt>
                <c:pt idx="72">
                  <c:v>-5</c:v>
                </c:pt>
                <c:pt idx="73">
                  <c:v>-5</c:v>
                </c:pt>
                <c:pt idx="74">
                  <c:v>-5</c:v>
                </c:pt>
                <c:pt idx="75">
                  <c:v>-5</c:v>
                </c:pt>
                <c:pt idx="76">
                  <c:v>-5</c:v>
                </c:pt>
                <c:pt idx="77">
                  <c:v>-5</c:v>
                </c:pt>
                <c:pt idx="78">
                  <c:v>-5</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-5</c:v>
                </c:pt>
                <c:pt idx="98">
                  <c:v>-5</c:v>
                </c:pt>
                <c:pt idx="99">
                  <c:v>-5</c:v>
                </c:pt>
                <c:pt idx="100">
                  <c:v>-5</c:v>
                </c:pt>
                <c:pt idx="101">
                  <c:v>-5</c:v>
                </c:pt>
                <c:pt idx="102">
                  <c:v>-5</c:v>
                </c:pt>
                <c:pt idx="103">
                  <c:v>-5</c:v>
                </c:pt>
                <c:pt idx="104">
                  <c:v>-5</c:v>
                </c:pt>
                <c:pt idx="105">
                  <c:v>-5</c:v>
                </c:pt>
                <c:pt idx="106">
                  <c:v>-5</c:v>
                </c:pt>
                <c:pt idx="107">
                  <c:v>-5</c:v>
                </c:pt>
                <c:pt idx="108">
                  <c:v>-5</c:v>
                </c:pt>
                <c:pt idx="109">
                  <c:v>-5</c:v>
                </c:pt>
                <c:pt idx="110">
                  <c:v>-5</c:v>
                </c:pt>
                <c:pt idx="111">
                  <c:v>-5</c:v>
                </c:pt>
                <c:pt idx="112">
                  <c:v>-5</c:v>
                </c:pt>
                <c:pt idx="113">
                  <c:v>-5</c:v>
                </c:pt>
                <c:pt idx="114">
                  <c:v>-5</c:v>
                </c:pt>
                <c:pt idx="115">
                  <c:v>-5</c:v>
                </c:pt>
                <c:pt idx="116">
                  <c:v>-5</c:v>
                </c:pt>
                <c:pt idx="117">
                  <c:v>-5</c:v>
                </c:pt>
                <c:pt idx="118">
                  <c:v>-5</c:v>
                </c:pt>
                <c:pt idx="119">
                  <c:v>-5</c:v>
                </c:pt>
                <c:pt idx="120">
                  <c:v>-5</c:v>
                </c:pt>
                <c:pt idx="121">
                  <c:v>-5</c:v>
                </c:pt>
                <c:pt idx="122">
                  <c:v>-5</c:v>
                </c:pt>
                <c:pt idx="123">
                  <c:v>-5</c:v>
                </c:pt>
                <c:pt idx="124">
                  <c:v>-5</c:v>
                </c:pt>
                <c:pt idx="125">
                  <c:v>-5</c:v>
                </c:pt>
                <c:pt idx="126">
                  <c:v>-5</c:v>
                </c:pt>
                <c:pt idx="127">
                  <c:v>-5</c:v>
                </c:pt>
                <c:pt idx="128">
                  <c:v>-5</c:v>
                </c:pt>
                <c:pt idx="129">
                  <c:v>-5</c:v>
                </c:pt>
                <c:pt idx="130">
                  <c:v>-5</c:v>
                </c:pt>
                <c:pt idx="131">
                  <c:v>-5</c:v>
                </c:pt>
                <c:pt idx="132">
                  <c:v>-5</c:v>
                </c:pt>
                <c:pt idx="133">
                  <c:v>-5</c:v>
                </c:pt>
                <c:pt idx="134">
                  <c:v>-5</c:v>
                </c:pt>
                <c:pt idx="135">
                  <c:v>-5</c:v>
                </c:pt>
                <c:pt idx="136">
                  <c:v>-5</c:v>
                </c:pt>
                <c:pt idx="137">
                  <c:v>-5</c:v>
                </c:pt>
                <c:pt idx="138">
                  <c:v>-5</c:v>
                </c:pt>
                <c:pt idx="139">
                  <c:v>-5</c:v>
                </c:pt>
                <c:pt idx="140">
                  <c:v>-5</c:v>
                </c:pt>
                <c:pt idx="141">
                  <c:v>-5</c:v>
                </c:pt>
                <c:pt idx="142">
                  <c:v>-5</c:v>
                </c:pt>
                <c:pt idx="143">
                  <c:v>-5</c:v>
                </c:pt>
                <c:pt idx="144">
                  <c:v>-5</c:v>
                </c:pt>
                <c:pt idx="145">
                  <c:v>-5</c:v>
                </c:pt>
                <c:pt idx="146">
                  <c:v>-5</c:v>
                </c:pt>
                <c:pt idx="147">
                  <c:v>-5</c:v>
                </c:pt>
                <c:pt idx="148">
                  <c:v>-5</c:v>
                </c:pt>
                <c:pt idx="149">
                  <c:v>-5</c:v>
                </c:pt>
                <c:pt idx="150">
                  <c:v>-5</c:v>
                </c:pt>
                <c:pt idx="151">
                  <c:v>-5</c:v>
                </c:pt>
                <c:pt idx="152">
                  <c:v>-5</c:v>
                </c:pt>
                <c:pt idx="153">
                  <c:v>-5</c:v>
                </c:pt>
                <c:pt idx="154">
                  <c:v>-5</c:v>
                </c:pt>
                <c:pt idx="155">
                  <c:v>-5</c:v>
                </c:pt>
                <c:pt idx="156">
                  <c:v>-5</c:v>
                </c:pt>
                <c:pt idx="157">
                  <c:v>-5</c:v>
                </c:pt>
                <c:pt idx="158">
                  <c:v>-5</c:v>
                </c:pt>
                <c:pt idx="159">
                  <c:v>-5</c:v>
                </c:pt>
                <c:pt idx="160">
                  <c:v>-5</c:v>
                </c:pt>
                <c:pt idx="161">
                  <c:v>-5</c:v>
                </c:pt>
                <c:pt idx="162">
                  <c:v>-5</c:v>
                </c:pt>
                <c:pt idx="163">
                  <c:v>-5</c:v>
                </c:pt>
                <c:pt idx="164">
                  <c:v>-5</c:v>
                </c:pt>
                <c:pt idx="165">
                  <c:v>-5</c:v>
                </c:pt>
                <c:pt idx="166">
                  <c:v>-5</c:v>
                </c:pt>
                <c:pt idx="167">
                  <c:v>-5</c:v>
                </c:pt>
                <c:pt idx="168">
                  <c:v>-5</c:v>
                </c:pt>
                <c:pt idx="169">
                  <c:v>-5</c:v>
                </c:pt>
                <c:pt idx="170">
                  <c:v>-5</c:v>
                </c:pt>
                <c:pt idx="171">
                  <c:v>-5</c:v>
                </c:pt>
                <c:pt idx="172">
                  <c:v>-5</c:v>
                </c:pt>
                <c:pt idx="173">
                  <c:v>-5</c:v>
                </c:pt>
                <c:pt idx="174">
                  <c:v>-5</c:v>
                </c:pt>
                <c:pt idx="175">
                  <c:v>-5</c:v>
                </c:pt>
                <c:pt idx="176">
                  <c:v>-5</c:v>
                </c:pt>
                <c:pt idx="177">
                  <c:v>-5</c:v>
                </c:pt>
                <c:pt idx="178">
                  <c:v>-5</c:v>
                </c:pt>
                <c:pt idx="179">
                  <c:v>-5</c:v>
                </c:pt>
                <c:pt idx="180">
                  <c:v>-5</c:v>
                </c:pt>
                <c:pt idx="181">
                  <c:v>-5</c:v>
                </c:pt>
                <c:pt idx="182">
                  <c:v>-5</c:v>
                </c:pt>
                <c:pt idx="183">
                  <c:v>-5</c:v>
                </c:pt>
                <c:pt idx="184">
                  <c:v>-5</c:v>
                </c:pt>
                <c:pt idx="185">
                  <c:v>-5</c:v>
                </c:pt>
                <c:pt idx="186">
                  <c:v>-5</c:v>
                </c:pt>
                <c:pt idx="187">
                  <c:v>-5</c:v>
                </c:pt>
                <c:pt idx="188">
                  <c:v>-5</c:v>
                </c:pt>
                <c:pt idx="189">
                  <c:v>-5</c:v>
                </c:pt>
                <c:pt idx="190">
                  <c:v>-5</c:v>
                </c:pt>
                <c:pt idx="191">
                  <c:v>-5</c:v>
                </c:pt>
                <c:pt idx="192">
                  <c:v>-5</c:v>
                </c:pt>
                <c:pt idx="193">
                  <c:v>-5</c:v>
                </c:pt>
                <c:pt idx="194">
                  <c:v>-5</c:v>
                </c:pt>
                <c:pt idx="195">
                  <c:v>-5</c:v>
                </c:pt>
                <c:pt idx="196">
                  <c:v>-5</c:v>
                </c:pt>
                <c:pt idx="197">
                  <c:v>-5</c:v>
                </c:pt>
                <c:pt idx="198">
                  <c:v>-5</c:v>
                </c:pt>
                <c:pt idx="199">
                  <c:v>-5</c:v>
                </c:pt>
                <c:pt idx="200">
                  <c:v>-5</c:v>
                </c:pt>
                <c:pt idx="201">
                  <c:v>-5</c:v>
                </c:pt>
                <c:pt idx="202">
                  <c:v>-5</c:v>
                </c:pt>
                <c:pt idx="203">
                  <c:v>-5</c:v>
                </c:pt>
                <c:pt idx="204">
                  <c:v>-5</c:v>
                </c:pt>
                <c:pt idx="205">
                  <c:v>-5</c:v>
                </c:pt>
                <c:pt idx="206">
                  <c:v>-5</c:v>
                </c:pt>
                <c:pt idx="207">
                  <c:v>-5</c:v>
                </c:pt>
                <c:pt idx="208">
                  <c:v>-5</c:v>
                </c:pt>
                <c:pt idx="209">
                  <c:v>-5</c:v>
                </c:pt>
                <c:pt idx="210">
                  <c:v>-5</c:v>
                </c:pt>
                <c:pt idx="211">
                  <c:v>-5</c:v>
                </c:pt>
                <c:pt idx="212">
                  <c:v>-5</c:v>
                </c:pt>
                <c:pt idx="213">
                  <c:v>-5</c:v>
                </c:pt>
                <c:pt idx="214">
                  <c:v>-5</c:v>
                </c:pt>
                <c:pt idx="215">
                  <c:v>-5</c:v>
                </c:pt>
                <c:pt idx="216">
                  <c:v>-5</c:v>
                </c:pt>
                <c:pt idx="217">
                  <c:v>-5</c:v>
                </c:pt>
                <c:pt idx="218">
                  <c:v>-5</c:v>
                </c:pt>
                <c:pt idx="219">
                  <c:v>-5</c:v>
                </c:pt>
                <c:pt idx="220">
                  <c:v>-5</c:v>
                </c:pt>
                <c:pt idx="221">
                  <c:v>-5</c:v>
                </c:pt>
                <c:pt idx="222">
                  <c:v>-5</c:v>
                </c:pt>
                <c:pt idx="223">
                  <c:v>-5</c:v>
                </c:pt>
                <c:pt idx="224">
                  <c:v>-5</c:v>
                </c:pt>
                <c:pt idx="225">
                  <c:v>-5</c:v>
                </c:pt>
                <c:pt idx="226">
                  <c:v>-5</c:v>
                </c:pt>
                <c:pt idx="227">
                  <c:v>-5</c:v>
                </c:pt>
                <c:pt idx="228">
                  <c:v>-5</c:v>
                </c:pt>
                <c:pt idx="229">
                  <c:v>-5</c:v>
                </c:pt>
                <c:pt idx="230">
                  <c:v>-5</c:v>
                </c:pt>
                <c:pt idx="231">
                  <c:v>-5</c:v>
                </c:pt>
                <c:pt idx="232">
                  <c:v>-5</c:v>
                </c:pt>
                <c:pt idx="233">
                  <c:v>-5</c:v>
                </c:pt>
                <c:pt idx="234">
                  <c:v>-5</c:v>
                </c:pt>
                <c:pt idx="235">
                  <c:v>-5</c:v>
                </c:pt>
                <c:pt idx="236">
                  <c:v>-5</c:v>
                </c:pt>
                <c:pt idx="237">
                  <c:v>-5</c:v>
                </c:pt>
                <c:pt idx="238">
                  <c:v>65</c:v>
                </c:pt>
                <c:pt idx="239">
                  <c:v>65</c:v>
                </c:pt>
                <c:pt idx="240">
                  <c:v>65</c:v>
                </c:pt>
                <c:pt idx="241">
                  <c:v>65</c:v>
                </c:pt>
                <c:pt idx="242">
                  <c:v>65</c:v>
                </c:pt>
                <c:pt idx="243">
                  <c:v>65</c:v>
                </c:pt>
                <c:pt idx="244">
                  <c:v>65</c:v>
                </c:pt>
                <c:pt idx="245">
                  <c:v>65</c:v>
                </c:pt>
                <c:pt idx="246">
                  <c:v>65</c:v>
                </c:pt>
                <c:pt idx="247">
                  <c:v>65</c:v>
                </c:pt>
                <c:pt idx="248">
                  <c:v>65</c:v>
                </c:pt>
                <c:pt idx="249">
                  <c:v>65</c:v>
                </c:pt>
                <c:pt idx="250">
                  <c:v>65</c:v>
                </c:pt>
                <c:pt idx="251">
                  <c:v>65</c:v>
                </c:pt>
                <c:pt idx="252">
                  <c:v>65</c:v>
                </c:pt>
                <c:pt idx="253">
                  <c:v>65</c:v>
                </c:pt>
                <c:pt idx="254">
                  <c:v>65</c:v>
                </c:pt>
                <c:pt idx="255">
                  <c:v>65</c:v>
                </c:pt>
                <c:pt idx="256">
                  <c:v>65</c:v>
                </c:pt>
                <c:pt idx="257">
                  <c:v>65</c:v>
                </c:pt>
                <c:pt idx="258">
                  <c:v>65</c:v>
                </c:pt>
                <c:pt idx="259">
                  <c:v>65</c:v>
                </c:pt>
                <c:pt idx="260">
                  <c:v>65</c:v>
                </c:pt>
                <c:pt idx="261">
                  <c:v>65</c:v>
                </c:pt>
                <c:pt idx="262">
                  <c:v>65</c:v>
                </c:pt>
                <c:pt idx="263">
                  <c:v>65</c:v>
                </c:pt>
                <c:pt idx="264">
                  <c:v>65</c:v>
                </c:pt>
                <c:pt idx="265">
                  <c:v>65</c:v>
                </c:pt>
                <c:pt idx="266">
                  <c:v>65</c:v>
                </c:pt>
                <c:pt idx="267">
                  <c:v>65</c:v>
                </c:pt>
                <c:pt idx="268">
                  <c:v>65</c:v>
                </c:pt>
                <c:pt idx="269">
                  <c:v>65</c:v>
                </c:pt>
                <c:pt idx="270">
                  <c:v>65</c:v>
                </c:pt>
                <c:pt idx="271">
                  <c:v>65</c:v>
                </c:pt>
                <c:pt idx="272">
                  <c:v>65</c:v>
                </c:pt>
                <c:pt idx="273">
                  <c:v>65</c:v>
                </c:pt>
                <c:pt idx="274">
                  <c:v>65</c:v>
                </c:pt>
                <c:pt idx="275">
                  <c:v>65</c:v>
                </c:pt>
                <c:pt idx="276">
                  <c:v>65</c:v>
                </c:pt>
                <c:pt idx="277">
                  <c:v>65</c:v>
                </c:pt>
                <c:pt idx="278">
                  <c:v>65</c:v>
                </c:pt>
                <c:pt idx="279">
                  <c:v>65</c:v>
                </c:pt>
                <c:pt idx="280">
                  <c:v>65</c:v>
                </c:pt>
                <c:pt idx="281">
                  <c:v>65</c:v>
                </c:pt>
                <c:pt idx="282">
                  <c:v>65</c:v>
                </c:pt>
                <c:pt idx="283">
                  <c:v>65</c:v>
                </c:pt>
                <c:pt idx="284">
                  <c:v>65</c:v>
                </c:pt>
                <c:pt idx="285">
                  <c:v>65</c:v>
                </c:pt>
                <c:pt idx="286">
                  <c:v>65</c:v>
                </c:pt>
                <c:pt idx="287">
                  <c:v>65</c:v>
                </c:pt>
                <c:pt idx="288">
                  <c:v>65</c:v>
                </c:pt>
                <c:pt idx="289">
                  <c:v>65</c:v>
                </c:pt>
                <c:pt idx="290">
                  <c:v>65</c:v>
                </c:pt>
                <c:pt idx="291">
                  <c:v>65</c:v>
                </c:pt>
                <c:pt idx="292">
                  <c:v>65</c:v>
                </c:pt>
                <c:pt idx="293">
                  <c:v>65</c:v>
                </c:pt>
                <c:pt idx="294">
                  <c:v>65</c:v>
                </c:pt>
                <c:pt idx="295">
                  <c:v>65</c:v>
                </c:pt>
                <c:pt idx="296">
                  <c:v>65</c:v>
                </c:pt>
                <c:pt idx="297">
                  <c:v>65</c:v>
                </c:pt>
                <c:pt idx="298">
                  <c:v>65</c:v>
                </c:pt>
                <c:pt idx="299">
                  <c:v>65</c:v>
                </c:pt>
                <c:pt idx="300">
                  <c:v>65</c:v>
                </c:pt>
                <c:pt idx="301">
                  <c:v>65</c:v>
                </c:pt>
                <c:pt idx="302">
                  <c:v>65</c:v>
                </c:pt>
                <c:pt idx="303">
                  <c:v>65</c:v>
                </c:pt>
                <c:pt idx="304">
                  <c:v>65</c:v>
                </c:pt>
                <c:pt idx="305">
                  <c:v>65</c:v>
                </c:pt>
                <c:pt idx="306">
                  <c:v>65</c:v>
                </c:pt>
                <c:pt idx="307">
                  <c:v>65</c:v>
                </c:pt>
                <c:pt idx="308">
                  <c:v>65</c:v>
                </c:pt>
                <c:pt idx="309">
                  <c:v>65</c:v>
                </c:pt>
                <c:pt idx="310">
                  <c:v>65</c:v>
                </c:pt>
                <c:pt idx="311">
                  <c:v>65</c:v>
                </c:pt>
                <c:pt idx="312">
                  <c:v>65</c:v>
                </c:pt>
                <c:pt idx="313">
                  <c:v>65</c:v>
                </c:pt>
                <c:pt idx="314">
                  <c:v>65</c:v>
                </c:pt>
                <c:pt idx="315">
                  <c:v>65</c:v>
                </c:pt>
                <c:pt idx="316">
                  <c:v>65</c:v>
                </c:pt>
                <c:pt idx="317">
                  <c:v>65</c:v>
                </c:pt>
                <c:pt idx="318">
                  <c:v>65</c:v>
                </c:pt>
                <c:pt idx="319">
                  <c:v>65</c:v>
                </c:pt>
                <c:pt idx="320">
                  <c:v>65</c:v>
                </c:pt>
                <c:pt idx="321">
                  <c:v>65</c:v>
                </c:pt>
                <c:pt idx="322">
                  <c:v>65</c:v>
                </c:pt>
                <c:pt idx="323">
                  <c:v>65</c:v>
                </c:pt>
                <c:pt idx="324">
                  <c:v>65</c:v>
                </c:pt>
                <c:pt idx="325">
                  <c:v>65</c:v>
                </c:pt>
                <c:pt idx="326">
                  <c:v>65</c:v>
                </c:pt>
                <c:pt idx="327">
                  <c:v>65</c:v>
                </c:pt>
                <c:pt idx="328">
                  <c:v>65</c:v>
                </c:pt>
                <c:pt idx="329">
                  <c:v>65</c:v>
                </c:pt>
                <c:pt idx="330">
                  <c:v>65</c:v>
                </c:pt>
                <c:pt idx="331">
                  <c:v>65</c:v>
                </c:pt>
                <c:pt idx="332">
                  <c:v>65</c:v>
                </c:pt>
                <c:pt idx="333">
                  <c:v>65</c:v>
                </c:pt>
                <c:pt idx="334">
                  <c:v>65</c:v>
                </c:pt>
                <c:pt idx="335">
                  <c:v>65</c:v>
                </c:pt>
                <c:pt idx="336">
                  <c:v>65</c:v>
                </c:pt>
                <c:pt idx="337">
                  <c:v>65</c:v>
                </c:pt>
                <c:pt idx="338">
                  <c:v>65</c:v>
                </c:pt>
                <c:pt idx="339">
                  <c:v>65</c:v>
                </c:pt>
                <c:pt idx="340">
                  <c:v>65</c:v>
                </c:pt>
                <c:pt idx="341">
                  <c:v>65</c:v>
                </c:pt>
                <c:pt idx="342">
                  <c:v>65</c:v>
                </c:pt>
                <c:pt idx="343">
                  <c:v>65</c:v>
                </c:pt>
                <c:pt idx="344">
                  <c:v>65</c:v>
                </c:pt>
                <c:pt idx="345">
                  <c:v>65</c:v>
                </c:pt>
                <c:pt idx="346">
                  <c:v>65</c:v>
                </c:pt>
                <c:pt idx="347">
                  <c:v>65</c:v>
                </c:pt>
                <c:pt idx="348">
                  <c:v>65</c:v>
                </c:pt>
                <c:pt idx="349">
                  <c:v>65</c:v>
                </c:pt>
                <c:pt idx="350">
                  <c:v>65</c:v>
                </c:pt>
                <c:pt idx="351">
                  <c:v>65</c:v>
                </c:pt>
                <c:pt idx="352">
                  <c:v>65</c:v>
                </c:pt>
                <c:pt idx="353">
                  <c:v>65</c:v>
                </c:pt>
                <c:pt idx="354">
                  <c:v>65</c:v>
                </c:pt>
                <c:pt idx="355">
                  <c:v>65</c:v>
                </c:pt>
                <c:pt idx="356">
                  <c:v>65</c:v>
                </c:pt>
                <c:pt idx="357">
                  <c:v>65</c:v>
                </c:pt>
                <c:pt idx="358">
                  <c:v>-5</c:v>
                </c:pt>
                <c:pt idx="359">
                  <c:v>-5</c:v>
                </c:pt>
                <c:pt idx="360">
                  <c:v>-5</c:v>
                </c:pt>
                <c:pt idx="361">
                  <c:v>-5</c:v>
                </c:pt>
                <c:pt idx="362">
                  <c:v>-5</c:v>
                </c:pt>
                <c:pt idx="363">
                  <c:v>-5</c:v>
                </c:pt>
                <c:pt idx="364">
                  <c:v>-5</c:v>
                </c:pt>
                <c:pt idx="365">
                  <c:v>-5</c:v>
                </c:pt>
                <c:pt idx="366">
                  <c:v>-5</c:v>
                </c:pt>
                <c:pt idx="367">
                  <c:v>-5</c:v>
                </c:pt>
                <c:pt idx="368">
                  <c:v>-5</c:v>
                </c:pt>
                <c:pt idx="369">
                  <c:v>-5</c:v>
                </c:pt>
                <c:pt idx="370">
                  <c:v>-5</c:v>
                </c:pt>
                <c:pt idx="371">
                  <c:v>-5</c:v>
                </c:pt>
                <c:pt idx="372">
                  <c:v>-5</c:v>
                </c:pt>
                <c:pt idx="373">
                  <c:v>-5</c:v>
                </c:pt>
                <c:pt idx="374">
                  <c:v>-5</c:v>
                </c:pt>
                <c:pt idx="375">
                  <c:v>-5</c:v>
                </c:pt>
                <c:pt idx="376">
                  <c:v>-5</c:v>
                </c:pt>
                <c:pt idx="377">
                  <c:v>-5</c:v>
                </c:pt>
                <c:pt idx="378">
                  <c:v>-5</c:v>
                </c:pt>
                <c:pt idx="379">
                  <c:v>-5</c:v>
                </c:pt>
                <c:pt idx="380">
                  <c:v>-5</c:v>
                </c:pt>
                <c:pt idx="381">
                  <c:v>-5</c:v>
                </c:pt>
                <c:pt idx="382">
                  <c:v>-5</c:v>
                </c:pt>
                <c:pt idx="383">
                  <c:v>-5</c:v>
                </c:pt>
                <c:pt idx="384">
                  <c:v>-5</c:v>
                </c:pt>
                <c:pt idx="385">
                  <c:v>-5</c:v>
                </c:pt>
                <c:pt idx="386">
                  <c:v>-5</c:v>
                </c:pt>
                <c:pt idx="387">
                  <c:v>-5</c:v>
                </c:pt>
                <c:pt idx="388">
                  <c:v>-5</c:v>
                </c:pt>
                <c:pt idx="389">
                  <c:v>-5</c:v>
                </c:pt>
                <c:pt idx="390">
                  <c:v>-5</c:v>
                </c:pt>
                <c:pt idx="391">
                  <c:v>-5</c:v>
                </c:pt>
                <c:pt idx="392">
                  <c:v>-5</c:v>
                </c:pt>
                <c:pt idx="393">
                  <c:v>-5</c:v>
                </c:pt>
                <c:pt idx="394">
                  <c:v>-5</c:v>
                </c:pt>
                <c:pt idx="395">
                  <c:v>-5</c:v>
                </c:pt>
                <c:pt idx="396">
                  <c:v>-5</c:v>
                </c:pt>
                <c:pt idx="397">
                  <c:v>-5</c:v>
                </c:pt>
                <c:pt idx="398">
                  <c:v>-5</c:v>
                </c:pt>
                <c:pt idx="399">
                  <c:v>-5</c:v>
                </c:pt>
                <c:pt idx="400">
                  <c:v>-5</c:v>
                </c:pt>
                <c:pt idx="401">
                  <c:v>-5</c:v>
                </c:pt>
                <c:pt idx="402">
                  <c:v>-5</c:v>
                </c:pt>
                <c:pt idx="403">
                  <c:v>-5</c:v>
                </c:pt>
                <c:pt idx="404">
                  <c:v>-5</c:v>
                </c:pt>
                <c:pt idx="405">
                  <c:v>-5</c:v>
                </c:pt>
                <c:pt idx="406">
                  <c:v>-5</c:v>
                </c:pt>
                <c:pt idx="407">
                  <c:v>-5</c:v>
                </c:pt>
                <c:pt idx="408">
                  <c:v>-5</c:v>
                </c:pt>
                <c:pt idx="409">
                  <c:v>-5</c:v>
                </c:pt>
                <c:pt idx="410">
                  <c:v>-5</c:v>
                </c:pt>
                <c:pt idx="411">
                  <c:v>-5</c:v>
                </c:pt>
                <c:pt idx="412">
                  <c:v>-5</c:v>
                </c:pt>
                <c:pt idx="413">
                  <c:v>-5</c:v>
                </c:pt>
                <c:pt idx="414">
                  <c:v>-5</c:v>
                </c:pt>
                <c:pt idx="415">
                  <c:v>-5</c:v>
                </c:pt>
                <c:pt idx="416">
                  <c:v>-5</c:v>
                </c:pt>
                <c:pt idx="417">
                  <c:v>-5</c:v>
                </c:pt>
                <c:pt idx="418">
                  <c:v>-5</c:v>
                </c:pt>
                <c:pt idx="419">
                  <c:v>-5</c:v>
                </c:pt>
                <c:pt idx="420">
                  <c:v>-5</c:v>
                </c:pt>
                <c:pt idx="421">
                  <c:v>-5</c:v>
                </c:pt>
                <c:pt idx="422">
                  <c:v>-5</c:v>
                </c:pt>
                <c:pt idx="423">
                  <c:v>-5</c:v>
                </c:pt>
                <c:pt idx="424">
                  <c:v>-5</c:v>
                </c:pt>
                <c:pt idx="425">
                  <c:v>-5</c:v>
                </c:pt>
                <c:pt idx="426">
                  <c:v>-5</c:v>
                </c:pt>
                <c:pt idx="427">
                  <c:v>-5</c:v>
                </c:pt>
                <c:pt idx="428">
                  <c:v>-5</c:v>
                </c:pt>
                <c:pt idx="429">
                  <c:v>-5</c:v>
                </c:pt>
                <c:pt idx="430">
                  <c:v>-5</c:v>
                </c:pt>
                <c:pt idx="431">
                  <c:v>-5</c:v>
                </c:pt>
                <c:pt idx="432">
                  <c:v>-5</c:v>
                </c:pt>
                <c:pt idx="433">
                  <c:v>-5</c:v>
                </c:pt>
                <c:pt idx="434">
                  <c:v>-5</c:v>
                </c:pt>
                <c:pt idx="435">
                  <c:v>-5</c:v>
                </c:pt>
                <c:pt idx="436">
                  <c:v>-5</c:v>
                </c:pt>
                <c:pt idx="437">
                  <c:v>-5</c:v>
                </c:pt>
                <c:pt idx="438">
                  <c:v>-5</c:v>
                </c:pt>
                <c:pt idx="439">
                  <c:v>-5</c:v>
                </c:pt>
                <c:pt idx="440">
                  <c:v>-5</c:v>
                </c:pt>
                <c:pt idx="441">
                  <c:v>-5</c:v>
                </c:pt>
                <c:pt idx="442">
                  <c:v>-5</c:v>
                </c:pt>
                <c:pt idx="443">
                  <c:v>-5</c:v>
                </c:pt>
                <c:pt idx="444">
                  <c:v>-5</c:v>
                </c:pt>
                <c:pt idx="445">
                  <c:v>-5</c:v>
                </c:pt>
                <c:pt idx="446">
                  <c:v>-5</c:v>
                </c:pt>
                <c:pt idx="447">
                  <c:v>-5</c:v>
                </c:pt>
                <c:pt idx="448">
                  <c:v>-5</c:v>
                </c:pt>
                <c:pt idx="449">
                  <c:v>-5</c:v>
                </c:pt>
                <c:pt idx="450">
                  <c:v>-5</c:v>
                </c:pt>
                <c:pt idx="451">
                  <c:v>-5</c:v>
                </c:pt>
                <c:pt idx="452">
                  <c:v>-5</c:v>
                </c:pt>
                <c:pt idx="453">
                  <c:v>-5</c:v>
                </c:pt>
                <c:pt idx="454">
                  <c:v>-5</c:v>
                </c:pt>
                <c:pt idx="455">
                  <c:v>-5</c:v>
                </c:pt>
                <c:pt idx="456">
                  <c:v>-5</c:v>
                </c:pt>
                <c:pt idx="457">
                  <c:v>-5</c:v>
                </c:pt>
                <c:pt idx="458">
                  <c:v>-5</c:v>
                </c:pt>
                <c:pt idx="459">
                  <c:v>-5</c:v>
                </c:pt>
                <c:pt idx="460">
                  <c:v>-5</c:v>
                </c:pt>
                <c:pt idx="461">
                  <c:v>-5</c:v>
                </c:pt>
                <c:pt idx="462">
                  <c:v>-5</c:v>
                </c:pt>
                <c:pt idx="463">
                  <c:v>-5</c:v>
                </c:pt>
                <c:pt idx="464">
                  <c:v>-5</c:v>
                </c:pt>
                <c:pt idx="465">
                  <c:v>-5</c:v>
                </c:pt>
                <c:pt idx="466">
                  <c:v>-5</c:v>
                </c:pt>
                <c:pt idx="467">
                  <c:v>-5</c:v>
                </c:pt>
                <c:pt idx="468">
                  <c:v>-5</c:v>
                </c:pt>
                <c:pt idx="469">
                  <c:v>-5</c:v>
                </c:pt>
                <c:pt idx="470">
                  <c:v>-5</c:v>
                </c:pt>
                <c:pt idx="471">
                  <c:v>-5</c:v>
                </c:pt>
                <c:pt idx="472">
                  <c:v>-5</c:v>
                </c:pt>
                <c:pt idx="473">
                  <c:v>-5</c:v>
                </c:pt>
                <c:pt idx="474">
                  <c:v>-5</c:v>
                </c:pt>
                <c:pt idx="475">
                  <c:v>-5</c:v>
                </c:pt>
                <c:pt idx="476">
                  <c:v>-5</c:v>
                </c:pt>
                <c:pt idx="477">
                  <c:v>-5</c:v>
                </c:pt>
                <c:pt idx="478">
                  <c:v>-5</c:v>
                </c:pt>
                <c:pt idx="479">
                  <c:v>-5</c:v>
                </c:pt>
                <c:pt idx="480">
                  <c:v>-5</c:v>
                </c:pt>
                <c:pt idx="481">
                  <c:v>-5</c:v>
                </c:pt>
                <c:pt idx="482">
                  <c:v>-5</c:v>
                </c:pt>
                <c:pt idx="483">
                  <c:v>-5</c:v>
                </c:pt>
                <c:pt idx="484">
                  <c:v>-5</c:v>
                </c:pt>
                <c:pt idx="485">
                  <c:v>-5</c:v>
                </c:pt>
                <c:pt idx="486">
                  <c:v>-5</c:v>
                </c:pt>
                <c:pt idx="487">
                  <c:v>-5</c:v>
                </c:pt>
                <c:pt idx="488">
                  <c:v>-5</c:v>
                </c:pt>
                <c:pt idx="489">
                  <c:v>-5</c:v>
                </c:pt>
                <c:pt idx="490">
                  <c:v>-5</c:v>
                </c:pt>
                <c:pt idx="491">
                  <c:v>-5</c:v>
                </c:pt>
                <c:pt idx="492">
                  <c:v>-5</c:v>
                </c:pt>
                <c:pt idx="493">
                  <c:v>-5</c:v>
                </c:pt>
                <c:pt idx="494">
                  <c:v>-5</c:v>
                </c:pt>
                <c:pt idx="495">
                  <c:v>-5</c:v>
                </c:pt>
                <c:pt idx="496">
                  <c:v>-5</c:v>
                </c:pt>
                <c:pt idx="497">
                  <c:v>-5</c:v>
                </c:pt>
                <c:pt idx="498">
                  <c:v>-5</c:v>
                </c:pt>
                <c:pt idx="499">
                  <c:v>-5</c:v>
                </c:pt>
                <c:pt idx="500">
                  <c:v>-5</c:v>
                </c:pt>
                <c:pt idx="501">
                  <c:v>-5</c:v>
                </c:pt>
                <c:pt idx="502">
                  <c:v>-5</c:v>
                </c:pt>
                <c:pt idx="503">
                  <c:v>-5</c:v>
                </c:pt>
                <c:pt idx="504">
                  <c:v>-5</c:v>
                </c:pt>
                <c:pt idx="505">
                  <c:v>-5</c:v>
                </c:pt>
                <c:pt idx="506">
                  <c:v>-5</c:v>
                </c:pt>
                <c:pt idx="507">
                  <c:v>-5</c:v>
                </c:pt>
                <c:pt idx="508">
                  <c:v>-5</c:v>
                </c:pt>
                <c:pt idx="509">
                  <c:v>-5</c:v>
                </c:pt>
                <c:pt idx="510">
                  <c:v>-5</c:v>
                </c:pt>
                <c:pt idx="511">
                  <c:v>-5</c:v>
                </c:pt>
                <c:pt idx="512">
                  <c:v>-5</c:v>
                </c:pt>
                <c:pt idx="513">
                  <c:v>-5</c:v>
                </c:pt>
                <c:pt idx="514">
                  <c:v>-5</c:v>
                </c:pt>
                <c:pt idx="515">
                  <c:v>-5</c:v>
                </c:pt>
                <c:pt idx="516">
                  <c:v>-5</c:v>
                </c:pt>
                <c:pt idx="517">
                  <c:v>-5</c:v>
                </c:pt>
                <c:pt idx="518">
                  <c:v>-5</c:v>
                </c:pt>
                <c:pt idx="519">
                  <c:v>-5</c:v>
                </c:pt>
                <c:pt idx="520">
                  <c:v>-5</c:v>
                </c:pt>
                <c:pt idx="521">
                  <c:v>-5</c:v>
                </c:pt>
                <c:pt idx="522">
                  <c:v>-5</c:v>
                </c:pt>
                <c:pt idx="523">
                  <c:v>-5</c:v>
                </c:pt>
                <c:pt idx="524">
                  <c:v>-5</c:v>
                </c:pt>
                <c:pt idx="525">
                  <c:v>-5</c:v>
                </c:pt>
                <c:pt idx="526">
                  <c:v>-5</c:v>
                </c:pt>
                <c:pt idx="527">
                  <c:v>-5</c:v>
                </c:pt>
                <c:pt idx="528">
                  <c:v>-5</c:v>
                </c:pt>
                <c:pt idx="529">
                  <c:v>-5</c:v>
                </c:pt>
                <c:pt idx="530">
                  <c:v>-5</c:v>
                </c:pt>
                <c:pt idx="531">
                  <c:v>-5</c:v>
                </c:pt>
                <c:pt idx="532">
                  <c:v>-5</c:v>
                </c:pt>
                <c:pt idx="533">
                  <c:v>-5</c:v>
                </c:pt>
                <c:pt idx="534">
                  <c:v>-5</c:v>
                </c:pt>
                <c:pt idx="535">
                  <c:v>-5</c:v>
                </c:pt>
                <c:pt idx="536">
                  <c:v>-5</c:v>
                </c:pt>
                <c:pt idx="537">
                  <c:v>-5</c:v>
                </c:pt>
                <c:pt idx="538">
                  <c:v>65</c:v>
                </c:pt>
                <c:pt idx="539">
                  <c:v>65</c:v>
                </c:pt>
                <c:pt idx="540">
                  <c:v>65</c:v>
                </c:pt>
                <c:pt idx="541">
                  <c:v>65</c:v>
                </c:pt>
                <c:pt idx="542">
                  <c:v>65</c:v>
                </c:pt>
                <c:pt idx="543">
                  <c:v>65</c:v>
                </c:pt>
                <c:pt idx="544">
                  <c:v>65</c:v>
                </c:pt>
                <c:pt idx="545">
                  <c:v>65</c:v>
                </c:pt>
                <c:pt idx="546">
                  <c:v>65</c:v>
                </c:pt>
                <c:pt idx="547">
                  <c:v>65</c:v>
                </c:pt>
                <c:pt idx="548">
                  <c:v>65</c:v>
                </c:pt>
                <c:pt idx="549">
                  <c:v>65</c:v>
                </c:pt>
                <c:pt idx="550">
                  <c:v>65</c:v>
                </c:pt>
                <c:pt idx="551">
                  <c:v>65</c:v>
                </c:pt>
                <c:pt idx="552">
                  <c:v>65</c:v>
                </c:pt>
                <c:pt idx="553">
                  <c:v>65</c:v>
                </c:pt>
                <c:pt idx="554">
                  <c:v>65</c:v>
                </c:pt>
                <c:pt idx="555">
                  <c:v>65</c:v>
                </c:pt>
                <c:pt idx="556">
                  <c:v>65</c:v>
                </c:pt>
                <c:pt idx="557">
                  <c:v>65</c:v>
                </c:pt>
                <c:pt idx="558">
                  <c:v>65</c:v>
                </c:pt>
                <c:pt idx="559">
                  <c:v>65</c:v>
                </c:pt>
                <c:pt idx="560">
                  <c:v>65</c:v>
                </c:pt>
                <c:pt idx="561">
                  <c:v>65</c:v>
                </c:pt>
                <c:pt idx="562">
                  <c:v>65</c:v>
                </c:pt>
                <c:pt idx="563">
                  <c:v>65</c:v>
                </c:pt>
                <c:pt idx="564">
                  <c:v>65</c:v>
                </c:pt>
                <c:pt idx="565">
                  <c:v>65</c:v>
                </c:pt>
                <c:pt idx="566">
                  <c:v>65</c:v>
                </c:pt>
                <c:pt idx="567">
                  <c:v>65</c:v>
                </c:pt>
                <c:pt idx="568">
                  <c:v>65</c:v>
                </c:pt>
                <c:pt idx="569">
                  <c:v>65</c:v>
                </c:pt>
                <c:pt idx="570">
                  <c:v>65</c:v>
                </c:pt>
                <c:pt idx="571">
                  <c:v>65</c:v>
                </c:pt>
                <c:pt idx="572">
                  <c:v>65</c:v>
                </c:pt>
                <c:pt idx="573">
                  <c:v>65</c:v>
                </c:pt>
                <c:pt idx="574">
                  <c:v>65</c:v>
                </c:pt>
                <c:pt idx="575">
                  <c:v>65</c:v>
                </c:pt>
                <c:pt idx="576">
                  <c:v>65</c:v>
                </c:pt>
                <c:pt idx="577">
                  <c:v>65</c:v>
                </c:pt>
                <c:pt idx="578">
                  <c:v>65</c:v>
                </c:pt>
                <c:pt idx="579">
                  <c:v>65</c:v>
                </c:pt>
                <c:pt idx="580">
                  <c:v>65</c:v>
                </c:pt>
                <c:pt idx="581">
                  <c:v>65</c:v>
                </c:pt>
                <c:pt idx="582">
                  <c:v>65</c:v>
                </c:pt>
                <c:pt idx="583">
                  <c:v>65</c:v>
                </c:pt>
                <c:pt idx="584">
                  <c:v>65</c:v>
                </c:pt>
                <c:pt idx="585">
                  <c:v>65</c:v>
                </c:pt>
                <c:pt idx="586">
                  <c:v>65</c:v>
                </c:pt>
                <c:pt idx="587">
                  <c:v>65</c:v>
                </c:pt>
                <c:pt idx="588">
                  <c:v>65</c:v>
                </c:pt>
                <c:pt idx="589">
                  <c:v>65</c:v>
                </c:pt>
                <c:pt idx="590">
                  <c:v>65</c:v>
                </c:pt>
                <c:pt idx="591">
                  <c:v>65</c:v>
                </c:pt>
                <c:pt idx="592">
                  <c:v>65</c:v>
                </c:pt>
                <c:pt idx="593">
                  <c:v>65</c:v>
                </c:pt>
                <c:pt idx="594">
                  <c:v>65</c:v>
                </c:pt>
                <c:pt idx="595">
                  <c:v>65</c:v>
                </c:pt>
                <c:pt idx="596">
                  <c:v>65</c:v>
                </c:pt>
                <c:pt idx="597">
                  <c:v>65</c:v>
                </c:pt>
                <c:pt idx="598">
                  <c:v>65</c:v>
                </c:pt>
                <c:pt idx="599">
                  <c:v>65</c:v>
                </c:pt>
                <c:pt idx="600">
                  <c:v>65</c:v>
                </c:pt>
                <c:pt idx="601">
                  <c:v>65</c:v>
                </c:pt>
                <c:pt idx="602">
                  <c:v>65</c:v>
                </c:pt>
                <c:pt idx="603">
                  <c:v>65</c:v>
                </c:pt>
                <c:pt idx="604">
                  <c:v>65</c:v>
                </c:pt>
                <c:pt idx="605">
                  <c:v>65</c:v>
                </c:pt>
                <c:pt idx="606">
                  <c:v>65</c:v>
                </c:pt>
                <c:pt idx="607">
                  <c:v>65</c:v>
                </c:pt>
                <c:pt idx="608">
                  <c:v>65</c:v>
                </c:pt>
                <c:pt idx="609">
                  <c:v>65</c:v>
                </c:pt>
                <c:pt idx="610">
                  <c:v>65</c:v>
                </c:pt>
                <c:pt idx="611">
                  <c:v>65</c:v>
                </c:pt>
                <c:pt idx="612">
                  <c:v>65</c:v>
                </c:pt>
                <c:pt idx="613">
                  <c:v>65</c:v>
                </c:pt>
                <c:pt idx="614">
                  <c:v>65</c:v>
                </c:pt>
                <c:pt idx="615">
                  <c:v>65</c:v>
                </c:pt>
                <c:pt idx="616">
                  <c:v>65</c:v>
                </c:pt>
                <c:pt idx="617">
                  <c:v>65</c:v>
                </c:pt>
                <c:pt idx="618">
                  <c:v>65</c:v>
                </c:pt>
                <c:pt idx="619">
                  <c:v>65</c:v>
                </c:pt>
                <c:pt idx="620">
                  <c:v>65</c:v>
                </c:pt>
                <c:pt idx="621">
                  <c:v>65</c:v>
                </c:pt>
                <c:pt idx="622">
                  <c:v>65</c:v>
                </c:pt>
                <c:pt idx="623">
                  <c:v>65</c:v>
                </c:pt>
                <c:pt idx="624">
                  <c:v>65</c:v>
                </c:pt>
                <c:pt idx="625">
                  <c:v>65</c:v>
                </c:pt>
                <c:pt idx="626">
                  <c:v>65</c:v>
                </c:pt>
                <c:pt idx="627">
                  <c:v>65</c:v>
                </c:pt>
                <c:pt idx="628">
                  <c:v>65</c:v>
                </c:pt>
                <c:pt idx="629">
                  <c:v>65</c:v>
                </c:pt>
                <c:pt idx="630">
                  <c:v>65</c:v>
                </c:pt>
                <c:pt idx="631">
                  <c:v>65</c:v>
                </c:pt>
                <c:pt idx="632">
                  <c:v>65</c:v>
                </c:pt>
                <c:pt idx="633">
                  <c:v>65</c:v>
                </c:pt>
                <c:pt idx="634">
                  <c:v>65</c:v>
                </c:pt>
                <c:pt idx="635">
                  <c:v>65</c:v>
                </c:pt>
                <c:pt idx="636">
                  <c:v>65</c:v>
                </c:pt>
                <c:pt idx="637">
                  <c:v>65</c:v>
                </c:pt>
                <c:pt idx="638">
                  <c:v>65</c:v>
                </c:pt>
                <c:pt idx="639">
                  <c:v>65</c:v>
                </c:pt>
                <c:pt idx="640">
                  <c:v>65</c:v>
                </c:pt>
                <c:pt idx="641">
                  <c:v>65</c:v>
                </c:pt>
                <c:pt idx="642">
                  <c:v>65</c:v>
                </c:pt>
                <c:pt idx="643">
                  <c:v>65</c:v>
                </c:pt>
                <c:pt idx="644">
                  <c:v>65</c:v>
                </c:pt>
                <c:pt idx="645">
                  <c:v>65</c:v>
                </c:pt>
                <c:pt idx="646">
                  <c:v>65</c:v>
                </c:pt>
                <c:pt idx="647">
                  <c:v>65</c:v>
                </c:pt>
                <c:pt idx="648">
                  <c:v>65</c:v>
                </c:pt>
                <c:pt idx="649">
                  <c:v>65</c:v>
                </c:pt>
                <c:pt idx="650">
                  <c:v>65</c:v>
                </c:pt>
                <c:pt idx="651">
                  <c:v>65</c:v>
                </c:pt>
                <c:pt idx="652">
                  <c:v>65</c:v>
                </c:pt>
                <c:pt idx="653">
                  <c:v>65</c:v>
                </c:pt>
                <c:pt idx="654">
                  <c:v>65</c:v>
                </c:pt>
                <c:pt idx="655">
                  <c:v>65</c:v>
                </c:pt>
                <c:pt idx="656">
                  <c:v>65</c:v>
                </c:pt>
                <c:pt idx="657">
                  <c:v>65</c:v>
                </c:pt>
                <c:pt idx="658">
                  <c:v>30</c:v>
                </c:pt>
                <c:pt idx="659">
                  <c:v>30</c:v>
                </c:pt>
                <c:pt idx="660">
                  <c:v>30</c:v>
                </c:pt>
                <c:pt idx="661">
                  <c:v>30</c:v>
                </c:pt>
                <c:pt idx="662">
                  <c:v>30</c:v>
                </c:pt>
                <c:pt idx="663">
                  <c:v>30</c:v>
                </c:pt>
                <c:pt idx="664">
                  <c:v>30</c:v>
                </c:pt>
                <c:pt idx="665">
                  <c:v>30</c:v>
                </c:pt>
                <c:pt idx="666">
                  <c:v>30</c:v>
                </c:pt>
                <c:pt idx="667">
                  <c:v>30</c:v>
                </c:pt>
                <c:pt idx="668">
                  <c:v>30</c:v>
                </c:pt>
                <c:pt idx="669">
                  <c:v>30</c:v>
                </c:pt>
                <c:pt idx="670">
                  <c:v>30</c:v>
                </c:pt>
                <c:pt idx="671">
                  <c:v>30</c:v>
                </c:pt>
                <c:pt idx="672">
                  <c:v>30</c:v>
                </c:pt>
                <c:pt idx="673">
                  <c:v>30</c:v>
                </c:pt>
                <c:pt idx="674">
                  <c:v>30</c:v>
                </c:pt>
                <c:pt idx="675">
                  <c:v>30</c:v>
                </c:pt>
                <c:pt idx="676">
                  <c:v>30</c:v>
                </c:pt>
                <c:pt idx="677">
                  <c:v>30</c:v>
                </c:pt>
                <c:pt idx="678">
                  <c:v>30</c:v>
                </c:pt>
                <c:pt idx="679">
                  <c:v>30</c:v>
                </c:pt>
                <c:pt idx="680">
                  <c:v>30</c:v>
                </c:pt>
                <c:pt idx="681">
                  <c:v>30</c:v>
                </c:pt>
                <c:pt idx="682">
                  <c:v>30</c:v>
                </c:pt>
                <c:pt idx="683">
                  <c:v>30</c:v>
                </c:pt>
                <c:pt idx="684">
                  <c:v>30</c:v>
                </c:pt>
                <c:pt idx="685">
                  <c:v>30</c:v>
                </c:pt>
                <c:pt idx="686">
                  <c:v>30</c:v>
                </c:pt>
                <c:pt idx="687">
                  <c:v>30</c:v>
                </c:pt>
                <c:pt idx="688">
                  <c:v>30</c:v>
                </c:pt>
                <c:pt idx="689">
                  <c:v>30</c:v>
                </c:pt>
                <c:pt idx="690">
                  <c:v>30</c:v>
                </c:pt>
                <c:pt idx="691">
                  <c:v>30</c:v>
                </c:pt>
                <c:pt idx="692">
                  <c:v>30</c:v>
                </c:pt>
                <c:pt idx="693">
                  <c:v>30</c:v>
                </c:pt>
                <c:pt idx="694">
                  <c:v>30</c:v>
                </c:pt>
                <c:pt idx="695">
                  <c:v>30</c:v>
                </c:pt>
                <c:pt idx="696">
                  <c:v>30</c:v>
                </c:pt>
                <c:pt idx="697">
                  <c:v>30</c:v>
                </c:pt>
                <c:pt idx="698">
                  <c:v>30</c:v>
                </c:pt>
                <c:pt idx="699">
                  <c:v>30</c:v>
                </c:pt>
                <c:pt idx="700">
                  <c:v>30</c:v>
                </c:pt>
                <c:pt idx="701">
                  <c:v>30</c:v>
                </c:pt>
                <c:pt idx="702">
                  <c:v>30</c:v>
                </c:pt>
                <c:pt idx="703">
                  <c:v>30</c:v>
                </c:pt>
                <c:pt idx="704">
                  <c:v>30</c:v>
                </c:pt>
                <c:pt idx="705">
                  <c:v>30</c:v>
                </c:pt>
                <c:pt idx="706">
                  <c:v>30</c:v>
                </c:pt>
                <c:pt idx="707">
                  <c:v>30</c:v>
                </c:pt>
                <c:pt idx="708">
                  <c:v>30</c:v>
                </c:pt>
                <c:pt idx="709">
                  <c:v>30</c:v>
                </c:pt>
                <c:pt idx="710">
                  <c:v>30</c:v>
                </c:pt>
                <c:pt idx="711">
                  <c:v>30</c:v>
                </c:pt>
                <c:pt idx="712">
                  <c:v>30</c:v>
                </c:pt>
                <c:pt idx="713">
                  <c:v>30</c:v>
                </c:pt>
                <c:pt idx="714">
                  <c:v>30</c:v>
                </c:pt>
                <c:pt idx="715">
                  <c:v>30</c:v>
                </c:pt>
                <c:pt idx="716">
                  <c:v>30</c:v>
                </c:pt>
                <c:pt idx="717">
                  <c:v>30</c:v>
                </c:pt>
                <c:pt idx="718">
                  <c:v>-5</c:v>
                </c:pt>
                <c:pt idx="719">
                  <c:v>-5</c:v>
                </c:pt>
                <c:pt idx="720">
                  <c:v>-5</c:v>
                </c:pt>
                <c:pt idx="721">
                  <c:v>-5</c:v>
                </c:pt>
                <c:pt idx="722">
                  <c:v>-5</c:v>
                </c:pt>
                <c:pt idx="723">
                  <c:v>-5</c:v>
                </c:pt>
                <c:pt idx="724">
                  <c:v>-5</c:v>
                </c:pt>
                <c:pt idx="725">
                  <c:v>-5</c:v>
                </c:pt>
                <c:pt idx="726">
                  <c:v>-5</c:v>
                </c:pt>
                <c:pt idx="727">
                  <c:v>-5</c:v>
                </c:pt>
                <c:pt idx="728">
                  <c:v>-5</c:v>
                </c:pt>
                <c:pt idx="729">
                  <c:v>-5</c:v>
                </c:pt>
                <c:pt idx="730">
                  <c:v>-5</c:v>
                </c:pt>
                <c:pt idx="731">
                  <c:v>-5</c:v>
                </c:pt>
                <c:pt idx="732">
                  <c:v>-5</c:v>
                </c:pt>
                <c:pt idx="733">
                  <c:v>-5</c:v>
                </c:pt>
                <c:pt idx="734">
                  <c:v>-5</c:v>
                </c:pt>
                <c:pt idx="735">
                  <c:v>-5</c:v>
                </c:pt>
                <c:pt idx="736">
                  <c:v>-5</c:v>
                </c:pt>
                <c:pt idx="737">
                  <c:v>-5</c:v>
                </c:pt>
                <c:pt idx="738">
                  <c:v>-5</c:v>
                </c:pt>
                <c:pt idx="739">
                  <c:v>-5</c:v>
                </c:pt>
                <c:pt idx="740">
                  <c:v>-5</c:v>
                </c:pt>
                <c:pt idx="741">
                  <c:v>-5</c:v>
                </c:pt>
                <c:pt idx="742">
                  <c:v>-5</c:v>
                </c:pt>
                <c:pt idx="743">
                  <c:v>-5</c:v>
                </c:pt>
                <c:pt idx="744">
                  <c:v>-5</c:v>
                </c:pt>
                <c:pt idx="745">
                  <c:v>-5</c:v>
                </c:pt>
                <c:pt idx="746">
                  <c:v>-5</c:v>
                </c:pt>
                <c:pt idx="747">
                  <c:v>-5</c:v>
                </c:pt>
                <c:pt idx="748">
                  <c:v>-5</c:v>
                </c:pt>
                <c:pt idx="749">
                  <c:v>-5</c:v>
                </c:pt>
                <c:pt idx="750">
                  <c:v>-5</c:v>
                </c:pt>
                <c:pt idx="751">
                  <c:v>-5</c:v>
                </c:pt>
                <c:pt idx="752">
                  <c:v>-5</c:v>
                </c:pt>
                <c:pt idx="753">
                  <c:v>-5</c:v>
                </c:pt>
                <c:pt idx="754">
                  <c:v>-5</c:v>
                </c:pt>
                <c:pt idx="755">
                  <c:v>-5</c:v>
                </c:pt>
                <c:pt idx="756">
                  <c:v>-5</c:v>
                </c:pt>
                <c:pt idx="757">
                  <c:v>-5</c:v>
                </c:pt>
                <c:pt idx="758">
                  <c:v>-5</c:v>
                </c:pt>
                <c:pt idx="759">
                  <c:v>-5</c:v>
                </c:pt>
                <c:pt idx="760">
                  <c:v>-5</c:v>
                </c:pt>
                <c:pt idx="761">
                  <c:v>-5</c:v>
                </c:pt>
                <c:pt idx="762">
                  <c:v>-5</c:v>
                </c:pt>
                <c:pt idx="763">
                  <c:v>-5</c:v>
                </c:pt>
                <c:pt idx="764">
                  <c:v>-5</c:v>
                </c:pt>
                <c:pt idx="765">
                  <c:v>-5</c:v>
                </c:pt>
                <c:pt idx="766">
                  <c:v>-5</c:v>
                </c:pt>
                <c:pt idx="767">
                  <c:v>-5</c:v>
                </c:pt>
                <c:pt idx="768">
                  <c:v>-5</c:v>
                </c:pt>
                <c:pt idx="769">
                  <c:v>-5</c:v>
                </c:pt>
                <c:pt idx="770">
                  <c:v>-5</c:v>
                </c:pt>
                <c:pt idx="771">
                  <c:v>-5</c:v>
                </c:pt>
                <c:pt idx="772">
                  <c:v>-5</c:v>
                </c:pt>
                <c:pt idx="773">
                  <c:v>-5</c:v>
                </c:pt>
                <c:pt idx="774">
                  <c:v>-5</c:v>
                </c:pt>
                <c:pt idx="775">
                  <c:v>-5</c:v>
                </c:pt>
                <c:pt idx="776">
                  <c:v>-5</c:v>
                </c:pt>
                <c:pt idx="777">
                  <c:v>-5</c:v>
                </c:pt>
                <c:pt idx="778">
                  <c:v>-5</c:v>
                </c:pt>
                <c:pt idx="779">
                  <c:v>-5</c:v>
                </c:pt>
                <c:pt idx="780">
                  <c:v>-5</c:v>
                </c:pt>
                <c:pt idx="781">
                  <c:v>-5</c:v>
                </c:pt>
                <c:pt idx="782">
                  <c:v>-5</c:v>
                </c:pt>
                <c:pt idx="783">
                  <c:v>-5</c:v>
                </c:pt>
                <c:pt idx="784">
                  <c:v>-5</c:v>
                </c:pt>
                <c:pt idx="785">
                  <c:v>-5</c:v>
                </c:pt>
                <c:pt idx="786">
                  <c:v>-5</c:v>
                </c:pt>
                <c:pt idx="787">
                  <c:v>-5</c:v>
                </c:pt>
                <c:pt idx="788">
                  <c:v>-5</c:v>
                </c:pt>
                <c:pt idx="789">
                  <c:v>-5</c:v>
                </c:pt>
                <c:pt idx="790">
                  <c:v>-5</c:v>
                </c:pt>
                <c:pt idx="791">
                  <c:v>-5</c:v>
                </c:pt>
                <c:pt idx="792">
                  <c:v>-5</c:v>
                </c:pt>
                <c:pt idx="793">
                  <c:v>-5</c:v>
                </c:pt>
                <c:pt idx="794">
                  <c:v>-5</c:v>
                </c:pt>
                <c:pt idx="795">
                  <c:v>-5</c:v>
                </c:pt>
                <c:pt idx="796">
                  <c:v>-5</c:v>
                </c:pt>
                <c:pt idx="797">
                  <c:v>-5</c:v>
                </c:pt>
                <c:pt idx="798">
                  <c:v>-5</c:v>
                </c:pt>
                <c:pt idx="799">
                  <c:v>-5</c:v>
                </c:pt>
                <c:pt idx="800">
                  <c:v>-5</c:v>
                </c:pt>
                <c:pt idx="801">
                  <c:v>-5</c:v>
                </c:pt>
                <c:pt idx="802">
                  <c:v>-5</c:v>
                </c:pt>
                <c:pt idx="803">
                  <c:v>-5</c:v>
                </c:pt>
                <c:pt idx="804">
                  <c:v>-5</c:v>
                </c:pt>
                <c:pt idx="805">
                  <c:v>-5</c:v>
                </c:pt>
                <c:pt idx="806">
                  <c:v>-5</c:v>
                </c:pt>
                <c:pt idx="807">
                  <c:v>-5</c:v>
                </c:pt>
                <c:pt idx="808">
                  <c:v>-5</c:v>
                </c:pt>
                <c:pt idx="809">
                  <c:v>-5</c:v>
                </c:pt>
                <c:pt idx="810">
                  <c:v>-5</c:v>
                </c:pt>
                <c:pt idx="811">
                  <c:v>-5</c:v>
                </c:pt>
                <c:pt idx="812">
                  <c:v>-5</c:v>
                </c:pt>
                <c:pt idx="813">
                  <c:v>-5</c:v>
                </c:pt>
                <c:pt idx="814">
                  <c:v>-5</c:v>
                </c:pt>
                <c:pt idx="815">
                  <c:v>-5</c:v>
                </c:pt>
                <c:pt idx="816">
                  <c:v>-5</c:v>
                </c:pt>
                <c:pt idx="817">
                  <c:v>-5</c:v>
                </c:pt>
                <c:pt idx="818">
                  <c:v>-5</c:v>
                </c:pt>
                <c:pt idx="819">
                  <c:v>-5</c:v>
                </c:pt>
                <c:pt idx="820">
                  <c:v>-5</c:v>
                </c:pt>
                <c:pt idx="821">
                  <c:v>-5</c:v>
                </c:pt>
                <c:pt idx="822">
                  <c:v>-5</c:v>
                </c:pt>
                <c:pt idx="823">
                  <c:v>-5</c:v>
                </c:pt>
                <c:pt idx="824">
                  <c:v>-5</c:v>
                </c:pt>
                <c:pt idx="825">
                  <c:v>-5</c:v>
                </c:pt>
                <c:pt idx="826">
                  <c:v>-5</c:v>
                </c:pt>
                <c:pt idx="827">
                  <c:v>-5</c:v>
                </c:pt>
                <c:pt idx="828">
                  <c:v>-5</c:v>
                </c:pt>
                <c:pt idx="829">
                  <c:v>-5</c:v>
                </c:pt>
                <c:pt idx="830">
                  <c:v>-5</c:v>
                </c:pt>
                <c:pt idx="831">
                  <c:v>-5</c:v>
                </c:pt>
                <c:pt idx="832">
                  <c:v>-5</c:v>
                </c:pt>
                <c:pt idx="833">
                  <c:v>-5</c:v>
                </c:pt>
                <c:pt idx="834">
                  <c:v>-5</c:v>
                </c:pt>
                <c:pt idx="835">
                  <c:v>-5</c:v>
                </c:pt>
                <c:pt idx="836">
                  <c:v>-5</c:v>
                </c:pt>
                <c:pt idx="837">
                  <c:v>-5</c:v>
                </c:pt>
                <c:pt idx="838">
                  <c:v>-5</c:v>
                </c:pt>
                <c:pt idx="839">
                  <c:v>-5</c:v>
                </c:pt>
                <c:pt idx="840">
                  <c:v>-5</c:v>
                </c:pt>
                <c:pt idx="841">
                  <c:v>-5</c:v>
                </c:pt>
                <c:pt idx="842">
                  <c:v>-5</c:v>
                </c:pt>
                <c:pt idx="843">
                  <c:v>-5</c:v>
                </c:pt>
                <c:pt idx="844">
                  <c:v>-5</c:v>
                </c:pt>
                <c:pt idx="845">
                  <c:v>-5</c:v>
                </c:pt>
                <c:pt idx="846">
                  <c:v>-5</c:v>
                </c:pt>
                <c:pt idx="847">
                  <c:v>-5</c:v>
                </c:pt>
                <c:pt idx="848">
                  <c:v>-5</c:v>
                </c:pt>
                <c:pt idx="849">
                  <c:v>-5</c:v>
                </c:pt>
                <c:pt idx="850">
                  <c:v>-5</c:v>
                </c:pt>
                <c:pt idx="851">
                  <c:v>-5</c:v>
                </c:pt>
                <c:pt idx="852">
                  <c:v>-5</c:v>
                </c:pt>
                <c:pt idx="853">
                  <c:v>-5</c:v>
                </c:pt>
                <c:pt idx="854">
                  <c:v>-5</c:v>
                </c:pt>
                <c:pt idx="855">
                  <c:v>-5</c:v>
                </c:pt>
                <c:pt idx="856">
                  <c:v>-5</c:v>
                </c:pt>
                <c:pt idx="857">
                  <c:v>-5</c:v>
                </c:pt>
                <c:pt idx="858">
                  <c:v>-5</c:v>
                </c:pt>
                <c:pt idx="859">
                  <c:v>-5</c:v>
                </c:pt>
                <c:pt idx="860">
                  <c:v>-5</c:v>
                </c:pt>
                <c:pt idx="861">
                  <c:v>-5</c:v>
                </c:pt>
                <c:pt idx="862">
                  <c:v>-5</c:v>
                </c:pt>
                <c:pt idx="863">
                  <c:v>-5</c:v>
                </c:pt>
                <c:pt idx="864">
                  <c:v>-5</c:v>
                </c:pt>
                <c:pt idx="865">
                  <c:v>-5</c:v>
                </c:pt>
                <c:pt idx="866">
                  <c:v>-5</c:v>
                </c:pt>
                <c:pt idx="867">
                  <c:v>-5</c:v>
                </c:pt>
                <c:pt idx="868">
                  <c:v>-5</c:v>
                </c:pt>
                <c:pt idx="869">
                  <c:v>-5</c:v>
                </c:pt>
                <c:pt idx="870">
                  <c:v>-5</c:v>
                </c:pt>
                <c:pt idx="871">
                  <c:v>-5</c:v>
                </c:pt>
                <c:pt idx="872">
                  <c:v>-5</c:v>
                </c:pt>
                <c:pt idx="873">
                  <c:v>-5</c:v>
                </c:pt>
                <c:pt idx="874">
                  <c:v>-5</c:v>
                </c:pt>
                <c:pt idx="875">
                  <c:v>-5</c:v>
                </c:pt>
                <c:pt idx="876">
                  <c:v>-5</c:v>
                </c:pt>
                <c:pt idx="877">
                  <c:v>-5</c:v>
                </c:pt>
                <c:pt idx="878">
                  <c:v>-5</c:v>
                </c:pt>
                <c:pt idx="879">
                  <c:v>-5</c:v>
                </c:pt>
                <c:pt idx="880">
                  <c:v>-5</c:v>
                </c:pt>
                <c:pt idx="881">
                  <c:v>-5</c:v>
                </c:pt>
                <c:pt idx="882">
                  <c:v>-5</c:v>
                </c:pt>
                <c:pt idx="883">
                  <c:v>-5</c:v>
                </c:pt>
                <c:pt idx="884">
                  <c:v>-5</c:v>
                </c:pt>
                <c:pt idx="885">
                  <c:v>-5</c:v>
                </c:pt>
                <c:pt idx="886">
                  <c:v>-5</c:v>
                </c:pt>
                <c:pt idx="887">
                  <c:v>-5</c:v>
                </c:pt>
                <c:pt idx="888">
                  <c:v>-5</c:v>
                </c:pt>
                <c:pt idx="889">
                  <c:v>-5</c:v>
                </c:pt>
                <c:pt idx="890">
                  <c:v>-5</c:v>
                </c:pt>
                <c:pt idx="891">
                  <c:v>-5</c:v>
                </c:pt>
                <c:pt idx="892">
                  <c:v>-5</c:v>
                </c:pt>
                <c:pt idx="893">
                  <c:v>-5</c:v>
                </c:pt>
                <c:pt idx="894">
                  <c:v>-5</c:v>
                </c:pt>
                <c:pt idx="895">
                  <c:v>-5</c:v>
                </c:pt>
                <c:pt idx="896">
                  <c:v>-5</c:v>
                </c:pt>
                <c:pt idx="897">
                  <c:v>-5</c:v>
                </c:pt>
                <c:pt idx="898">
                  <c:v>30</c:v>
                </c:pt>
                <c:pt idx="899">
                  <c:v>30</c:v>
                </c:pt>
                <c:pt idx="900">
                  <c:v>30</c:v>
                </c:pt>
                <c:pt idx="901">
                  <c:v>30</c:v>
                </c:pt>
                <c:pt idx="902">
                  <c:v>30</c:v>
                </c:pt>
                <c:pt idx="903">
                  <c:v>30</c:v>
                </c:pt>
                <c:pt idx="904">
                  <c:v>30</c:v>
                </c:pt>
                <c:pt idx="905">
                  <c:v>30</c:v>
                </c:pt>
                <c:pt idx="906">
                  <c:v>30</c:v>
                </c:pt>
                <c:pt idx="907">
                  <c:v>30</c:v>
                </c:pt>
                <c:pt idx="908">
                  <c:v>30</c:v>
                </c:pt>
                <c:pt idx="909">
                  <c:v>30</c:v>
                </c:pt>
                <c:pt idx="910">
                  <c:v>30</c:v>
                </c:pt>
                <c:pt idx="911">
                  <c:v>30</c:v>
                </c:pt>
                <c:pt idx="912">
                  <c:v>30</c:v>
                </c:pt>
                <c:pt idx="913">
                  <c:v>30</c:v>
                </c:pt>
                <c:pt idx="914">
                  <c:v>30</c:v>
                </c:pt>
                <c:pt idx="915">
                  <c:v>30</c:v>
                </c:pt>
                <c:pt idx="916">
                  <c:v>30</c:v>
                </c:pt>
                <c:pt idx="917">
                  <c:v>30</c:v>
                </c:pt>
                <c:pt idx="918">
                  <c:v>30</c:v>
                </c:pt>
                <c:pt idx="919">
                  <c:v>30</c:v>
                </c:pt>
                <c:pt idx="920">
                  <c:v>30</c:v>
                </c:pt>
                <c:pt idx="921">
                  <c:v>30</c:v>
                </c:pt>
                <c:pt idx="922">
                  <c:v>30</c:v>
                </c:pt>
                <c:pt idx="923">
                  <c:v>30</c:v>
                </c:pt>
                <c:pt idx="924">
                  <c:v>30</c:v>
                </c:pt>
                <c:pt idx="925">
                  <c:v>30</c:v>
                </c:pt>
                <c:pt idx="926">
                  <c:v>30</c:v>
                </c:pt>
                <c:pt idx="927">
                  <c:v>30</c:v>
                </c:pt>
                <c:pt idx="928">
                  <c:v>30</c:v>
                </c:pt>
                <c:pt idx="929">
                  <c:v>30</c:v>
                </c:pt>
                <c:pt idx="930">
                  <c:v>30</c:v>
                </c:pt>
                <c:pt idx="931">
                  <c:v>30</c:v>
                </c:pt>
                <c:pt idx="932">
                  <c:v>30</c:v>
                </c:pt>
                <c:pt idx="933">
                  <c:v>30</c:v>
                </c:pt>
                <c:pt idx="934">
                  <c:v>30</c:v>
                </c:pt>
                <c:pt idx="935">
                  <c:v>30</c:v>
                </c:pt>
                <c:pt idx="936">
                  <c:v>30</c:v>
                </c:pt>
                <c:pt idx="937">
                  <c:v>30</c:v>
                </c:pt>
                <c:pt idx="938">
                  <c:v>30</c:v>
                </c:pt>
                <c:pt idx="939">
                  <c:v>30</c:v>
                </c:pt>
                <c:pt idx="940">
                  <c:v>30</c:v>
                </c:pt>
                <c:pt idx="941">
                  <c:v>30</c:v>
                </c:pt>
                <c:pt idx="942">
                  <c:v>30</c:v>
                </c:pt>
                <c:pt idx="943">
                  <c:v>30</c:v>
                </c:pt>
                <c:pt idx="944">
                  <c:v>30</c:v>
                </c:pt>
                <c:pt idx="945">
                  <c:v>30</c:v>
                </c:pt>
                <c:pt idx="946">
                  <c:v>30</c:v>
                </c:pt>
                <c:pt idx="947">
                  <c:v>30</c:v>
                </c:pt>
                <c:pt idx="948">
                  <c:v>30</c:v>
                </c:pt>
                <c:pt idx="949">
                  <c:v>30</c:v>
                </c:pt>
                <c:pt idx="950">
                  <c:v>30</c:v>
                </c:pt>
                <c:pt idx="951">
                  <c:v>30</c:v>
                </c:pt>
                <c:pt idx="952">
                  <c:v>30</c:v>
                </c:pt>
                <c:pt idx="953">
                  <c:v>30</c:v>
                </c:pt>
                <c:pt idx="954">
                  <c:v>30</c:v>
                </c:pt>
                <c:pt idx="955">
                  <c:v>30</c:v>
                </c:pt>
                <c:pt idx="956">
                  <c:v>30</c:v>
                </c:pt>
                <c:pt idx="957">
                  <c:v>30</c:v>
                </c:pt>
                <c:pt idx="958">
                  <c:v>65</c:v>
                </c:pt>
                <c:pt idx="959">
                  <c:v>65</c:v>
                </c:pt>
                <c:pt idx="960">
                  <c:v>65</c:v>
                </c:pt>
                <c:pt idx="961">
                  <c:v>65</c:v>
                </c:pt>
                <c:pt idx="962">
                  <c:v>65</c:v>
                </c:pt>
                <c:pt idx="963">
                  <c:v>65</c:v>
                </c:pt>
                <c:pt idx="964">
                  <c:v>65</c:v>
                </c:pt>
                <c:pt idx="965">
                  <c:v>65</c:v>
                </c:pt>
                <c:pt idx="966">
                  <c:v>65</c:v>
                </c:pt>
                <c:pt idx="967">
                  <c:v>65</c:v>
                </c:pt>
                <c:pt idx="968">
                  <c:v>65</c:v>
                </c:pt>
                <c:pt idx="969">
                  <c:v>65</c:v>
                </c:pt>
                <c:pt idx="970">
                  <c:v>65</c:v>
                </c:pt>
                <c:pt idx="971">
                  <c:v>65</c:v>
                </c:pt>
                <c:pt idx="972">
                  <c:v>65</c:v>
                </c:pt>
                <c:pt idx="973">
                  <c:v>65</c:v>
                </c:pt>
                <c:pt idx="974">
                  <c:v>65</c:v>
                </c:pt>
                <c:pt idx="975">
                  <c:v>65</c:v>
                </c:pt>
                <c:pt idx="976">
                  <c:v>65</c:v>
                </c:pt>
                <c:pt idx="977">
                  <c:v>65</c:v>
                </c:pt>
                <c:pt idx="978">
                  <c:v>65</c:v>
                </c:pt>
                <c:pt idx="979">
                  <c:v>65</c:v>
                </c:pt>
                <c:pt idx="980">
                  <c:v>65</c:v>
                </c:pt>
                <c:pt idx="981">
                  <c:v>65</c:v>
                </c:pt>
                <c:pt idx="982">
                  <c:v>65</c:v>
                </c:pt>
                <c:pt idx="983">
                  <c:v>65</c:v>
                </c:pt>
                <c:pt idx="984">
                  <c:v>65</c:v>
                </c:pt>
                <c:pt idx="985">
                  <c:v>65</c:v>
                </c:pt>
                <c:pt idx="986">
                  <c:v>65</c:v>
                </c:pt>
                <c:pt idx="987">
                  <c:v>65</c:v>
                </c:pt>
                <c:pt idx="988">
                  <c:v>65</c:v>
                </c:pt>
                <c:pt idx="989">
                  <c:v>65</c:v>
                </c:pt>
                <c:pt idx="990">
                  <c:v>65</c:v>
                </c:pt>
                <c:pt idx="991">
                  <c:v>65</c:v>
                </c:pt>
                <c:pt idx="992">
                  <c:v>65</c:v>
                </c:pt>
                <c:pt idx="993">
                  <c:v>65</c:v>
                </c:pt>
                <c:pt idx="994">
                  <c:v>65</c:v>
                </c:pt>
                <c:pt idx="995">
                  <c:v>65</c:v>
                </c:pt>
                <c:pt idx="996">
                  <c:v>65</c:v>
                </c:pt>
                <c:pt idx="997">
                  <c:v>65</c:v>
                </c:pt>
                <c:pt idx="998">
                  <c:v>65</c:v>
                </c:pt>
                <c:pt idx="999">
                  <c:v>65</c:v>
                </c:pt>
                <c:pt idx="1000">
                  <c:v>65</c:v>
                </c:pt>
                <c:pt idx="1001">
                  <c:v>65</c:v>
                </c:pt>
                <c:pt idx="1002">
                  <c:v>65</c:v>
                </c:pt>
                <c:pt idx="1003">
                  <c:v>65</c:v>
                </c:pt>
                <c:pt idx="1004">
                  <c:v>65</c:v>
                </c:pt>
                <c:pt idx="1005">
                  <c:v>65</c:v>
                </c:pt>
                <c:pt idx="1006">
                  <c:v>65</c:v>
                </c:pt>
                <c:pt idx="1007">
                  <c:v>65</c:v>
                </c:pt>
                <c:pt idx="1008">
                  <c:v>65</c:v>
                </c:pt>
                <c:pt idx="1009">
                  <c:v>65</c:v>
                </c:pt>
                <c:pt idx="1010">
                  <c:v>65</c:v>
                </c:pt>
                <c:pt idx="1011">
                  <c:v>65</c:v>
                </c:pt>
                <c:pt idx="1012">
                  <c:v>65</c:v>
                </c:pt>
                <c:pt idx="1013">
                  <c:v>65</c:v>
                </c:pt>
                <c:pt idx="1014">
                  <c:v>65</c:v>
                </c:pt>
                <c:pt idx="1015">
                  <c:v>65</c:v>
                </c:pt>
                <c:pt idx="1016">
                  <c:v>65</c:v>
                </c:pt>
                <c:pt idx="1017">
                  <c:v>65</c:v>
                </c:pt>
                <c:pt idx="1018">
                  <c:v>30</c:v>
                </c:pt>
                <c:pt idx="1019">
                  <c:v>30</c:v>
                </c:pt>
                <c:pt idx="1020">
                  <c:v>30</c:v>
                </c:pt>
                <c:pt idx="1021">
                  <c:v>30</c:v>
                </c:pt>
                <c:pt idx="1022">
                  <c:v>30</c:v>
                </c:pt>
                <c:pt idx="1023">
                  <c:v>30</c:v>
                </c:pt>
                <c:pt idx="1024">
                  <c:v>30</c:v>
                </c:pt>
                <c:pt idx="1025">
                  <c:v>30</c:v>
                </c:pt>
                <c:pt idx="1026">
                  <c:v>30</c:v>
                </c:pt>
                <c:pt idx="1027">
                  <c:v>30</c:v>
                </c:pt>
                <c:pt idx="1028">
                  <c:v>30</c:v>
                </c:pt>
                <c:pt idx="1029">
                  <c:v>30</c:v>
                </c:pt>
                <c:pt idx="1030">
                  <c:v>30</c:v>
                </c:pt>
                <c:pt idx="1031">
                  <c:v>30</c:v>
                </c:pt>
                <c:pt idx="1032">
                  <c:v>30</c:v>
                </c:pt>
                <c:pt idx="1033">
                  <c:v>30</c:v>
                </c:pt>
                <c:pt idx="1034">
                  <c:v>30</c:v>
                </c:pt>
                <c:pt idx="1035">
                  <c:v>30</c:v>
                </c:pt>
                <c:pt idx="1036">
                  <c:v>30</c:v>
                </c:pt>
                <c:pt idx="1037">
                  <c:v>30</c:v>
                </c:pt>
                <c:pt idx="1038">
                  <c:v>30</c:v>
                </c:pt>
                <c:pt idx="1039">
                  <c:v>30</c:v>
                </c:pt>
                <c:pt idx="1040">
                  <c:v>30</c:v>
                </c:pt>
                <c:pt idx="1041">
                  <c:v>30</c:v>
                </c:pt>
                <c:pt idx="1042">
                  <c:v>30</c:v>
                </c:pt>
                <c:pt idx="1043">
                  <c:v>30</c:v>
                </c:pt>
                <c:pt idx="1044">
                  <c:v>30</c:v>
                </c:pt>
                <c:pt idx="1045">
                  <c:v>30</c:v>
                </c:pt>
                <c:pt idx="1046">
                  <c:v>30</c:v>
                </c:pt>
                <c:pt idx="1047">
                  <c:v>30</c:v>
                </c:pt>
                <c:pt idx="1048">
                  <c:v>30</c:v>
                </c:pt>
                <c:pt idx="1049">
                  <c:v>30</c:v>
                </c:pt>
                <c:pt idx="1050">
                  <c:v>30</c:v>
                </c:pt>
                <c:pt idx="1051">
                  <c:v>30</c:v>
                </c:pt>
                <c:pt idx="1052">
                  <c:v>30</c:v>
                </c:pt>
                <c:pt idx="1053">
                  <c:v>30</c:v>
                </c:pt>
                <c:pt idx="1054">
                  <c:v>30</c:v>
                </c:pt>
                <c:pt idx="1055">
                  <c:v>30</c:v>
                </c:pt>
                <c:pt idx="1056">
                  <c:v>30</c:v>
                </c:pt>
                <c:pt idx="1057">
                  <c:v>30</c:v>
                </c:pt>
                <c:pt idx="1058">
                  <c:v>30</c:v>
                </c:pt>
                <c:pt idx="1059">
                  <c:v>30</c:v>
                </c:pt>
                <c:pt idx="1060">
                  <c:v>30</c:v>
                </c:pt>
                <c:pt idx="1061">
                  <c:v>30</c:v>
                </c:pt>
                <c:pt idx="1062">
                  <c:v>30</c:v>
                </c:pt>
                <c:pt idx="1063">
                  <c:v>30</c:v>
                </c:pt>
                <c:pt idx="1064">
                  <c:v>30</c:v>
                </c:pt>
                <c:pt idx="1065">
                  <c:v>30</c:v>
                </c:pt>
                <c:pt idx="1066">
                  <c:v>30</c:v>
                </c:pt>
                <c:pt idx="1067">
                  <c:v>30</c:v>
                </c:pt>
                <c:pt idx="1068">
                  <c:v>30</c:v>
                </c:pt>
                <c:pt idx="1069">
                  <c:v>30</c:v>
                </c:pt>
                <c:pt idx="1070">
                  <c:v>30</c:v>
                </c:pt>
                <c:pt idx="1071">
                  <c:v>30</c:v>
                </c:pt>
                <c:pt idx="1072">
                  <c:v>30</c:v>
                </c:pt>
                <c:pt idx="1073">
                  <c:v>30</c:v>
                </c:pt>
                <c:pt idx="1074">
                  <c:v>30</c:v>
                </c:pt>
                <c:pt idx="1075">
                  <c:v>30</c:v>
                </c:pt>
                <c:pt idx="1076">
                  <c:v>30</c:v>
                </c:pt>
                <c:pt idx="1077">
                  <c:v>30</c:v>
                </c:pt>
                <c:pt idx="1078">
                  <c:v>-5</c:v>
                </c:pt>
                <c:pt idx="1079">
                  <c:v>-5</c:v>
                </c:pt>
                <c:pt idx="1080">
                  <c:v>-5</c:v>
                </c:pt>
                <c:pt idx="1081">
                  <c:v>-5</c:v>
                </c:pt>
                <c:pt idx="1082">
                  <c:v>-5</c:v>
                </c:pt>
                <c:pt idx="1083">
                  <c:v>-5</c:v>
                </c:pt>
                <c:pt idx="1084">
                  <c:v>-5</c:v>
                </c:pt>
                <c:pt idx="1085">
                  <c:v>-5</c:v>
                </c:pt>
                <c:pt idx="1086">
                  <c:v>-5</c:v>
                </c:pt>
                <c:pt idx="1087">
                  <c:v>-5</c:v>
                </c:pt>
                <c:pt idx="1088">
                  <c:v>-5</c:v>
                </c:pt>
                <c:pt idx="1089">
                  <c:v>-5</c:v>
                </c:pt>
                <c:pt idx="1090">
                  <c:v>-5</c:v>
                </c:pt>
                <c:pt idx="1091">
                  <c:v>-5</c:v>
                </c:pt>
                <c:pt idx="1092">
                  <c:v>-5</c:v>
                </c:pt>
                <c:pt idx="1093">
                  <c:v>-5</c:v>
                </c:pt>
                <c:pt idx="1094">
                  <c:v>-5</c:v>
                </c:pt>
                <c:pt idx="1095">
                  <c:v>-5</c:v>
                </c:pt>
                <c:pt idx="1096">
                  <c:v>-5</c:v>
                </c:pt>
                <c:pt idx="1097">
                  <c:v>-5</c:v>
                </c:pt>
                <c:pt idx="1098">
                  <c:v>-5</c:v>
                </c:pt>
                <c:pt idx="1099">
                  <c:v>-5</c:v>
                </c:pt>
                <c:pt idx="1100">
                  <c:v>-5</c:v>
                </c:pt>
                <c:pt idx="1101">
                  <c:v>-5</c:v>
                </c:pt>
                <c:pt idx="1102">
                  <c:v>-5</c:v>
                </c:pt>
                <c:pt idx="1103">
                  <c:v>-5</c:v>
                </c:pt>
                <c:pt idx="1104">
                  <c:v>-5</c:v>
                </c:pt>
                <c:pt idx="1105">
                  <c:v>-5</c:v>
                </c:pt>
                <c:pt idx="1106">
                  <c:v>-5</c:v>
                </c:pt>
                <c:pt idx="1107">
                  <c:v>-5</c:v>
                </c:pt>
                <c:pt idx="1108">
                  <c:v>-5</c:v>
                </c:pt>
                <c:pt idx="1109">
                  <c:v>-5</c:v>
                </c:pt>
                <c:pt idx="1110">
                  <c:v>-5</c:v>
                </c:pt>
                <c:pt idx="1111">
                  <c:v>-5</c:v>
                </c:pt>
                <c:pt idx="1112">
                  <c:v>-5</c:v>
                </c:pt>
                <c:pt idx="1113">
                  <c:v>-5</c:v>
                </c:pt>
                <c:pt idx="1114">
                  <c:v>-5</c:v>
                </c:pt>
                <c:pt idx="1115">
                  <c:v>-5</c:v>
                </c:pt>
                <c:pt idx="1116">
                  <c:v>-5</c:v>
                </c:pt>
                <c:pt idx="1117">
                  <c:v>-5</c:v>
                </c:pt>
                <c:pt idx="1118">
                  <c:v>-5</c:v>
                </c:pt>
                <c:pt idx="1119">
                  <c:v>-5</c:v>
                </c:pt>
                <c:pt idx="1120">
                  <c:v>-5</c:v>
                </c:pt>
                <c:pt idx="1121">
                  <c:v>-5</c:v>
                </c:pt>
                <c:pt idx="1122">
                  <c:v>-5</c:v>
                </c:pt>
                <c:pt idx="1123">
                  <c:v>-5</c:v>
                </c:pt>
                <c:pt idx="1124">
                  <c:v>-5</c:v>
                </c:pt>
                <c:pt idx="1125">
                  <c:v>-5</c:v>
                </c:pt>
                <c:pt idx="1126">
                  <c:v>-5</c:v>
                </c:pt>
                <c:pt idx="1127">
                  <c:v>-5</c:v>
                </c:pt>
                <c:pt idx="1128">
                  <c:v>-5</c:v>
                </c:pt>
                <c:pt idx="1129">
                  <c:v>-5</c:v>
                </c:pt>
                <c:pt idx="1130">
                  <c:v>-5</c:v>
                </c:pt>
                <c:pt idx="1131">
                  <c:v>-5</c:v>
                </c:pt>
                <c:pt idx="1132">
                  <c:v>-5</c:v>
                </c:pt>
                <c:pt idx="1133">
                  <c:v>-5</c:v>
                </c:pt>
                <c:pt idx="1134">
                  <c:v>-5</c:v>
                </c:pt>
                <c:pt idx="1135">
                  <c:v>-5</c:v>
                </c:pt>
                <c:pt idx="1136">
                  <c:v>-5</c:v>
                </c:pt>
                <c:pt idx="1137">
                  <c:v>-5</c:v>
                </c:pt>
                <c:pt idx="1138">
                  <c:v>-5</c:v>
                </c:pt>
                <c:pt idx="1139">
                  <c:v>-5</c:v>
                </c:pt>
                <c:pt idx="1140">
                  <c:v>-5</c:v>
                </c:pt>
                <c:pt idx="1141">
                  <c:v>-5</c:v>
                </c:pt>
                <c:pt idx="1142">
                  <c:v>-5</c:v>
                </c:pt>
                <c:pt idx="1143">
                  <c:v>-5</c:v>
                </c:pt>
                <c:pt idx="1144">
                  <c:v>-5</c:v>
                </c:pt>
                <c:pt idx="1145">
                  <c:v>-5</c:v>
                </c:pt>
                <c:pt idx="1146">
                  <c:v>-5</c:v>
                </c:pt>
                <c:pt idx="1147">
                  <c:v>-5</c:v>
                </c:pt>
                <c:pt idx="1148">
                  <c:v>-5</c:v>
                </c:pt>
                <c:pt idx="1149">
                  <c:v>-5</c:v>
                </c:pt>
                <c:pt idx="1150">
                  <c:v>-5</c:v>
                </c:pt>
                <c:pt idx="1151">
                  <c:v>-5</c:v>
                </c:pt>
                <c:pt idx="1152">
                  <c:v>-5</c:v>
                </c:pt>
                <c:pt idx="1153">
                  <c:v>-5</c:v>
                </c:pt>
                <c:pt idx="1154">
                  <c:v>-5</c:v>
                </c:pt>
                <c:pt idx="1155">
                  <c:v>-5</c:v>
                </c:pt>
                <c:pt idx="1156">
                  <c:v>-5</c:v>
                </c:pt>
                <c:pt idx="1157">
                  <c:v>-5</c:v>
                </c:pt>
                <c:pt idx="1158">
                  <c:v>-5</c:v>
                </c:pt>
                <c:pt idx="1159">
                  <c:v>-5</c:v>
                </c:pt>
                <c:pt idx="1160">
                  <c:v>-5</c:v>
                </c:pt>
                <c:pt idx="1161">
                  <c:v>-5</c:v>
                </c:pt>
                <c:pt idx="1162">
                  <c:v>-5</c:v>
                </c:pt>
                <c:pt idx="1163">
                  <c:v>-5</c:v>
                </c:pt>
                <c:pt idx="1164">
                  <c:v>-5</c:v>
                </c:pt>
                <c:pt idx="1165">
                  <c:v>-5</c:v>
                </c:pt>
                <c:pt idx="1166">
                  <c:v>-5</c:v>
                </c:pt>
                <c:pt idx="1167">
                  <c:v>-5</c:v>
                </c:pt>
                <c:pt idx="1168">
                  <c:v>-5</c:v>
                </c:pt>
                <c:pt idx="1169">
                  <c:v>-5</c:v>
                </c:pt>
                <c:pt idx="1170">
                  <c:v>-5</c:v>
                </c:pt>
                <c:pt idx="1171">
                  <c:v>-5</c:v>
                </c:pt>
                <c:pt idx="1172">
                  <c:v>-5</c:v>
                </c:pt>
                <c:pt idx="1173">
                  <c:v>-5</c:v>
                </c:pt>
                <c:pt idx="1174">
                  <c:v>-5</c:v>
                </c:pt>
                <c:pt idx="1175">
                  <c:v>-5</c:v>
                </c:pt>
                <c:pt idx="1176">
                  <c:v>-5</c:v>
                </c:pt>
                <c:pt idx="1177">
                  <c:v>-5</c:v>
                </c:pt>
                <c:pt idx="1178">
                  <c:v>-5</c:v>
                </c:pt>
                <c:pt idx="1179">
                  <c:v>-5</c:v>
                </c:pt>
                <c:pt idx="1180">
                  <c:v>-5</c:v>
                </c:pt>
                <c:pt idx="1181">
                  <c:v>-5</c:v>
                </c:pt>
                <c:pt idx="1182">
                  <c:v>-5</c:v>
                </c:pt>
                <c:pt idx="1183">
                  <c:v>-5</c:v>
                </c:pt>
                <c:pt idx="1184">
                  <c:v>-5</c:v>
                </c:pt>
                <c:pt idx="1185">
                  <c:v>-5</c:v>
                </c:pt>
                <c:pt idx="1186">
                  <c:v>-5</c:v>
                </c:pt>
                <c:pt idx="1187">
                  <c:v>-5</c:v>
                </c:pt>
                <c:pt idx="1188">
                  <c:v>-5</c:v>
                </c:pt>
                <c:pt idx="1189">
                  <c:v>-5</c:v>
                </c:pt>
                <c:pt idx="1190">
                  <c:v>-5</c:v>
                </c:pt>
                <c:pt idx="1191">
                  <c:v>-5</c:v>
                </c:pt>
                <c:pt idx="1192">
                  <c:v>-5</c:v>
                </c:pt>
                <c:pt idx="1193">
                  <c:v>-5</c:v>
                </c:pt>
                <c:pt idx="1194">
                  <c:v>-5</c:v>
                </c:pt>
                <c:pt idx="1195">
                  <c:v>-5</c:v>
                </c:pt>
                <c:pt idx="1196">
                  <c:v>-5</c:v>
                </c:pt>
                <c:pt idx="1197">
                  <c:v>-5</c:v>
                </c:pt>
                <c:pt idx="1198">
                  <c:v>65</c:v>
                </c:pt>
                <c:pt idx="1199">
                  <c:v>65</c:v>
                </c:pt>
                <c:pt idx="1200">
                  <c:v>65</c:v>
                </c:pt>
                <c:pt idx="1201">
                  <c:v>65</c:v>
                </c:pt>
                <c:pt idx="1202">
                  <c:v>65</c:v>
                </c:pt>
                <c:pt idx="1203">
                  <c:v>65</c:v>
                </c:pt>
                <c:pt idx="1204">
                  <c:v>65</c:v>
                </c:pt>
                <c:pt idx="1205">
                  <c:v>65</c:v>
                </c:pt>
                <c:pt idx="1206">
                  <c:v>65</c:v>
                </c:pt>
                <c:pt idx="1207">
                  <c:v>65</c:v>
                </c:pt>
                <c:pt idx="1208">
                  <c:v>65</c:v>
                </c:pt>
                <c:pt idx="1209">
                  <c:v>65</c:v>
                </c:pt>
                <c:pt idx="1210">
                  <c:v>65</c:v>
                </c:pt>
                <c:pt idx="1211">
                  <c:v>65</c:v>
                </c:pt>
                <c:pt idx="1212">
                  <c:v>65</c:v>
                </c:pt>
                <c:pt idx="1213">
                  <c:v>65</c:v>
                </c:pt>
                <c:pt idx="1214">
                  <c:v>65</c:v>
                </c:pt>
                <c:pt idx="1215">
                  <c:v>65</c:v>
                </c:pt>
                <c:pt idx="1216">
                  <c:v>65</c:v>
                </c:pt>
                <c:pt idx="1217">
                  <c:v>65</c:v>
                </c:pt>
                <c:pt idx="1218">
                  <c:v>65</c:v>
                </c:pt>
                <c:pt idx="1219">
                  <c:v>65</c:v>
                </c:pt>
                <c:pt idx="1220">
                  <c:v>65</c:v>
                </c:pt>
                <c:pt idx="1221">
                  <c:v>65</c:v>
                </c:pt>
                <c:pt idx="1222">
                  <c:v>65</c:v>
                </c:pt>
                <c:pt idx="1223">
                  <c:v>65</c:v>
                </c:pt>
                <c:pt idx="1224">
                  <c:v>65</c:v>
                </c:pt>
                <c:pt idx="1225">
                  <c:v>65</c:v>
                </c:pt>
                <c:pt idx="1226">
                  <c:v>65</c:v>
                </c:pt>
                <c:pt idx="1227">
                  <c:v>65</c:v>
                </c:pt>
                <c:pt idx="1228">
                  <c:v>65</c:v>
                </c:pt>
                <c:pt idx="1229">
                  <c:v>65</c:v>
                </c:pt>
                <c:pt idx="1230">
                  <c:v>65</c:v>
                </c:pt>
                <c:pt idx="1231">
                  <c:v>65</c:v>
                </c:pt>
                <c:pt idx="1232">
                  <c:v>65</c:v>
                </c:pt>
                <c:pt idx="1233">
                  <c:v>65</c:v>
                </c:pt>
                <c:pt idx="1234">
                  <c:v>65</c:v>
                </c:pt>
                <c:pt idx="1235">
                  <c:v>65</c:v>
                </c:pt>
                <c:pt idx="1236">
                  <c:v>65</c:v>
                </c:pt>
                <c:pt idx="1237">
                  <c:v>65</c:v>
                </c:pt>
                <c:pt idx="1238">
                  <c:v>65</c:v>
                </c:pt>
                <c:pt idx="1239">
                  <c:v>65</c:v>
                </c:pt>
                <c:pt idx="1240">
                  <c:v>65</c:v>
                </c:pt>
                <c:pt idx="1241">
                  <c:v>65</c:v>
                </c:pt>
                <c:pt idx="1242">
                  <c:v>65</c:v>
                </c:pt>
                <c:pt idx="1243">
                  <c:v>65</c:v>
                </c:pt>
                <c:pt idx="1244">
                  <c:v>65</c:v>
                </c:pt>
                <c:pt idx="1245">
                  <c:v>65</c:v>
                </c:pt>
                <c:pt idx="1246">
                  <c:v>65</c:v>
                </c:pt>
                <c:pt idx="1247">
                  <c:v>65</c:v>
                </c:pt>
                <c:pt idx="1248">
                  <c:v>65</c:v>
                </c:pt>
                <c:pt idx="1249">
                  <c:v>65</c:v>
                </c:pt>
                <c:pt idx="1250">
                  <c:v>65</c:v>
                </c:pt>
                <c:pt idx="1251">
                  <c:v>65</c:v>
                </c:pt>
                <c:pt idx="1252">
                  <c:v>65</c:v>
                </c:pt>
                <c:pt idx="1253">
                  <c:v>65</c:v>
                </c:pt>
                <c:pt idx="1254">
                  <c:v>65</c:v>
                </c:pt>
                <c:pt idx="1255">
                  <c:v>65</c:v>
                </c:pt>
                <c:pt idx="1256">
                  <c:v>65</c:v>
                </c:pt>
                <c:pt idx="1257">
                  <c:v>65</c:v>
                </c:pt>
                <c:pt idx="1258">
                  <c:v>65</c:v>
                </c:pt>
                <c:pt idx="1259">
                  <c:v>65</c:v>
                </c:pt>
                <c:pt idx="1260">
                  <c:v>65</c:v>
                </c:pt>
                <c:pt idx="1261">
                  <c:v>65</c:v>
                </c:pt>
                <c:pt idx="1262">
                  <c:v>65</c:v>
                </c:pt>
                <c:pt idx="1263">
                  <c:v>65</c:v>
                </c:pt>
                <c:pt idx="1264">
                  <c:v>65</c:v>
                </c:pt>
                <c:pt idx="1265">
                  <c:v>65</c:v>
                </c:pt>
                <c:pt idx="1266">
                  <c:v>65</c:v>
                </c:pt>
                <c:pt idx="1267">
                  <c:v>65</c:v>
                </c:pt>
                <c:pt idx="1268">
                  <c:v>65</c:v>
                </c:pt>
                <c:pt idx="1269">
                  <c:v>65</c:v>
                </c:pt>
                <c:pt idx="1270">
                  <c:v>65</c:v>
                </c:pt>
                <c:pt idx="1271">
                  <c:v>65</c:v>
                </c:pt>
                <c:pt idx="1272">
                  <c:v>65</c:v>
                </c:pt>
                <c:pt idx="1273">
                  <c:v>65</c:v>
                </c:pt>
                <c:pt idx="1274">
                  <c:v>65</c:v>
                </c:pt>
                <c:pt idx="1275">
                  <c:v>65</c:v>
                </c:pt>
                <c:pt idx="1276">
                  <c:v>65</c:v>
                </c:pt>
                <c:pt idx="1277">
                  <c:v>65</c:v>
                </c:pt>
                <c:pt idx="1278">
                  <c:v>65</c:v>
                </c:pt>
                <c:pt idx="1279">
                  <c:v>65</c:v>
                </c:pt>
                <c:pt idx="1280">
                  <c:v>65</c:v>
                </c:pt>
                <c:pt idx="1281">
                  <c:v>65</c:v>
                </c:pt>
                <c:pt idx="1282">
                  <c:v>65</c:v>
                </c:pt>
                <c:pt idx="1283">
                  <c:v>65</c:v>
                </c:pt>
                <c:pt idx="1284">
                  <c:v>65</c:v>
                </c:pt>
                <c:pt idx="1285">
                  <c:v>65</c:v>
                </c:pt>
                <c:pt idx="1286">
                  <c:v>65</c:v>
                </c:pt>
                <c:pt idx="1287">
                  <c:v>65</c:v>
                </c:pt>
                <c:pt idx="1288">
                  <c:v>65</c:v>
                </c:pt>
                <c:pt idx="1289">
                  <c:v>65</c:v>
                </c:pt>
                <c:pt idx="1290">
                  <c:v>65</c:v>
                </c:pt>
                <c:pt idx="1291">
                  <c:v>65</c:v>
                </c:pt>
                <c:pt idx="1292">
                  <c:v>65</c:v>
                </c:pt>
                <c:pt idx="1293">
                  <c:v>65</c:v>
                </c:pt>
                <c:pt idx="1294">
                  <c:v>65</c:v>
                </c:pt>
                <c:pt idx="1295">
                  <c:v>65</c:v>
                </c:pt>
                <c:pt idx="1296">
                  <c:v>65</c:v>
                </c:pt>
                <c:pt idx="1297">
                  <c:v>65</c:v>
                </c:pt>
                <c:pt idx="1298">
                  <c:v>65</c:v>
                </c:pt>
                <c:pt idx="1299">
                  <c:v>65</c:v>
                </c:pt>
                <c:pt idx="1300">
                  <c:v>65</c:v>
                </c:pt>
                <c:pt idx="1301">
                  <c:v>65</c:v>
                </c:pt>
                <c:pt idx="1302">
                  <c:v>65</c:v>
                </c:pt>
                <c:pt idx="1303">
                  <c:v>65</c:v>
                </c:pt>
                <c:pt idx="1304">
                  <c:v>65</c:v>
                </c:pt>
                <c:pt idx="1305">
                  <c:v>65</c:v>
                </c:pt>
                <c:pt idx="1306">
                  <c:v>65</c:v>
                </c:pt>
                <c:pt idx="1307">
                  <c:v>65</c:v>
                </c:pt>
                <c:pt idx="1308">
                  <c:v>65</c:v>
                </c:pt>
                <c:pt idx="1309">
                  <c:v>65</c:v>
                </c:pt>
                <c:pt idx="1310">
                  <c:v>65</c:v>
                </c:pt>
                <c:pt idx="1311">
                  <c:v>65</c:v>
                </c:pt>
                <c:pt idx="1312">
                  <c:v>65</c:v>
                </c:pt>
                <c:pt idx="1313">
                  <c:v>65</c:v>
                </c:pt>
                <c:pt idx="1314">
                  <c:v>65</c:v>
                </c:pt>
                <c:pt idx="1315">
                  <c:v>65</c:v>
                </c:pt>
                <c:pt idx="1316">
                  <c:v>65</c:v>
                </c:pt>
                <c:pt idx="1317">
                  <c:v>65</c:v>
                </c:pt>
                <c:pt idx="1318">
                  <c:v>-5</c:v>
                </c:pt>
                <c:pt idx="1319">
                  <c:v>-5</c:v>
                </c:pt>
                <c:pt idx="1320">
                  <c:v>-5</c:v>
                </c:pt>
                <c:pt idx="1321">
                  <c:v>-5</c:v>
                </c:pt>
                <c:pt idx="1322">
                  <c:v>-5</c:v>
                </c:pt>
                <c:pt idx="1323">
                  <c:v>-5</c:v>
                </c:pt>
                <c:pt idx="1324">
                  <c:v>-5</c:v>
                </c:pt>
                <c:pt idx="1325">
                  <c:v>-5</c:v>
                </c:pt>
                <c:pt idx="1326">
                  <c:v>-5</c:v>
                </c:pt>
                <c:pt idx="1327">
                  <c:v>-5</c:v>
                </c:pt>
                <c:pt idx="1328">
                  <c:v>-5</c:v>
                </c:pt>
                <c:pt idx="1329">
                  <c:v>-5</c:v>
                </c:pt>
                <c:pt idx="1330">
                  <c:v>-5</c:v>
                </c:pt>
                <c:pt idx="1331">
                  <c:v>-5</c:v>
                </c:pt>
                <c:pt idx="1332">
                  <c:v>-5</c:v>
                </c:pt>
                <c:pt idx="1333">
                  <c:v>-5</c:v>
                </c:pt>
                <c:pt idx="1334">
                  <c:v>-5</c:v>
                </c:pt>
                <c:pt idx="1335">
                  <c:v>-5</c:v>
                </c:pt>
                <c:pt idx="1336">
                  <c:v>-5</c:v>
                </c:pt>
                <c:pt idx="1337">
                  <c:v>-5</c:v>
                </c:pt>
                <c:pt idx="1338">
                  <c:v>-5</c:v>
                </c:pt>
                <c:pt idx="1339">
                  <c:v>-5</c:v>
                </c:pt>
                <c:pt idx="1340">
                  <c:v>-5</c:v>
                </c:pt>
                <c:pt idx="1341">
                  <c:v>-5</c:v>
                </c:pt>
                <c:pt idx="1342">
                  <c:v>-5</c:v>
                </c:pt>
                <c:pt idx="1343">
                  <c:v>-5</c:v>
                </c:pt>
                <c:pt idx="1344">
                  <c:v>-5</c:v>
                </c:pt>
                <c:pt idx="1345">
                  <c:v>-5</c:v>
                </c:pt>
                <c:pt idx="1346">
                  <c:v>-5</c:v>
                </c:pt>
                <c:pt idx="1347">
                  <c:v>-5</c:v>
                </c:pt>
                <c:pt idx="1348">
                  <c:v>-5</c:v>
                </c:pt>
                <c:pt idx="1349">
                  <c:v>-5</c:v>
                </c:pt>
                <c:pt idx="1350">
                  <c:v>-5</c:v>
                </c:pt>
                <c:pt idx="1351">
                  <c:v>-5</c:v>
                </c:pt>
                <c:pt idx="1352">
                  <c:v>-5</c:v>
                </c:pt>
                <c:pt idx="1353">
                  <c:v>-5</c:v>
                </c:pt>
                <c:pt idx="1354">
                  <c:v>-5</c:v>
                </c:pt>
                <c:pt idx="1355">
                  <c:v>-5</c:v>
                </c:pt>
                <c:pt idx="1356">
                  <c:v>-5</c:v>
                </c:pt>
                <c:pt idx="1357">
                  <c:v>-5</c:v>
                </c:pt>
                <c:pt idx="1358">
                  <c:v>-5</c:v>
                </c:pt>
                <c:pt idx="1359">
                  <c:v>-5</c:v>
                </c:pt>
                <c:pt idx="1360">
                  <c:v>-5</c:v>
                </c:pt>
                <c:pt idx="1361">
                  <c:v>-5</c:v>
                </c:pt>
                <c:pt idx="1362">
                  <c:v>-5</c:v>
                </c:pt>
                <c:pt idx="1363">
                  <c:v>-5</c:v>
                </c:pt>
                <c:pt idx="1364">
                  <c:v>-5</c:v>
                </c:pt>
                <c:pt idx="1365">
                  <c:v>-5</c:v>
                </c:pt>
                <c:pt idx="1366">
                  <c:v>-5</c:v>
                </c:pt>
                <c:pt idx="1367">
                  <c:v>-5</c:v>
                </c:pt>
                <c:pt idx="1368">
                  <c:v>-5</c:v>
                </c:pt>
                <c:pt idx="1369">
                  <c:v>-5</c:v>
                </c:pt>
                <c:pt idx="1370">
                  <c:v>-5</c:v>
                </c:pt>
                <c:pt idx="1371">
                  <c:v>-5</c:v>
                </c:pt>
                <c:pt idx="1372">
                  <c:v>-5</c:v>
                </c:pt>
                <c:pt idx="1373">
                  <c:v>-5</c:v>
                </c:pt>
                <c:pt idx="1374">
                  <c:v>-5</c:v>
                </c:pt>
                <c:pt idx="1375">
                  <c:v>-5</c:v>
                </c:pt>
                <c:pt idx="1376">
                  <c:v>20</c:v>
                </c:pt>
              </c:numCache>
            </c:numRef>
          </c:yVal>
          <c:smooth val="1"/>
        </c:ser>
        <c:axId val="66894848"/>
        <c:axId val="67089536"/>
      </c:scatterChart>
      <c:valAx>
        <c:axId val="66894848"/>
        <c:scaling>
          <c:orientation val="minMax"/>
          <c:max val="100"/>
          <c:min val="0"/>
        </c:scaling>
        <c:axPos val="b"/>
        <c:title>
          <c:tx>
            <c:rich>
              <a:bodyPr/>
              <a:lstStyle/>
              <a:p>
                <a:pPr>
                  <a:defRPr/>
                </a:pPr>
                <a:r>
                  <a:rPr lang="en-US"/>
                  <a:t>Time (minute)</a:t>
                </a:r>
              </a:p>
            </c:rich>
          </c:tx>
          <c:layout/>
        </c:title>
        <c:numFmt formatCode="General" sourceLinked="1"/>
        <c:tickLblPos val="nextTo"/>
        <c:crossAx val="67089536"/>
        <c:crosses val="autoZero"/>
        <c:crossBetween val="midCat"/>
        <c:majorUnit val="10"/>
      </c:valAx>
      <c:valAx>
        <c:axId val="67089536"/>
        <c:scaling>
          <c:orientation val="minMax"/>
          <c:max val="70"/>
          <c:min val="-10"/>
        </c:scaling>
        <c:axPos val="l"/>
        <c:title>
          <c:tx>
            <c:rich>
              <a:bodyPr rot="-5400000" vert="horz"/>
              <a:lstStyle/>
              <a:p>
                <a:pPr>
                  <a:defRPr/>
                </a:pPr>
                <a:r>
                  <a:rPr lang="en-US"/>
                  <a:t>Temp</a:t>
                </a:r>
                <a:r>
                  <a:rPr lang="en-US" baseline="0"/>
                  <a:t> (C)</a:t>
                </a:r>
                <a:endParaRPr lang="en-US"/>
              </a:p>
            </c:rich>
          </c:tx>
          <c:layout/>
        </c:title>
        <c:numFmt formatCode="General" sourceLinked="1"/>
        <c:tickLblPos val="nextTo"/>
        <c:crossAx val="66894848"/>
        <c:crosses val="autoZero"/>
        <c:crossBetween val="midCat"/>
        <c:majorUnit val="20"/>
      </c:valAx>
    </c:plotArea>
    <c:legend>
      <c:legendPos val="r"/>
      <c:layout>
        <c:manualLayout>
          <c:xMode val="edge"/>
          <c:yMode val="edge"/>
          <c:x val="0.74287384749983321"/>
          <c:y val="0.41651173811606884"/>
          <c:w val="0.22811127227517614"/>
          <c:h val="0.16697652376786234"/>
        </c:manualLayout>
      </c:layout>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235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BE823A3-4F30-4022-A0CB-2B1153363C8A}"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2700A1-B17B-43A4-8058-673A9B110F2E}" type="slidenum">
              <a:rPr lang="en-US"/>
              <a:pPr/>
              <a:t>1</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23A3-4F30-4022-A0CB-2B1153363C8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23A3-4F30-4022-A0CB-2B1153363C8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23A3-4F30-4022-A0CB-2B1153363C8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23A3-4F30-4022-A0CB-2B1153363C8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23A3-4F30-4022-A0CB-2B1153363C8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23A3-4F30-4022-A0CB-2B1153363C8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23A3-4F30-4022-A0CB-2B1153363C8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23A3-4F30-4022-A0CB-2B1153363C8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23A3-4F30-4022-A0CB-2B1153363C8A}"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23A3-4F30-4022-A0CB-2B1153363C8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E823A3-4F30-4022-A0CB-2B1153363C8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E823A3-4F30-4022-A0CB-2B1153363C8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E823A3-4F30-4022-A0CB-2B1153363C8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23A3-4F30-4022-A0CB-2B1153363C8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Cooling</a:t>
            </a:r>
            <a:r>
              <a:rPr lang="en-US" baseline="0" dirty="0" smtClean="0"/>
              <a:t> </a:t>
            </a:r>
            <a:r>
              <a:rPr lang="en-US" dirty="0" smtClean="0"/>
              <a:t>mode: Heater</a:t>
            </a:r>
            <a:r>
              <a:rPr lang="en-US" baseline="0" dirty="0" smtClean="0"/>
              <a:t> is off. Based on the feedback from temp. sensor, the controller controls valve to regulate the flow rate of chilled water. Thereby, heat transfer rate between chilled water and air inside the chamber is controlled. </a:t>
            </a:r>
          </a:p>
          <a:p>
            <a:r>
              <a:rPr lang="en-US" dirty="0" smtClean="0"/>
              <a:t>Heating</a:t>
            </a:r>
            <a:r>
              <a:rPr lang="en-US" baseline="0" dirty="0" smtClean="0"/>
              <a:t> mode: Valve is closed. The controller is switched to controlling the power of heater. </a:t>
            </a:r>
            <a:endParaRPr lang="en-US" dirty="0"/>
          </a:p>
        </p:txBody>
      </p:sp>
      <p:sp>
        <p:nvSpPr>
          <p:cNvPr id="4" name="Slide Number Placeholder 3"/>
          <p:cNvSpPr>
            <a:spLocks noGrp="1"/>
          </p:cNvSpPr>
          <p:nvPr>
            <p:ph type="sldNum" sz="quarter" idx="10"/>
          </p:nvPr>
        </p:nvSpPr>
        <p:spPr/>
        <p:txBody>
          <a:bodyPr/>
          <a:lstStyle/>
          <a:p>
            <a:fld id="{9BCD0E1F-2FA6-4B6C-8961-8086374B474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23A3-4F30-4022-A0CB-2B1153363C8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23A3-4F30-4022-A0CB-2B1153363C8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BE823A3-4F30-4022-A0CB-2B1153363C8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6450" y="1243013"/>
            <a:ext cx="1809750" cy="375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43013"/>
            <a:ext cx="5276850" cy="375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08238"/>
            <a:ext cx="2781300" cy="2593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90900" y="2408238"/>
            <a:ext cx="2781300" cy="2593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243013"/>
            <a:ext cx="7239000" cy="6683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2408238"/>
            <a:ext cx="5715000" cy="2593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8" name="Picture 14"/>
          <p:cNvPicPr>
            <a:picLocks noChangeAspect="1" noChangeArrowheads="1"/>
          </p:cNvPicPr>
          <p:nvPr userDrawn="1"/>
        </p:nvPicPr>
        <p:blipFill>
          <a:blip r:embed="rId13" cstate="print"/>
          <a:srcRect/>
          <a:stretch>
            <a:fillRect/>
          </a:stretch>
        </p:blipFill>
        <p:spPr bwMode="auto">
          <a:xfrm>
            <a:off x="0" y="0"/>
            <a:ext cx="9144000" cy="841375"/>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200">
          <a:solidFill>
            <a:schemeClr val="tx2"/>
          </a:solidFill>
          <a:latin typeface="+mj-lt"/>
          <a:ea typeface="+mj-ea"/>
          <a:cs typeface="+mj-cs"/>
        </a:defRPr>
      </a:lvl1pPr>
      <a:lvl2pPr algn="l" rtl="0" fontAlgn="base">
        <a:lnSpc>
          <a:spcPct val="90000"/>
        </a:lnSpc>
        <a:spcBef>
          <a:spcPct val="0"/>
        </a:spcBef>
        <a:spcAft>
          <a:spcPct val="0"/>
        </a:spcAft>
        <a:defRPr sz="4200">
          <a:solidFill>
            <a:schemeClr val="tx2"/>
          </a:solidFill>
          <a:latin typeface="Georgia" charset="0"/>
        </a:defRPr>
      </a:lvl2pPr>
      <a:lvl3pPr algn="l" rtl="0" fontAlgn="base">
        <a:lnSpc>
          <a:spcPct val="90000"/>
        </a:lnSpc>
        <a:spcBef>
          <a:spcPct val="0"/>
        </a:spcBef>
        <a:spcAft>
          <a:spcPct val="0"/>
        </a:spcAft>
        <a:defRPr sz="4200">
          <a:solidFill>
            <a:schemeClr val="tx2"/>
          </a:solidFill>
          <a:latin typeface="Georgia" charset="0"/>
        </a:defRPr>
      </a:lvl3pPr>
      <a:lvl4pPr algn="l" rtl="0" fontAlgn="base">
        <a:lnSpc>
          <a:spcPct val="90000"/>
        </a:lnSpc>
        <a:spcBef>
          <a:spcPct val="0"/>
        </a:spcBef>
        <a:spcAft>
          <a:spcPct val="0"/>
        </a:spcAft>
        <a:defRPr sz="4200">
          <a:solidFill>
            <a:schemeClr val="tx2"/>
          </a:solidFill>
          <a:latin typeface="Georgia" charset="0"/>
        </a:defRPr>
      </a:lvl4pPr>
      <a:lvl5pPr algn="l" rtl="0" fontAlgn="base">
        <a:lnSpc>
          <a:spcPct val="90000"/>
        </a:lnSpc>
        <a:spcBef>
          <a:spcPct val="0"/>
        </a:spcBef>
        <a:spcAft>
          <a:spcPct val="0"/>
        </a:spcAft>
        <a:defRPr sz="4200">
          <a:solidFill>
            <a:schemeClr val="tx2"/>
          </a:solidFill>
          <a:latin typeface="Georgia" charset="0"/>
        </a:defRPr>
      </a:lvl5pPr>
      <a:lvl6pPr marL="457200" algn="l" rtl="0" fontAlgn="base">
        <a:lnSpc>
          <a:spcPct val="90000"/>
        </a:lnSpc>
        <a:spcBef>
          <a:spcPct val="0"/>
        </a:spcBef>
        <a:spcAft>
          <a:spcPct val="0"/>
        </a:spcAft>
        <a:defRPr sz="4200">
          <a:solidFill>
            <a:schemeClr val="tx2"/>
          </a:solidFill>
          <a:latin typeface="Georgia" charset="0"/>
        </a:defRPr>
      </a:lvl6pPr>
      <a:lvl7pPr marL="914400" algn="l" rtl="0" fontAlgn="base">
        <a:lnSpc>
          <a:spcPct val="90000"/>
        </a:lnSpc>
        <a:spcBef>
          <a:spcPct val="0"/>
        </a:spcBef>
        <a:spcAft>
          <a:spcPct val="0"/>
        </a:spcAft>
        <a:defRPr sz="4200">
          <a:solidFill>
            <a:schemeClr val="tx2"/>
          </a:solidFill>
          <a:latin typeface="Georgia" charset="0"/>
        </a:defRPr>
      </a:lvl7pPr>
      <a:lvl8pPr marL="1371600" algn="l" rtl="0" fontAlgn="base">
        <a:lnSpc>
          <a:spcPct val="90000"/>
        </a:lnSpc>
        <a:spcBef>
          <a:spcPct val="0"/>
        </a:spcBef>
        <a:spcAft>
          <a:spcPct val="0"/>
        </a:spcAft>
        <a:defRPr sz="4200">
          <a:solidFill>
            <a:schemeClr val="tx2"/>
          </a:solidFill>
          <a:latin typeface="Georgia" charset="0"/>
        </a:defRPr>
      </a:lvl8pPr>
      <a:lvl9pPr marL="1828800" algn="l" rtl="0" fontAlgn="base">
        <a:lnSpc>
          <a:spcPct val="90000"/>
        </a:lnSpc>
        <a:spcBef>
          <a:spcPct val="0"/>
        </a:spcBef>
        <a:spcAft>
          <a:spcPct val="0"/>
        </a:spcAft>
        <a:defRPr sz="4200">
          <a:solidFill>
            <a:schemeClr val="tx2"/>
          </a:solidFill>
          <a:latin typeface="Georgia" charset="0"/>
        </a:defRPr>
      </a:lvl9pPr>
    </p:titleStyle>
    <p:bodyStyle>
      <a:lvl1pPr marL="342900" indent="-342900" algn="l" rtl="0" fontAlgn="base">
        <a:spcBef>
          <a:spcPct val="20000"/>
        </a:spcBef>
        <a:spcAft>
          <a:spcPct val="0"/>
        </a:spcAft>
        <a:defRPr sz="2800">
          <a:solidFill>
            <a:schemeClr val="tx1"/>
          </a:solidFill>
          <a:latin typeface="+mn-lt"/>
          <a:ea typeface="+mn-ea"/>
          <a:cs typeface="+mn-cs"/>
        </a:defRPr>
      </a:lvl1pPr>
      <a:lvl2pPr marL="742950" indent="-285750" algn="l" rtl="0" fontAlgn="base">
        <a:spcBef>
          <a:spcPct val="20000"/>
        </a:spcBef>
        <a:spcAft>
          <a:spcPct val="0"/>
        </a:spcAft>
        <a:defRPr sz="2800">
          <a:solidFill>
            <a:schemeClr val="tx1"/>
          </a:solidFill>
          <a:latin typeface="+mn-lt"/>
        </a:defRPr>
      </a:lvl2pPr>
      <a:lvl3pPr marL="1085850" indent="-228600" algn="l" rtl="0" fontAlgn="base">
        <a:spcBef>
          <a:spcPct val="20000"/>
        </a:spcBef>
        <a:spcAft>
          <a:spcPct val="0"/>
        </a:spcAft>
        <a:defRPr sz="2800">
          <a:solidFill>
            <a:schemeClr val="tx1"/>
          </a:solidFill>
          <a:latin typeface="+mn-lt"/>
        </a:defRPr>
      </a:lvl3pPr>
      <a:lvl4pPr marL="1428750" indent="-228600" algn="l" rtl="0" fontAlgn="base">
        <a:spcBef>
          <a:spcPct val="20000"/>
        </a:spcBef>
        <a:spcAft>
          <a:spcPct val="0"/>
        </a:spcAft>
        <a:defRPr sz="2800">
          <a:solidFill>
            <a:schemeClr val="tx1"/>
          </a:solidFill>
          <a:latin typeface="+mn-lt"/>
        </a:defRPr>
      </a:lvl4pPr>
      <a:lvl5pPr marL="1771650" indent="-228600" algn="l" rtl="0" fontAlgn="base">
        <a:spcBef>
          <a:spcPct val="20000"/>
        </a:spcBef>
        <a:spcAft>
          <a:spcPct val="0"/>
        </a:spcAft>
        <a:defRPr sz="2800">
          <a:solidFill>
            <a:schemeClr val="tx1"/>
          </a:solidFill>
          <a:latin typeface="+mn-lt"/>
        </a:defRPr>
      </a:lvl5pPr>
      <a:lvl6pPr marL="2228850" indent="-228600" algn="l" rtl="0" fontAlgn="base">
        <a:spcBef>
          <a:spcPct val="20000"/>
        </a:spcBef>
        <a:spcAft>
          <a:spcPct val="0"/>
        </a:spcAft>
        <a:defRPr sz="2800">
          <a:solidFill>
            <a:schemeClr val="tx1"/>
          </a:solidFill>
          <a:latin typeface="+mn-lt"/>
        </a:defRPr>
      </a:lvl6pPr>
      <a:lvl7pPr marL="2686050" indent="-228600" algn="l" rtl="0" fontAlgn="base">
        <a:spcBef>
          <a:spcPct val="20000"/>
        </a:spcBef>
        <a:spcAft>
          <a:spcPct val="0"/>
        </a:spcAft>
        <a:defRPr sz="2800">
          <a:solidFill>
            <a:schemeClr val="tx1"/>
          </a:solidFill>
          <a:latin typeface="+mn-lt"/>
        </a:defRPr>
      </a:lvl7pPr>
      <a:lvl8pPr marL="3143250" indent="-228600" algn="l" rtl="0" fontAlgn="base">
        <a:spcBef>
          <a:spcPct val="20000"/>
        </a:spcBef>
        <a:spcAft>
          <a:spcPct val="0"/>
        </a:spcAft>
        <a:defRPr sz="2800">
          <a:solidFill>
            <a:schemeClr val="tx1"/>
          </a:solidFill>
          <a:latin typeface="+mn-lt"/>
        </a:defRPr>
      </a:lvl8pPr>
      <a:lvl9pPr marL="3600450" indent="-228600" algn="l" rtl="0" fontAlgn="base">
        <a:spcBef>
          <a:spcPct val="20000"/>
        </a:spcBef>
        <a:spcAft>
          <a:spcPct val="0"/>
        </a:spcAft>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89916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
          <p:cNvGrpSpPr>
            <a:grpSpLocks/>
          </p:cNvGrpSpPr>
          <p:nvPr/>
        </p:nvGrpSpPr>
        <p:grpSpPr bwMode="auto">
          <a:xfrm>
            <a:off x="5181600" y="0"/>
            <a:ext cx="3962400" cy="6858000"/>
            <a:chOff x="7329" y="0"/>
            <a:chExt cx="4911" cy="15840"/>
          </a:xfrm>
        </p:grpSpPr>
        <p:grpSp>
          <p:nvGrpSpPr>
            <p:cNvPr id="3" name="Group 4"/>
            <p:cNvGrpSpPr>
              <a:grpSpLocks/>
            </p:cNvGrpSpPr>
            <p:nvPr/>
          </p:nvGrpSpPr>
          <p:grpSpPr bwMode="auto">
            <a:xfrm>
              <a:off x="7344" y="0"/>
              <a:ext cx="4896" cy="15840"/>
              <a:chOff x="7560" y="0"/>
              <a:chExt cx="4700" cy="15840"/>
            </a:xfrm>
          </p:grpSpPr>
          <p:sp>
            <p:nvSpPr>
              <p:cNvPr id="1029" name="Rectangle 5"/>
              <p:cNvSpPr>
                <a:spLocks noChangeArrowheads="1"/>
              </p:cNvSpPr>
              <p:nvPr/>
            </p:nvSpPr>
            <p:spPr bwMode="auto">
              <a:xfrm>
                <a:off x="7755" y="0"/>
                <a:ext cx="4505" cy="15840"/>
              </a:xfrm>
              <a:prstGeom prst="rect">
                <a:avLst/>
              </a:prstGeom>
              <a:solidFill>
                <a:srgbClr val="8DB3E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30" name="Rectangle 6" descr="Light vertical"/>
              <p:cNvSpPr>
                <a:spLocks noChangeArrowheads="1"/>
              </p:cNvSpPr>
              <p:nvPr/>
            </p:nvSpPr>
            <p:spPr bwMode="auto">
              <a:xfrm>
                <a:off x="7560" y="8"/>
                <a:ext cx="195" cy="15825"/>
              </a:xfrm>
              <a:prstGeom prst="rect">
                <a:avLst/>
              </a:prstGeom>
              <a:pattFill prst="ltVert">
                <a:fgClr>
                  <a:srgbClr val="8DB3E2">
                    <a:alpha val="80000"/>
                  </a:srgbClr>
                </a:fgClr>
                <a:bgClr>
                  <a:srgbClr val="FFFFFF">
                    <a:alpha val="80000"/>
                  </a:srgbClr>
                </a:bgClr>
              </a:pattFill>
              <a:ln w="12700">
                <a:noFill/>
                <a:miter lim="800000"/>
                <a:headEnd/>
                <a:tailEnd/>
              </a:ln>
              <a:effectLst/>
            </p:spPr>
            <p:txBody>
              <a:bodyPr vert="horz" wrap="square" lIns="91440" tIns="45720" rIns="91440" bIns="45720" numCol="1" anchor="ctr" anchorCtr="0" compatLnSpc="1">
                <a:prstTxWarp prst="textNoShape">
                  <a:avLst/>
                </a:prstTxWarp>
              </a:bodyPr>
              <a:lstStyle/>
              <a:p>
                <a:endParaRPr lang="en-US"/>
              </a:p>
            </p:txBody>
          </p:sp>
        </p:grpSp>
        <p:sp>
          <p:nvSpPr>
            <p:cNvPr id="1031" name="Rectangle 7"/>
            <p:cNvSpPr>
              <a:spLocks noChangeArrowheads="1"/>
            </p:cNvSpPr>
            <p:nvPr/>
          </p:nvSpPr>
          <p:spPr bwMode="auto">
            <a:xfrm>
              <a:off x="7344" y="0"/>
              <a:ext cx="4896" cy="3958"/>
            </a:xfrm>
            <a:prstGeom prst="rect">
              <a:avLst/>
            </a:prstGeom>
            <a:noFill/>
            <a:ln w="12700">
              <a:noFill/>
              <a:miter lim="800000"/>
              <a:headEnd/>
              <a:tailEnd/>
            </a:ln>
            <a:effectLst/>
          </p:spPr>
          <p:txBody>
            <a:bodyPr vert="horz" wrap="square" lIns="365760" tIns="182880" rIns="182880" bIns="18288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2" name="Rectangle 8"/>
            <p:cNvSpPr>
              <a:spLocks noChangeArrowheads="1"/>
            </p:cNvSpPr>
            <p:nvPr/>
          </p:nvSpPr>
          <p:spPr bwMode="auto">
            <a:xfrm>
              <a:off x="7329" y="10658"/>
              <a:ext cx="4889" cy="4462"/>
            </a:xfrm>
            <a:prstGeom prst="rect">
              <a:avLst/>
            </a:prstGeom>
            <a:noFill/>
            <a:ln w="12700">
              <a:noFill/>
              <a:miter lim="800000"/>
              <a:headEnd/>
              <a:tailEnd/>
            </a:ln>
            <a:effectLst/>
          </p:spPr>
          <p:txBody>
            <a:bodyPr vert="horz" wrap="square" lIns="365760" tIns="182880" rIns="182880" bIns="18288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FFFFFF"/>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rgbClr val="FFFFFF"/>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400" dirty="0" smtClean="0">
                  <a:solidFill>
                    <a:srgbClr val="FFFFFF"/>
                  </a:solidFill>
                  <a:latin typeface="Calibri" pitchFamily="34" charset="0"/>
                  <a:cs typeface="Arial" pitchFamily="34" charset="0"/>
                </a:rPr>
                <a:t>6</a:t>
              </a:r>
              <a:r>
                <a:rPr kumimoji="0" lang="en-US" sz="1400" b="0" i="0" u="none" strike="noStrike" cap="none" normalizeH="0" baseline="0" dirty="0" smtClean="0">
                  <a:ln>
                    <a:noFill/>
                  </a:ln>
                  <a:solidFill>
                    <a:srgbClr val="FFFFFF"/>
                  </a:solidFill>
                  <a:effectLst/>
                  <a:latin typeface="Calibri" pitchFamily="34" charset="0"/>
                  <a:cs typeface="Arial" pitchFamily="34" charset="0"/>
                </a:rPr>
                <a:t>/1/2011</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2059" name="Picture 11" descr="transparentgreen.png                                           0003B3F1Sockeye RAID                   BD59F4CB:"/>
          <p:cNvPicPr>
            <a:picLocks noChangeAspect="1" noChangeArrowheads="1"/>
          </p:cNvPicPr>
          <p:nvPr/>
        </p:nvPicPr>
        <p:blipFill>
          <a:blip r:embed="rId3" cstate="print"/>
          <a:srcRect/>
          <a:stretch>
            <a:fillRect/>
          </a:stretch>
        </p:blipFill>
        <p:spPr bwMode="auto">
          <a:xfrm flipH="1">
            <a:off x="9129391" y="1588"/>
            <a:ext cx="57152" cy="6856412"/>
          </a:xfrm>
          <a:prstGeom prst="rect">
            <a:avLst/>
          </a:prstGeom>
          <a:noFill/>
        </p:spPr>
      </p:pic>
      <p:sp>
        <p:nvSpPr>
          <p:cNvPr id="9" name="TextBox 8"/>
          <p:cNvSpPr txBox="1"/>
          <p:nvPr/>
        </p:nvSpPr>
        <p:spPr>
          <a:xfrm>
            <a:off x="5410200" y="3124200"/>
            <a:ext cx="2209800" cy="369332"/>
          </a:xfrm>
          <a:prstGeom prst="rect">
            <a:avLst/>
          </a:prstGeom>
          <a:noFill/>
        </p:spPr>
        <p:txBody>
          <a:bodyPr wrap="square" rtlCol="0">
            <a:spAutoFit/>
          </a:bodyPr>
          <a:lstStyle/>
          <a:p>
            <a:r>
              <a:rPr lang="en-US" b="1" dirty="0" smtClean="0"/>
              <a:t>Team members:</a:t>
            </a:r>
            <a:endParaRPr lang="en-US" b="1" dirty="0"/>
          </a:p>
        </p:txBody>
      </p:sp>
      <p:sp>
        <p:nvSpPr>
          <p:cNvPr id="10" name="TextBox 9"/>
          <p:cNvSpPr txBox="1"/>
          <p:nvPr/>
        </p:nvSpPr>
        <p:spPr>
          <a:xfrm>
            <a:off x="5638800" y="3657600"/>
            <a:ext cx="1828800" cy="1200329"/>
          </a:xfrm>
          <a:prstGeom prst="rect">
            <a:avLst/>
          </a:prstGeom>
          <a:noFill/>
        </p:spPr>
        <p:txBody>
          <a:bodyPr wrap="square" rtlCol="0">
            <a:spAutoFit/>
          </a:bodyPr>
          <a:lstStyle/>
          <a:p>
            <a:r>
              <a:rPr lang="en-US" dirty="0" err="1" smtClean="0"/>
              <a:t>Duc</a:t>
            </a:r>
            <a:r>
              <a:rPr lang="en-US" dirty="0" smtClean="0"/>
              <a:t> Tran</a:t>
            </a:r>
          </a:p>
          <a:p>
            <a:r>
              <a:rPr lang="en-US" dirty="0" smtClean="0"/>
              <a:t>Tuan Ngo</a:t>
            </a:r>
          </a:p>
          <a:p>
            <a:r>
              <a:rPr lang="en-US" dirty="0" err="1" smtClean="0"/>
              <a:t>Giang</a:t>
            </a:r>
            <a:r>
              <a:rPr lang="en-US" dirty="0" smtClean="0"/>
              <a:t> Nguyen</a:t>
            </a:r>
          </a:p>
          <a:p>
            <a:endParaRPr lang="en-US" dirty="0"/>
          </a:p>
        </p:txBody>
      </p:sp>
      <p:sp>
        <p:nvSpPr>
          <p:cNvPr id="12" name="TextBox 11"/>
          <p:cNvSpPr txBox="1"/>
          <p:nvPr/>
        </p:nvSpPr>
        <p:spPr>
          <a:xfrm>
            <a:off x="7315200" y="3657600"/>
            <a:ext cx="1828800" cy="1200329"/>
          </a:xfrm>
          <a:prstGeom prst="rect">
            <a:avLst/>
          </a:prstGeom>
          <a:noFill/>
        </p:spPr>
        <p:txBody>
          <a:bodyPr wrap="square" rtlCol="0">
            <a:spAutoFit/>
          </a:bodyPr>
          <a:lstStyle/>
          <a:p>
            <a:r>
              <a:rPr lang="en-US" dirty="0" smtClean="0"/>
              <a:t>Peter </a:t>
            </a:r>
            <a:r>
              <a:rPr lang="en-US" dirty="0" err="1" smtClean="0"/>
              <a:t>Elabd</a:t>
            </a:r>
            <a:endParaRPr lang="en-US" dirty="0" smtClean="0"/>
          </a:p>
          <a:p>
            <a:r>
              <a:rPr lang="en-US" dirty="0" err="1" smtClean="0"/>
              <a:t>Thien</a:t>
            </a:r>
            <a:r>
              <a:rPr lang="en-US" dirty="0" smtClean="0"/>
              <a:t> Nguyen</a:t>
            </a:r>
          </a:p>
          <a:p>
            <a:r>
              <a:rPr lang="en-US" dirty="0" smtClean="0"/>
              <a:t>The Duong</a:t>
            </a:r>
          </a:p>
          <a:p>
            <a:endParaRPr lang="en-US" dirty="0"/>
          </a:p>
        </p:txBody>
      </p:sp>
      <p:sp>
        <p:nvSpPr>
          <p:cNvPr id="13" name="TextBox 12"/>
          <p:cNvSpPr txBox="1"/>
          <p:nvPr/>
        </p:nvSpPr>
        <p:spPr>
          <a:xfrm>
            <a:off x="5410200" y="4800600"/>
            <a:ext cx="1905000" cy="369332"/>
          </a:xfrm>
          <a:prstGeom prst="rect">
            <a:avLst/>
          </a:prstGeom>
          <a:noFill/>
        </p:spPr>
        <p:txBody>
          <a:bodyPr wrap="square" rtlCol="0">
            <a:spAutoFit/>
          </a:bodyPr>
          <a:lstStyle/>
          <a:p>
            <a:r>
              <a:rPr lang="en-US" b="1" dirty="0" smtClean="0"/>
              <a:t>Advisor:</a:t>
            </a:r>
            <a:endParaRPr lang="en-US" b="1" dirty="0"/>
          </a:p>
        </p:txBody>
      </p:sp>
      <p:sp>
        <p:nvSpPr>
          <p:cNvPr id="14" name="TextBox 13"/>
          <p:cNvSpPr txBox="1"/>
          <p:nvPr/>
        </p:nvSpPr>
        <p:spPr>
          <a:xfrm>
            <a:off x="6705600" y="4800600"/>
            <a:ext cx="2590800" cy="369332"/>
          </a:xfrm>
          <a:prstGeom prst="rect">
            <a:avLst/>
          </a:prstGeom>
          <a:noFill/>
        </p:spPr>
        <p:txBody>
          <a:bodyPr wrap="square" rtlCol="0">
            <a:spAutoFit/>
          </a:bodyPr>
          <a:lstStyle/>
          <a:p>
            <a:r>
              <a:rPr lang="en-US" dirty="0" smtClean="0"/>
              <a:t>Dr. Mark </a:t>
            </a:r>
            <a:r>
              <a:rPr lang="en-US" dirty="0" err="1" smtClean="0"/>
              <a:t>Weislogel</a:t>
            </a:r>
            <a:endParaRPr lang="en-US" dirty="0"/>
          </a:p>
        </p:txBody>
      </p:sp>
      <p:pic>
        <p:nvPicPr>
          <p:cNvPr id="11" name="Picture 10" descr="logo_intel.gif"/>
          <p:cNvPicPr/>
          <p:nvPr/>
        </p:nvPicPr>
        <p:blipFill>
          <a:blip r:embed="rId4" cstate="print"/>
          <a:stretch>
            <a:fillRect/>
          </a:stretch>
        </p:blipFill>
        <p:spPr>
          <a:xfrm>
            <a:off x="0" y="0"/>
            <a:ext cx="1676400" cy="914400"/>
          </a:xfrm>
          <a:prstGeom prst="rect">
            <a:avLst/>
          </a:prstGeom>
        </p:spPr>
      </p:pic>
      <p:sp>
        <p:nvSpPr>
          <p:cNvPr id="1026" name="Text Box 2"/>
          <p:cNvSpPr txBox="1">
            <a:spLocks noChangeArrowheads="1"/>
          </p:cNvSpPr>
          <p:nvPr/>
        </p:nvSpPr>
        <p:spPr bwMode="auto">
          <a:xfrm>
            <a:off x="6019800" y="152400"/>
            <a:ext cx="2152650" cy="1060450"/>
          </a:xfrm>
          <a:prstGeom prst="rect">
            <a:avLst/>
          </a:prstGeom>
          <a:solidFill>
            <a:srgbClr val="FFFFFF">
              <a:alpha val="0"/>
            </a:srgbClr>
          </a:solidFill>
          <a:ln w="38100">
            <a:solidFill>
              <a:schemeClr val="accent1">
                <a:shade val="50000"/>
              </a:schemeClr>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800" b="1" i="0" u="none" strike="noStrike" cap="none" normalizeH="0" baseline="0" dirty="0" smtClean="0">
                <a:ln>
                  <a:noFill/>
                </a:ln>
                <a:solidFill>
                  <a:schemeClr val="bg1"/>
                </a:solidFill>
                <a:effectLst/>
                <a:latin typeface="Arial Black" pitchFamily="34" charset="0"/>
                <a:cs typeface="Arial" pitchFamily="34" charset="0"/>
              </a:rPr>
              <a:t>Capstone 2011</a:t>
            </a:r>
            <a:endParaRPr kumimoji="0" lang="en-US" sz="1800" b="0" i="0" u="none" strike="noStrike" cap="none" normalizeH="0" baseline="0" dirty="0" smtClean="0">
              <a:ln>
                <a:noFill/>
              </a:ln>
              <a:solidFill>
                <a:schemeClr val="bg1"/>
              </a:solidFill>
              <a:effectLst/>
              <a:latin typeface="Arial" pitchFamily="34" charset="0"/>
              <a:cs typeface="Arial" pitchFamily="34" charset="0"/>
            </a:endParaRPr>
          </a:p>
        </p:txBody>
      </p:sp>
      <p:pic>
        <p:nvPicPr>
          <p:cNvPr id="16" name="Picture 15" descr="Sockeye RAID:~PROJECTS:PSU:06-PSU-0029 rebrand:PSU Logo:PSU Logos 090806:+PSU Logo Goodies:psulogo_horiz_msword.tif"/>
          <p:cNvPicPr/>
          <p:nvPr/>
        </p:nvPicPr>
        <p:blipFill>
          <a:blip r:embed="rId5" cstate="print"/>
          <a:srcRect/>
          <a:stretch>
            <a:fillRect/>
          </a:stretch>
        </p:blipFill>
        <p:spPr bwMode="auto">
          <a:xfrm>
            <a:off x="1752600" y="0"/>
            <a:ext cx="3429000" cy="838200"/>
          </a:xfrm>
          <a:prstGeom prst="rect">
            <a:avLst/>
          </a:prstGeom>
          <a:noFill/>
          <a:ln w="9525">
            <a:noFill/>
            <a:miter lim="800000"/>
            <a:headEnd/>
            <a:tailEnd/>
          </a:ln>
        </p:spPr>
      </p:pic>
      <p:sp>
        <p:nvSpPr>
          <p:cNvPr id="1034" name="Rectangle 10"/>
          <p:cNvSpPr>
            <a:spLocks noChangeArrowheads="1"/>
          </p:cNvSpPr>
          <p:nvPr/>
        </p:nvSpPr>
        <p:spPr bwMode="auto">
          <a:xfrm>
            <a:off x="0" y="1752600"/>
            <a:ext cx="7772400" cy="769441"/>
          </a:xfrm>
          <a:prstGeom prst="rect">
            <a:avLst/>
          </a:prstGeom>
          <a:solidFill>
            <a:srgbClr val="76923C"/>
          </a:solidFill>
          <a:ln w="12700">
            <a:solidFill>
              <a:srgbClr val="FFFFFF"/>
            </a:solidFill>
            <a:miter lim="800000"/>
            <a:headEnd/>
            <a:tailEnd/>
          </a:ln>
          <a:effectLst/>
        </p:spPr>
        <p:txBody>
          <a:bodyPr vert="horz" wrap="square" lIns="182880" tIns="45720" rIns="18288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4400" b="0" i="0" u="none" strike="noStrike" cap="none" normalizeH="0" baseline="0" dirty="0" smtClean="0">
                <a:ln>
                  <a:noFill/>
                </a:ln>
                <a:solidFill>
                  <a:srgbClr val="FFFFFF"/>
                </a:solidFill>
                <a:effectLst/>
                <a:latin typeface="Cambria" pitchFamily="18" charset="0"/>
                <a:cs typeface="Arial" pitchFamily="34" charset="0"/>
              </a:rPr>
              <a:t>Mobile Environment Chamber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2743200" cy="480131"/>
          </a:xfrm>
        </p:spPr>
        <p:txBody>
          <a:bodyPr/>
          <a:lstStyle/>
          <a:p>
            <a:r>
              <a:rPr lang="en-US" sz="2800" b="1" dirty="0" smtClean="0">
                <a:latin typeface="Arial" pitchFamily="34" charset="0"/>
                <a:cs typeface="Arial" pitchFamily="34" charset="0"/>
              </a:rPr>
              <a:t>Final Chamber </a:t>
            </a:r>
            <a:endParaRPr lang="en-US" sz="2800" dirty="0"/>
          </a:p>
        </p:txBody>
      </p:sp>
      <p:pic>
        <p:nvPicPr>
          <p:cNvPr id="3" name="Picture 2" descr="D:\Capsone Project\Presentation\IMG_20110531_234109.jpg"/>
          <p:cNvPicPr>
            <a:picLocks noChangeAspect="1" noChangeArrowheads="1"/>
          </p:cNvPicPr>
          <p:nvPr/>
        </p:nvPicPr>
        <p:blipFill>
          <a:blip r:embed="rId3" cstate="print"/>
          <a:srcRect/>
          <a:stretch>
            <a:fillRect/>
          </a:stretch>
        </p:blipFill>
        <p:spPr bwMode="auto">
          <a:xfrm>
            <a:off x="990600" y="1676400"/>
            <a:ext cx="7162800" cy="49911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2743200" cy="480131"/>
          </a:xfrm>
        </p:spPr>
        <p:txBody>
          <a:bodyPr/>
          <a:lstStyle/>
          <a:p>
            <a:r>
              <a:rPr lang="en-US" sz="2800" b="1" dirty="0" smtClean="0">
                <a:latin typeface="Arial" pitchFamily="34" charset="0"/>
                <a:cs typeface="Arial" pitchFamily="34" charset="0"/>
              </a:rPr>
              <a:t>Final System </a:t>
            </a:r>
            <a:endParaRPr lang="en-US" sz="2800" dirty="0"/>
          </a:p>
        </p:txBody>
      </p:sp>
      <p:pic>
        <p:nvPicPr>
          <p:cNvPr id="3" name="Picture 2" descr="D:\Capsone Project\Presentation\IMG_20110531_233949.jpg"/>
          <p:cNvPicPr>
            <a:picLocks noChangeAspect="1" noChangeArrowheads="1"/>
          </p:cNvPicPr>
          <p:nvPr/>
        </p:nvPicPr>
        <p:blipFill>
          <a:blip r:embed="rId3" cstate="print"/>
          <a:srcRect/>
          <a:stretch>
            <a:fillRect/>
          </a:stretch>
        </p:blipFill>
        <p:spPr bwMode="auto">
          <a:xfrm>
            <a:off x="2819400" y="1066800"/>
            <a:ext cx="4191000" cy="55626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676400" y="2923350"/>
            <a:ext cx="6324600" cy="840230"/>
          </a:xfrm>
        </p:spPr>
        <p:txBody>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Validation</a:t>
            </a:r>
            <a:endParaRPr lang="en-US" sz="5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4267200" cy="590931"/>
          </a:xfrm>
        </p:spPr>
        <p:txBody>
          <a:bodyPr/>
          <a:lstStyle/>
          <a:p>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Validation</a:t>
            </a:r>
            <a:endParaRPr lang="en-US" sz="3600" dirty="0"/>
          </a:p>
        </p:txBody>
      </p:sp>
      <p:sp>
        <p:nvSpPr>
          <p:cNvPr id="3" name="Content Placeholder 2"/>
          <p:cNvSpPr>
            <a:spLocks noGrp="1"/>
          </p:cNvSpPr>
          <p:nvPr>
            <p:ph idx="1"/>
          </p:nvPr>
        </p:nvSpPr>
        <p:spPr>
          <a:xfrm>
            <a:off x="381000" y="1752600"/>
            <a:ext cx="5029200" cy="523220"/>
          </a:xfrm>
        </p:spPr>
        <p:txBody>
          <a:bodyPr/>
          <a:lstStyle/>
          <a:p>
            <a:r>
              <a:rPr lang="en-US" b="1" dirty="0" smtClean="0">
                <a:solidFill>
                  <a:schemeClr val="accent5">
                    <a:lumMod val="25000"/>
                  </a:schemeClr>
                </a:solidFill>
              </a:rPr>
              <a:t>Temperature Uniformity</a:t>
            </a:r>
            <a:endParaRPr lang="en-US" b="1" dirty="0">
              <a:solidFill>
                <a:schemeClr val="accent5">
                  <a:lumMod val="25000"/>
                </a:schemeClr>
              </a:solidFill>
            </a:endParaRPr>
          </a:p>
        </p:txBody>
      </p:sp>
      <p:sp>
        <p:nvSpPr>
          <p:cNvPr id="4" name="TextBox 3"/>
          <p:cNvSpPr txBox="1"/>
          <p:nvPr/>
        </p:nvSpPr>
        <p:spPr>
          <a:xfrm>
            <a:off x="457200" y="2362200"/>
            <a:ext cx="7010400" cy="4207133"/>
          </a:xfrm>
          <a:prstGeom prst="rect">
            <a:avLst/>
          </a:prstGeom>
          <a:noFill/>
        </p:spPr>
        <p:txBody>
          <a:bodyPr wrap="square" rtlCol="0">
            <a:spAutoFit/>
          </a:bodyPr>
          <a:lstStyle/>
          <a:p>
            <a:r>
              <a:rPr lang="en-US" sz="2400" b="1" dirty="0" smtClean="0">
                <a:solidFill>
                  <a:schemeClr val="accent5">
                    <a:lumMod val="25000"/>
                  </a:schemeClr>
                </a:solidFill>
                <a:latin typeface="Arial" pitchFamily="34" charset="0"/>
                <a:cs typeface="Arial" pitchFamily="34" charset="0"/>
              </a:rPr>
              <a:t>Test results: </a:t>
            </a:r>
          </a:p>
          <a:p>
            <a:endParaRPr lang="en-US" sz="2400" dirty="0" smtClean="0">
              <a:latin typeface="Arial" pitchFamily="34" charset="0"/>
              <a:cs typeface="Arial" pitchFamily="34" charset="0"/>
            </a:endParaRPr>
          </a:p>
          <a:p>
            <a:r>
              <a:rPr lang="en-US" sz="2400" dirty="0" smtClean="0">
                <a:latin typeface="Arial" pitchFamily="34" charset="0"/>
                <a:cs typeface="Arial" pitchFamily="34" charset="0"/>
              </a:rPr>
              <a:t>       Mean temp. difference:    </a:t>
            </a:r>
            <a:r>
              <a:rPr lang="en-US" sz="2400" dirty="0" smtClean="0">
                <a:solidFill>
                  <a:srgbClr val="FF0000"/>
                </a:solidFill>
                <a:latin typeface="Arial" pitchFamily="34" charset="0"/>
                <a:cs typeface="Arial" pitchFamily="34" charset="0"/>
              </a:rPr>
              <a:t>0.64</a:t>
            </a:r>
            <a:r>
              <a:rPr lang="en-US" sz="2400" baseline="30000" dirty="0" smtClean="0">
                <a:solidFill>
                  <a:srgbClr val="FF0000"/>
                </a:solidFill>
                <a:latin typeface="Arial" pitchFamily="34" charset="0"/>
                <a:cs typeface="Arial" pitchFamily="34" charset="0"/>
              </a:rPr>
              <a:t> </a:t>
            </a:r>
            <a:r>
              <a:rPr lang="en-US" sz="2400" baseline="30000" dirty="0" err="1" smtClean="0">
                <a:solidFill>
                  <a:srgbClr val="FF0000"/>
                </a:solidFill>
                <a:latin typeface="Arial" pitchFamily="34" charset="0"/>
                <a:cs typeface="Arial" pitchFamily="34" charset="0"/>
              </a:rPr>
              <a:t>o</a:t>
            </a:r>
            <a:r>
              <a:rPr lang="en-US" sz="2400" dirty="0" err="1" smtClean="0">
                <a:solidFill>
                  <a:srgbClr val="FF0000"/>
                </a:solidFill>
                <a:latin typeface="Arial" pitchFamily="34" charset="0"/>
                <a:cs typeface="Arial" pitchFamily="34" charset="0"/>
              </a:rPr>
              <a:t>C</a:t>
            </a:r>
            <a:endParaRPr lang="en-US" sz="2400" dirty="0" smtClean="0">
              <a:solidFill>
                <a:srgbClr val="FF0000"/>
              </a:solidFill>
              <a:latin typeface="Arial" pitchFamily="34" charset="0"/>
              <a:cs typeface="Arial" pitchFamily="34" charset="0"/>
            </a:endParaRPr>
          </a:p>
          <a:p>
            <a:r>
              <a:rPr lang="en-US" sz="2400" dirty="0" smtClean="0">
                <a:latin typeface="Arial" pitchFamily="34" charset="0"/>
                <a:cs typeface="Arial" pitchFamily="34" charset="0"/>
              </a:rPr>
              <a:t>       Standard deviation:          </a:t>
            </a:r>
            <a:r>
              <a:rPr lang="en-US" sz="2400" dirty="0" smtClean="0">
                <a:solidFill>
                  <a:srgbClr val="FF0000"/>
                </a:solidFill>
              </a:rPr>
              <a:t>0.39 </a:t>
            </a:r>
            <a:r>
              <a:rPr lang="en-US" sz="2400" baseline="30000" dirty="0" err="1" smtClean="0">
                <a:solidFill>
                  <a:srgbClr val="FF0000"/>
                </a:solidFill>
                <a:latin typeface="Arial" pitchFamily="34" charset="0"/>
                <a:cs typeface="Arial" pitchFamily="34" charset="0"/>
              </a:rPr>
              <a:t>o</a:t>
            </a:r>
            <a:r>
              <a:rPr lang="en-US" sz="2400" dirty="0" err="1" smtClean="0">
                <a:solidFill>
                  <a:srgbClr val="FF0000"/>
                </a:solidFill>
                <a:latin typeface="Arial" pitchFamily="34" charset="0"/>
                <a:cs typeface="Arial" pitchFamily="34" charset="0"/>
              </a:rPr>
              <a:t>C</a:t>
            </a:r>
            <a:endParaRPr lang="en-US" sz="2400" baseline="30000" dirty="0" smtClean="0">
              <a:solidFill>
                <a:srgbClr val="FF0000"/>
              </a:solidFill>
              <a:latin typeface="Arial" pitchFamily="34" charset="0"/>
              <a:cs typeface="Arial" pitchFamily="34" charset="0"/>
            </a:endParaRPr>
          </a:p>
          <a:p>
            <a:r>
              <a:rPr lang="en-US" sz="2400" dirty="0" smtClean="0">
                <a:latin typeface="Arial" pitchFamily="34" charset="0"/>
                <a:cs typeface="Arial" pitchFamily="34" charset="0"/>
              </a:rPr>
              <a:t>       Max:      </a:t>
            </a:r>
            <a:r>
              <a:rPr lang="en-US" sz="2400" dirty="0" smtClean="0">
                <a:solidFill>
                  <a:srgbClr val="FF0000"/>
                </a:solidFill>
                <a:latin typeface="Arial" pitchFamily="34" charset="0"/>
                <a:cs typeface="Arial" pitchFamily="34" charset="0"/>
              </a:rPr>
              <a:t>1.6</a:t>
            </a:r>
            <a:r>
              <a:rPr lang="en-US" sz="2400" baseline="30000" dirty="0" smtClean="0">
                <a:solidFill>
                  <a:srgbClr val="FF0000"/>
                </a:solidFill>
                <a:latin typeface="Arial" pitchFamily="34" charset="0"/>
                <a:cs typeface="Arial" pitchFamily="34" charset="0"/>
              </a:rPr>
              <a:t> </a:t>
            </a:r>
            <a:r>
              <a:rPr lang="en-US" sz="2400" baseline="30000" dirty="0" err="1" smtClean="0">
                <a:solidFill>
                  <a:srgbClr val="FF0000"/>
                </a:solidFill>
                <a:latin typeface="Arial" pitchFamily="34" charset="0"/>
                <a:cs typeface="Arial" pitchFamily="34" charset="0"/>
              </a:rPr>
              <a:t>o</a:t>
            </a:r>
            <a:r>
              <a:rPr lang="en-US" sz="2400" dirty="0" err="1" smtClean="0">
                <a:solidFill>
                  <a:srgbClr val="FF0000"/>
                </a:solidFill>
                <a:latin typeface="Arial" pitchFamily="34" charset="0"/>
                <a:cs typeface="Arial" pitchFamily="34" charset="0"/>
              </a:rPr>
              <a:t>C</a:t>
            </a:r>
            <a:r>
              <a:rPr lang="en-US" sz="2400" dirty="0" smtClean="0">
                <a:solidFill>
                  <a:srgbClr val="FF0000"/>
                </a:solidFill>
                <a:latin typeface="Arial" pitchFamily="34" charset="0"/>
                <a:cs typeface="Arial" pitchFamily="34" charset="0"/>
              </a:rPr>
              <a:t>        </a:t>
            </a:r>
          </a:p>
          <a:p>
            <a:r>
              <a:rPr lang="en-US" sz="2400" dirty="0" smtClean="0">
                <a:solidFill>
                  <a:srgbClr val="FF0000"/>
                </a:solidFill>
                <a:latin typeface="Arial" pitchFamily="34" charset="0"/>
                <a:cs typeface="Arial" pitchFamily="34" charset="0"/>
              </a:rPr>
              <a:t>       </a:t>
            </a:r>
            <a:r>
              <a:rPr lang="en-US" sz="2400" dirty="0" smtClean="0">
                <a:latin typeface="Arial" pitchFamily="34" charset="0"/>
                <a:cs typeface="Arial" pitchFamily="34" charset="0"/>
              </a:rPr>
              <a:t>Min:          </a:t>
            </a:r>
            <a:r>
              <a:rPr lang="en-US" sz="2400" dirty="0" smtClean="0">
                <a:solidFill>
                  <a:srgbClr val="FF0000"/>
                </a:solidFill>
                <a:latin typeface="Arial" pitchFamily="34" charset="0"/>
                <a:cs typeface="Arial" pitchFamily="34" charset="0"/>
              </a:rPr>
              <a:t>0</a:t>
            </a:r>
            <a:r>
              <a:rPr lang="en-US" sz="2400" baseline="30000" dirty="0" smtClean="0">
                <a:solidFill>
                  <a:srgbClr val="FF0000"/>
                </a:solidFill>
                <a:latin typeface="Arial" pitchFamily="34" charset="0"/>
                <a:cs typeface="Arial" pitchFamily="34" charset="0"/>
              </a:rPr>
              <a:t> </a:t>
            </a:r>
            <a:r>
              <a:rPr lang="en-US" sz="2400" baseline="30000" dirty="0" err="1" smtClean="0">
                <a:solidFill>
                  <a:srgbClr val="FF0000"/>
                </a:solidFill>
                <a:latin typeface="Arial" pitchFamily="34" charset="0"/>
                <a:cs typeface="Arial" pitchFamily="34" charset="0"/>
              </a:rPr>
              <a:t>o</a:t>
            </a:r>
            <a:r>
              <a:rPr lang="en-US" sz="2400" dirty="0" err="1" smtClean="0">
                <a:solidFill>
                  <a:srgbClr val="FF0000"/>
                </a:solidFill>
                <a:latin typeface="Arial" pitchFamily="34" charset="0"/>
                <a:cs typeface="Arial" pitchFamily="34" charset="0"/>
              </a:rPr>
              <a:t>C</a:t>
            </a:r>
            <a:endParaRPr lang="en-US" sz="2400" dirty="0" smtClean="0">
              <a:solidFill>
                <a:srgbClr val="FF0000"/>
              </a:solidFill>
              <a:latin typeface="Arial" pitchFamily="34" charset="0"/>
              <a:cs typeface="Arial" pitchFamily="34" charset="0"/>
            </a:endParaRPr>
          </a:p>
          <a:p>
            <a:endParaRPr lang="en-US" sz="2400" dirty="0" smtClean="0">
              <a:latin typeface="Arial" pitchFamily="34" charset="0"/>
              <a:cs typeface="Arial" pitchFamily="34" charset="0"/>
            </a:endParaRPr>
          </a:p>
          <a:p>
            <a:r>
              <a:rPr lang="en-US" sz="2400" b="1" dirty="0" smtClean="0">
                <a:solidFill>
                  <a:schemeClr val="accent5">
                    <a:lumMod val="25000"/>
                  </a:schemeClr>
                </a:solidFill>
                <a:latin typeface="Arial" pitchFamily="34" charset="0"/>
                <a:cs typeface="Arial" pitchFamily="34" charset="0"/>
              </a:rPr>
              <a:t>Requirement:</a:t>
            </a:r>
          </a:p>
          <a:p>
            <a:r>
              <a:rPr lang="en-US" sz="2400" dirty="0" smtClean="0">
                <a:latin typeface="Arial" pitchFamily="34" charset="0"/>
                <a:cs typeface="Arial" pitchFamily="34" charset="0"/>
              </a:rPr>
              <a:t>       </a:t>
            </a:r>
          </a:p>
          <a:p>
            <a:r>
              <a:rPr lang="en-US" sz="2400" dirty="0" smtClean="0">
                <a:latin typeface="Arial" pitchFamily="34" charset="0"/>
                <a:cs typeface="Arial" pitchFamily="34" charset="0"/>
              </a:rPr>
              <a:t>      Temperature difference:  within </a:t>
            </a:r>
            <a:r>
              <a:rPr lang="en-US" sz="2400" dirty="0" smtClean="0">
                <a:solidFill>
                  <a:srgbClr val="FF0000"/>
                </a:solidFill>
              </a:rPr>
              <a:t>± 4</a:t>
            </a:r>
            <a:r>
              <a:rPr lang="en-US" sz="2400" baseline="30000" dirty="0" smtClean="0">
                <a:solidFill>
                  <a:srgbClr val="FF0000"/>
                </a:solidFill>
              </a:rPr>
              <a:t> </a:t>
            </a:r>
            <a:r>
              <a:rPr lang="en-US" sz="2400" baseline="30000" dirty="0" err="1" smtClean="0">
                <a:solidFill>
                  <a:srgbClr val="FF0000"/>
                </a:solidFill>
              </a:rPr>
              <a:t>o</a:t>
            </a:r>
            <a:r>
              <a:rPr lang="en-US" sz="2400" dirty="0" err="1" smtClean="0">
                <a:solidFill>
                  <a:srgbClr val="FF0000"/>
                </a:solidFill>
              </a:rPr>
              <a:t>C</a:t>
            </a:r>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457200" y="990600"/>
            <a:ext cx="2057400" cy="523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342900" lvl="0" indent="-342900">
              <a:spcBef>
                <a:spcPct val="20000"/>
              </a:spcBef>
              <a:defRPr/>
            </a:pPr>
            <a:r>
              <a:rPr lang="en-US" sz="2800" b="1" kern="0" dirty="0" smtClean="0"/>
              <a:t>Stability</a:t>
            </a:r>
            <a:endParaRPr lang="en-US" sz="2800" b="1" kern="0" dirty="0"/>
          </a:p>
        </p:txBody>
      </p:sp>
      <p:graphicFrame>
        <p:nvGraphicFramePr>
          <p:cNvPr id="6" name="Chart 5"/>
          <p:cNvGraphicFramePr/>
          <p:nvPr/>
        </p:nvGraphicFramePr>
        <p:xfrm>
          <a:off x="533400" y="1752600"/>
          <a:ext cx="4419600" cy="2590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4800600" y="1676400"/>
          <a:ext cx="3352800" cy="25146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609600" y="5334000"/>
            <a:ext cx="7848600" cy="923330"/>
          </a:xfrm>
          <a:prstGeom prst="rect">
            <a:avLst/>
          </a:prstGeom>
          <a:noFill/>
        </p:spPr>
        <p:txBody>
          <a:bodyPr wrap="square" rtlCol="0">
            <a:spAutoFit/>
          </a:bodyPr>
          <a:lstStyle/>
          <a:p>
            <a:r>
              <a:rPr lang="en-US" b="1" dirty="0" smtClean="0"/>
              <a:t>Requirements:</a:t>
            </a:r>
          </a:p>
          <a:p>
            <a:r>
              <a:rPr lang="en-US" b="1" dirty="0" smtClean="0"/>
              <a:t>                              </a:t>
            </a:r>
            <a:r>
              <a:rPr lang="en-US" dirty="0" smtClean="0"/>
              <a:t>Maximum range: </a:t>
            </a:r>
            <a:r>
              <a:rPr lang="en-US" dirty="0" smtClean="0">
                <a:solidFill>
                  <a:srgbClr val="FF0000"/>
                </a:solidFill>
              </a:rPr>
              <a:t>± 2</a:t>
            </a:r>
            <a:r>
              <a:rPr lang="en-US" baseline="30000" dirty="0" smtClean="0">
                <a:solidFill>
                  <a:srgbClr val="FF0000"/>
                </a:solidFill>
              </a:rPr>
              <a:t> </a:t>
            </a:r>
            <a:r>
              <a:rPr lang="en-US" baseline="30000" dirty="0" err="1" smtClean="0">
                <a:solidFill>
                  <a:srgbClr val="FF0000"/>
                </a:solidFill>
              </a:rPr>
              <a:t>o</a:t>
            </a:r>
            <a:r>
              <a:rPr lang="en-US" dirty="0" err="1" smtClean="0">
                <a:solidFill>
                  <a:srgbClr val="FF0000"/>
                </a:solidFill>
              </a:rPr>
              <a:t>C</a:t>
            </a:r>
            <a:r>
              <a:rPr lang="en-US" dirty="0" smtClean="0">
                <a:solidFill>
                  <a:srgbClr val="FF0000"/>
                </a:solidFill>
              </a:rPr>
              <a:t> </a:t>
            </a:r>
            <a:r>
              <a:rPr lang="en-US" dirty="0" smtClean="0"/>
              <a:t>from set point)</a:t>
            </a:r>
          </a:p>
          <a:p>
            <a:r>
              <a:rPr lang="en-US" b="1" dirty="0" smtClean="0"/>
              <a:t>  </a:t>
            </a:r>
            <a:r>
              <a:rPr lang="en-US" dirty="0" smtClean="0"/>
              <a:t>   </a:t>
            </a:r>
            <a:endParaRPr lang="en-US" b="1" dirty="0"/>
          </a:p>
        </p:txBody>
      </p:sp>
      <p:sp>
        <p:nvSpPr>
          <p:cNvPr id="11" name="TextBox 10"/>
          <p:cNvSpPr txBox="1"/>
          <p:nvPr/>
        </p:nvSpPr>
        <p:spPr>
          <a:xfrm>
            <a:off x="2895600" y="4724400"/>
            <a:ext cx="3158237" cy="369332"/>
          </a:xfrm>
          <a:prstGeom prst="rect">
            <a:avLst/>
          </a:prstGeom>
          <a:noFill/>
        </p:spPr>
        <p:txBody>
          <a:bodyPr wrap="none" rtlCol="0">
            <a:spAutoFit/>
          </a:bodyPr>
          <a:lstStyle/>
          <a:p>
            <a:r>
              <a:rPr lang="en-US" dirty="0" smtClean="0"/>
              <a:t>Maximum range: </a:t>
            </a:r>
            <a:r>
              <a:rPr lang="en-US" dirty="0" smtClean="0">
                <a:solidFill>
                  <a:srgbClr val="FF0000"/>
                </a:solidFill>
              </a:rPr>
              <a:t>± 1.6</a:t>
            </a:r>
            <a:r>
              <a:rPr lang="en-US" baseline="30000" dirty="0" smtClean="0">
                <a:solidFill>
                  <a:srgbClr val="FF0000"/>
                </a:solidFill>
              </a:rPr>
              <a:t> </a:t>
            </a:r>
            <a:r>
              <a:rPr lang="en-US" baseline="30000" dirty="0" err="1" smtClean="0">
                <a:solidFill>
                  <a:srgbClr val="FF0000"/>
                </a:solidFill>
              </a:rPr>
              <a:t>o</a:t>
            </a:r>
            <a:r>
              <a:rPr lang="en-US" dirty="0" err="1" smtClean="0">
                <a:solidFill>
                  <a:srgbClr val="FF0000"/>
                </a:solidFill>
              </a:rPr>
              <a:t>C</a:t>
            </a:r>
            <a:r>
              <a:rPr lang="en-US" dirty="0" smtClean="0">
                <a:solidFill>
                  <a:srgbClr val="FF0000"/>
                </a:solidFill>
              </a:rPr>
              <a:t> </a:t>
            </a:r>
            <a:r>
              <a:rPr lang="en-US" b="1" dirty="0" smtClean="0">
                <a:solidFill>
                  <a:srgbClr val="FF0000"/>
                </a:solidFill>
              </a:rPr>
              <a:t>  </a:t>
            </a:r>
            <a:r>
              <a:rPr lang="en-US" dirty="0" smtClean="0">
                <a:solidFill>
                  <a:srgbClr val="FF0000"/>
                </a:solidFill>
              </a:rPr>
              <a:t>   </a:t>
            </a:r>
            <a:endParaRPr lang="en-US" b="1" dirty="0">
              <a:solidFill>
                <a:srgbClr val="FF0000"/>
              </a:solidFill>
            </a:endParaRPr>
          </a:p>
        </p:txBody>
      </p:sp>
      <p:sp>
        <p:nvSpPr>
          <p:cNvPr id="8" name="TextBox 7"/>
          <p:cNvSpPr txBox="1"/>
          <p:nvPr/>
        </p:nvSpPr>
        <p:spPr>
          <a:xfrm>
            <a:off x="1219200" y="4114800"/>
            <a:ext cx="2743200" cy="369332"/>
          </a:xfrm>
          <a:prstGeom prst="rect">
            <a:avLst/>
          </a:prstGeom>
          <a:noFill/>
        </p:spPr>
        <p:txBody>
          <a:bodyPr wrap="square" rtlCol="0">
            <a:spAutoFit/>
          </a:bodyPr>
          <a:lstStyle/>
          <a:p>
            <a:r>
              <a:rPr lang="en-US" dirty="0" smtClean="0"/>
              <a:t>Extreme Max Temp</a:t>
            </a:r>
            <a:endParaRPr lang="en-US" dirty="0"/>
          </a:p>
        </p:txBody>
      </p:sp>
      <p:sp>
        <p:nvSpPr>
          <p:cNvPr id="12" name="TextBox 11"/>
          <p:cNvSpPr txBox="1"/>
          <p:nvPr/>
        </p:nvSpPr>
        <p:spPr>
          <a:xfrm>
            <a:off x="5410200" y="4114800"/>
            <a:ext cx="2743200" cy="369332"/>
          </a:xfrm>
          <a:prstGeom prst="rect">
            <a:avLst/>
          </a:prstGeom>
          <a:noFill/>
        </p:spPr>
        <p:txBody>
          <a:bodyPr wrap="square" rtlCol="0">
            <a:spAutoFit/>
          </a:bodyPr>
          <a:lstStyle/>
          <a:p>
            <a:r>
              <a:rPr lang="en-US" dirty="0" smtClean="0"/>
              <a:t>Extreme Min Temp</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304800" y="990600"/>
            <a:ext cx="3810000" cy="523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342900" lvl="0" indent="-342900">
              <a:spcBef>
                <a:spcPct val="20000"/>
              </a:spcBef>
              <a:defRPr/>
            </a:pPr>
            <a:r>
              <a:rPr lang="en-US" sz="2800" b="1" kern="0" dirty="0" smtClean="0"/>
              <a:t>Ramp rate (transient)</a:t>
            </a:r>
            <a:endParaRPr lang="en-US" sz="2800" b="1" kern="0" dirty="0"/>
          </a:p>
        </p:txBody>
      </p:sp>
      <p:graphicFrame>
        <p:nvGraphicFramePr>
          <p:cNvPr id="4" name="Chart 3"/>
          <p:cNvGraphicFramePr/>
          <p:nvPr/>
        </p:nvGraphicFramePr>
        <p:xfrm>
          <a:off x="381000" y="2057400"/>
          <a:ext cx="8534400" cy="2209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57200" y="1600200"/>
            <a:ext cx="1082348" cy="369332"/>
          </a:xfrm>
          <a:prstGeom prst="rect">
            <a:avLst/>
          </a:prstGeom>
          <a:noFill/>
        </p:spPr>
        <p:txBody>
          <a:bodyPr wrap="none" rtlCol="0">
            <a:spAutoFit/>
          </a:bodyPr>
          <a:lstStyle/>
          <a:p>
            <a:r>
              <a:rPr lang="en-US" b="1" dirty="0" smtClean="0"/>
              <a:t>System:</a:t>
            </a:r>
            <a:endParaRPr lang="en-US" b="1" dirty="0"/>
          </a:p>
        </p:txBody>
      </p:sp>
      <p:sp>
        <p:nvSpPr>
          <p:cNvPr id="8" name="TextBox 7"/>
          <p:cNvSpPr txBox="1"/>
          <p:nvPr/>
        </p:nvSpPr>
        <p:spPr>
          <a:xfrm>
            <a:off x="990600" y="4419600"/>
            <a:ext cx="7239000" cy="646331"/>
          </a:xfrm>
          <a:prstGeom prst="rect">
            <a:avLst/>
          </a:prstGeom>
          <a:noFill/>
        </p:spPr>
        <p:txBody>
          <a:bodyPr wrap="square" rtlCol="0">
            <a:spAutoFit/>
          </a:bodyPr>
          <a:lstStyle/>
          <a:p>
            <a:pPr algn="ctr"/>
            <a:r>
              <a:rPr lang="en-US" dirty="0" smtClean="0"/>
              <a:t>Average Ramp up:      </a:t>
            </a:r>
            <a:r>
              <a:rPr lang="en-US" dirty="0" smtClean="0">
                <a:solidFill>
                  <a:srgbClr val="FF0000"/>
                </a:solidFill>
              </a:rPr>
              <a:t>17.5</a:t>
            </a:r>
            <a:r>
              <a:rPr lang="en-US" baseline="30000" dirty="0" smtClean="0">
                <a:solidFill>
                  <a:srgbClr val="FF0000"/>
                </a:solidFill>
              </a:rPr>
              <a:t> </a:t>
            </a:r>
            <a:r>
              <a:rPr lang="en-US" baseline="30000" dirty="0" err="1" smtClean="0">
                <a:solidFill>
                  <a:srgbClr val="FF0000"/>
                </a:solidFill>
              </a:rPr>
              <a:t>o</a:t>
            </a:r>
            <a:r>
              <a:rPr lang="en-US" dirty="0" err="1" smtClean="0">
                <a:solidFill>
                  <a:srgbClr val="FF0000"/>
                </a:solidFill>
              </a:rPr>
              <a:t>C</a:t>
            </a:r>
            <a:r>
              <a:rPr lang="en-US" dirty="0" smtClean="0">
                <a:solidFill>
                  <a:srgbClr val="FF0000"/>
                </a:solidFill>
              </a:rPr>
              <a:t>/minute</a:t>
            </a:r>
          </a:p>
          <a:p>
            <a:pPr algn="ctr"/>
            <a:r>
              <a:rPr lang="en-US" dirty="0" smtClean="0"/>
              <a:t>Average Ramp down: </a:t>
            </a:r>
            <a:r>
              <a:rPr lang="en-US" dirty="0" smtClean="0">
                <a:solidFill>
                  <a:srgbClr val="FF0000"/>
                </a:solidFill>
              </a:rPr>
              <a:t>10.7 </a:t>
            </a:r>
            <a:r>
              <a:rPr lang="en-US" baseline="30000" dirty="0" err="1" smtClean="0">
                <a:solidFill>
                  <a:srgbClr val="FF0000"/>
                </a:solidFill>
              </a:rPr>
              <a:t>o</a:t>
            </a:r>
            <a:r>
              <a:rPr lang="en-US" dirty="0" err="1" smtClean="0">
                <a:solidFill>
                  <a:srgbClr val="FF0000"/>
                </a:solidFill>
              </a:rPr>
              <a:t>C</a:t>
            </a:r>
            <a:r>
              <a:rPr lang="en-US" dirty="0" smtClean="0">
                <a:solidFill>
                  <a:srgbClr val="FF0000"/>
                </a:solidFill>
              </a:rPr>
              <a:t>/minute</a:t>
            </a:r>
          </a:p>
        </p:txBody>
      </p:sp>
      <p:sp>
        <p:nvSpPr>
          <p:cNvPr id="9" name="TextBox 8"/>
          <p:cNvSpPr txBox="1"/>
          <p:nvPr/>
        </p:nvSpPr>
        <p:spPr>
          <a:xfrm>
            <a:off x="457200" y="5410200"/>
            <a:ext cx="6758581" cy="646331"/>
          </a:xfrm>
          <a:prstGeom prst="rect">
            <a:avLst/>
          </a:prstGeom>
          <a:noFill/>
        </p:spPr>
        <p:txBody>
          <a:bodyPr wrap="none" rtlCol="0">
            <a:spAutoFit/>
          </a:bodyPr>
          <a:lstStyle/>
          <a:p>
            <a:r>
              <a:rPr lang="en-US" b="1" dirty="0" smtClean="0"/>
              <a:t>Requirement:</a:t>
            </a:r>
          </a:p>
          <a:p>
            <a:r>
              <a:rPr lang="en-US" b="1" dirty="0" smtClean="0"/>
              <a:t>                            </a:t>
            </a:r>
            <a:r>
              <a:rPr lang="en-US" dirty="0" smtClean="0"/>
              <a:t>Ramp rate :             </a:t>
            </a:r>
            <a:r>
              <a:rPr lang="en-US" dirty="0" smtClean="0">
                <a:solidFill>
                  <a:srgbClr val="FF0000"/>
                </a:solidFill>
              </a:rPr>
              <a:t>10</a:t>
            </a:r>
            <a:r>
              <a:rPr lang="en-US" baseline="30000" dirty="0" smtClean="0">
                <a:solidFill>
                  <a:srgbClr val="FF0000"/>
                </a:solidFill>
              </a:rPr>
              <a:t>o</a:t>
            </a:r>
            <a:r>
              <a:rPr lang="en-US" dirty="0" smtClean="0">
                <a:solidFill>
                  <a:srgbClr val="FF0000"/>
                </a:solidFill>
              </a:rPr>
              <a:t>C/minute</a:t>
            </a:r>
            <a:r>
              <a:rPr lang="en-US" dirty="0" smtClean="0"/>
              <a:t> (up and down)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bwMode="auto">
          <a:xfrm>
            <a:off x="228600" y="914400"/>
            <a:ext cx="7848600" cy="523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none" spc="0" normalizeH="0" baseline="0" noProof="0" dirty="0" smtClean="0">
                <a:ln>
                  <a:noFill/>
                </a:ln>
                <a:solidFill>
                  <a:schemeClr val="tx1"/>
                </a:solidFill>
                <a:effectLst/>
                <a:uLnTx/>
                <a:uFillTx/>
                <a:latin typeface="+mn-lt"/>
                <a:ea typeface="+mn-ea"/>
                <a:cs typeface="+mn-cs"/>
              </a:rPr>
              <a:t>Other Results &amp; Requirements</a:t>
            </a:r>
            <a:endParaRPr kumimoji="0" lang="en-US" sz="2800" b="1" i="0" u="none" strike="noStrike" kern="0" cap="none" spc="0" normalizeH="0" baseline="0" noProof="0" dirty="0">
              <a:ln>
                <a:noFill/>
              </a:ln>
              <a:solidFill>
                <a:schemeClr val="tx1"/>
              </a:solidFill>
              <a:effectLst/>
              <a:uLnTx/>
              <a:uFillTx/>
              <a:latin typeface="+mn-lt"/>
              <a:ea typeface="+mn-ea"/>
              <a:cs typeface="+mn-cs"/>
            </a:endParaRPr>
          </a:p>
        </p:txBody>
      </p:sp>
      <p:graphicFrame>
        <p:nvGraphicFramePr>
          <p:cNvPr id="16" name="Table 15"/>
          <p:cNvGraphicFramePr>
            <a:graphicFrameLocks noGrp="1"/>
          </p:cNvGraphicFramePr>
          <p:nvPr/>
        </p:nvGraphicFramePr>
        <p:xfrm>
          <a:off x="304799" y="1752598"/>
          <a:ext cx="8458200" cy="4847139"/>
        </p:xfrm>
        <a:graphic>
          <a:graphicData uri="http://schemas.openxmlformats.org/drawingml/2006/table">
            <a:tbl>
              <a:tblPr/>
              <a:tblGrid>
                <a:gridCol w="1422874"/>
                <a:gridCol w="3301527"/>
                <a:gridCol w="1520437"/>
                <a:gridCol w="2213362"/>
              </a:tblGrid>
              <a:tr h="664029">
                <a:tc>
                  <a:txBody>
                    <a:bodyPr/>
                    <a:lstStyle/>
                    <a:p>
                      <a:pPr algn="ctr" fontAlgn="ctr"/>
                      <a:r>
                        <a:rPr lang="en-US" sz="2800" b="1" i="0" u="none" strike="noStrike" dirty="0">
                          <a:solidFill>
                            <a:srgbClr val="1F497D"/>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1" i="0" u="none" strike="noStrike" dirty="0">
                          <a:solidFill>
                            <a:srgbClr val="1F497D"/>
                          </a:solidFill>
                          <a:latin typeface="Calibri"/>
                        </a:rPr>
                        <a:t>Criteria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n-US" sz="2800" b="1" i="0" u="none" strike="noStrike" dirty="0">
                          <a:solidFill>
                            <a:srgbClr val="1F497D"/>
                          </a:solidFill>
                          <a:latin typeface="Calibri"/>
                        </a:rPr>
                        <a:t>Chamber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ctr"/>
                      <a:r>
                        <a:rPr lang="en-US" sz="2800" b="1" i="0" u="none" strike="noStrike" dirty="0">
                          <a:solidFill>
                            <a:srgbClr val="1F497D"/>
                          </a:solidFill>
                          <a:latin typeface="Calibri"/>
                        </a:rPr>
                        <a:t>Requirements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664029">
                <a:tc rowSpan="3">
                  <a:txBody>
                    <a:bodyPr/>
                    <a:lstStyle/>
                    <a:p>
                      <a:pPr algn="ctr" fontAlgn="ctr"/>
                      <a:r>
                        <a:rPr lang="en-US" sz="2800" b="1" i="0" u="none" strike="noStrike" dirty="0">
                          <a:solidFill>
                            <a:srgbClr val="1F497D"/>
                          </a:solidFill>
                          <a:latin typeface="Calibri"/>
                        </a:rPr>
                        <a:t>Mobility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dirty="0">
                          <a:solidFill>
                            <a:srgbClr val="1F497D"/>
                          </a:solidFill>
                          <a:latin typeface="Calibri"/>
                        </a:rPr>
                        <a:t>Weight/Density Ratio (lb/in)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sz="2800" b="0" i="0" u="none" strike="noStrike">
                          <a:solidFill>
                            <a:srgbClr val="1F497D"/>
                          </a:solidFill>
                          <a:latin typeface="Calibri"/>
                        </a:rPr>
                        <a:t>20.62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sz="2800" b="0" i="0" u="none" strike="noStrike" dirty="0">
                          <a:solidFill>
                            <a:srgbClr val="1F497D"/>
                          </a:solidFill>
                          <a:latin typeface="Calibri"/>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664029">
                <a:tc vMerge="1">
                  <a:txBody>
                    <a:bodyPr/>
                    <a:lstStyle/>
                    <a:p>
                      <a:endParaRPr lang="en-US"/>
                    </a:p>
                  </a:txBody>
                  <a:tcPr/>
                </a:tc>
                <a:tc>
                  <a:txBody>
                    <a:bodyPr/>
                    <a:lstStyle/>
                    <a:p>
                      <a:pPr algn="ctr" fontAlgn="ctr"/>
                      <a:r>
                        <a:rPr lang="en-US" sz="2800" b="0" i="0" u="none" strike="noStrike" dirty="0">
                          <a:solidFill>
                            <a:srgbClr val="1F497D"/>
                          </a:solidFill>
                          <a:latin typeface="Calibri"/>
                        </a:rPr>
                        <a:t>Dimensions (in)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1F497D"/>
                          </a:solidFill>
                          <a:latin typeface="Calibri"/>
                        </a:rPr>
                        <a:t>19x5x5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a:solidFill>
                            <a:srgbClr val="1F497D"/>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4029">
                <a:tc vMerge="1">
                  <a:txBody>
                    <a:bodyPr/>
                    <a:lstStyle/>
                    <a:p>
                      <a:endParaRPr lang="en-US"/>
                    </a:p>
                  </a:txBody>
                  <a:tcPr/>
                </a:tc>
                <a:tc>
                  <a:txBody>
                    <a:bodyPr/>
                    <a:lstStyle/>
                    <a:p>
                      <a:pPr algn="ctr" fontAlgn="ctr"/>
                      <a:r>
                        <a:rPr lang="en-US" sz="2800" b="0" i="0" u="none" strike="noStrike" dirty="0">
                          <a:solidFill>
                            <a:srgbClr val="1F497D"/>
                          </a:solidFill>
                          <a:latin typeface="Calibri"/>
                        </a:rPr>
                        <a:t>19" Form Factor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sz="2800" b="0" i="0" u="none" strike="noStrike" dirty="0">
                          <a:solidFill>
                            <a:srgbClr val="1F497D"/>
                          </a:solidFill>
                          <a:latin typeface="Calibri"/>
                        </a:rPr>
                        <a:t>Yes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sz="2800" b="0" i="0" u="none" strike="noStrike">
                          <a:solidFill>
                            <a:srgbClr val="1F497D"/>
                          </a:solidFill>
                          <a:latin typeface="Calibri"/>
                        </a:rPr>
                        <a:t>Yes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664029">
                <a:tc>
                  <a:txBody>
                    <a:bodyPr/>
                    <a:lstStyle/>
                    <a:p>
                      <a:pPr algn="ctr" fontAlgn="b"/>
                      <a:r>
                        <a:rPr lang="en-US" sz="2800" b="1" i="0" u="none" strike="noStrike">
                          <a:solidFill>
                            <a:srgbClr val="1F497D"/>
                          </a:solidFill>
                          <a:latin typeface="Calibri"/>
                        </a:rPr>
                        <a:t>Capacity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1F497D"/>
                          </a:solidFill>
                          <a:latin typeface="Calibri"/>
                        </a:rPr>
                        <a:t>Number of SSD's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1F497D"/>
                          </a:solidFill>
                          <a:latin typeface="Calibri"/>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800" b="0" i="0" u="none" strike="noStrike" dirty="0">
                          <a:solidFill>
                            <a:srgbClr val="1F497D"/>
                          </a:solidFill>
                          <a:latin typeface="Calibri"/>
                        </a:rPr>
                        <a:t>4-12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64029">
                <a:tc rowSpan="2">
                  <a:txBody>
                    <a:bodyPr/>
                    <a:lstStyle/>
                    <a:p>
                      <a:pPr algn="ctr" fontAlgn="ctr"/>
                      <a:r>
                        <a:rPr lang="en-US" sz="2800" b="1" i="0" u="none" strike="noStrike">
                          <a:solidFill>
                            <a:srgbClr val="1F497D"/>
                          </a:solidFill>
                          <a:latin typeface="Calibri"/>
                        </a:rPr>
                        <a:t>Airflow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800" b="0" i="0" u="none" strike="noStrike" dirty="0">
                          <a:solidFill>
                            <a:srgbClr val="1F497D"/>
                          </a:solidFill>
                          <a:latin typeface="Calibri"/>
                        </a:rPr>
                        <a:t>Max (m/s)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sz="2800" b="0" i="0" u="none" strike="noStrike" dirty="0">
                          <a:solidFill>
                            <a:srgbClr val="1F497D"/>
                          </a:solidFill>
                          <a:latin typeface="Calibri"/>
                        </a:rPr>
                        <a:t>14.6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ctr" fontAlgn="ctr"/>
                      <a:r>
                        <a:rPr lang="en-US" sz="2800" b="0" i="0" u="none" strike="noStrike" dirty="0">
                          <a:solidFill>
                            <a:srgbClr val="1F497D"/>
                          </a:solidFill>
                          <a:latin typeface="Calibri"/>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664029">
                <a:tc vMerge="1">
                  <a:txBody>
                    <a:bodyPr/>
                    <a:lstStyle/>
                    <a:p>
                      <a:endParaRPr lang="en-US"/>
                    </a:p>
                  </a:txBody>
                  <a:tcPr/>
                </a:tc>
                <a:tc>
                  <a:txBody>
                    <a:bodyPr/>
                    <a:lstStyle/>
                    <a:p>
                      <a:pPr algn="ctr" fontAlgn="ctr"/>
                      <a:r>
                        <a:rPr lang="en-US" sz="2800" b="0" i="0" u="none" strike="noStrike" dirty="0">
                          <a:solidFill>
                            <a:srgbClr val="1F497D"/>
                          </a:solidFill>
                          <a:latin typeface="Calibri"/>
                        </a:rPr>
                        <a:t>Min (m/s)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fontAlgn="ctr"/>
                      <a:r>
                        <a:rPr lang="en-US" sz="2800" b="0" i="0" u="none" strike="noStrike" dirty="0">
                          <a:solidFill>
                            <a:srgbClr val="1F497D"/>
                          </a:solidFill>
                          <a:latin typeface="Calibri"/>
                        </a:rPr>
                        <a:t>1.35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c>
                  <a:txBody>
                    <a:bodyPr/>
                    <a:lstStyle/>
                    <a:p>
                      <a:pPr algn="ctr" fontAlgn="ctr"/>
                      <a:r>
                        <a:rPr lang="en-US" sz="2800" b="0" i="0" u="none" strike="noStrike" dirty="0">
                          <a:solidFill>
                            <a:srgbClr val="1F497D"/>
                          </a:solidFill>
                          <a:latin typeface="Calibri"/>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95B3D7"/>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custDataLst>
              <p:tags r:id="rId1"/>
            </p:custDataLst>
          </p:nvPr>
        </p:nvSpPr>
        <p:spPr>
          <a:xfrm>
            <a:off x="457200" y="1905000"/>
            <a:ext cx="8229600" cy="3108543"/>
          </a:xfrm>
        </p:spPr>
        <p:txBody>
          <a:bodyPr/>
          <a:lstStyle/>
          <a:p>
            <a:pPr>
              <a:buFont typeface="Wingdings" pitchFamily="2" charset="2"/>
              <a:buChar char="q"/>
            </a:pPr>
            <a:r>
              <a:rPr lang="en-US" dirty="0" smtClean="0"/>
              <a:t>Use heater with fins</a:t>
            </a:r>
          </a:p>
          <a:p>
            <a:pPr>
              <a:buFont typeface="Wingdings" pitchFamily="2" charset="2"/>
              <a:buChar char="q"/>
            </a:pPr>
            <a:r>
              <a:rPr lang="en-US" dirty="0" smtClean="0"/>
              <a:t>Proportional valve</a:t>
            </a:r>
          </a:p>
          <a:p>
            <a:pPr>
              <a:buFont typeface="Wingdings" pitchFamily="2" charset="2"/>
              <a:buChar char="q"/>
            </a:pPr>
            <a:r>
              <a:rPr lang="en-US" dirty="0" smtClean="0"/>
              <a:t>Proportional controller</a:t>
            </a:r>
          </a:p>
          <a:p>
            <a:pPr>
              <a:buFont typeface="Wingdings" pitchFamily="2" charset="2"/>
              <a:buChar char="q"/>
            </a:pPr>
            <a:r>
              <a:rPr lang="en-US" dirty="0" smtClean="0"/>
              <a:t>Manufacturing process: Stamping</a:t>
            </a:r>
          </a:p>
          <a:p>
            <a:pPr>
              <a:buFont typeface="Wingdings" pitchFamily="2" charset="2"/>
              <a:buChar char="q"/>
            </a:pPr>
            <a:r>
              <a:rPr lang="en-US" dirty="0" smtClean="0"/>
              <a:t>Capacity: larger chamber </a:t>
            </a:r>
          </a:p>
          <a:p>
            <a:pPr lvl="1"/>
            <a:r>
              <a:rPr lang="en-US" sz="2400" i="1" dirty="0" smtClean="0"/>
              <a:t>19”x10”x10”</a:t>
            </a:r>
          </a:p>
        </p:txBody>
      </p:sp>
      <p:sp>
        <p:nvSpPr>
          <p:cNvPr id="9" name="Title 1"/>
          <p:cNvSpPr txBox="1">
            <a:spLocks/>
          </p:cNvSpPr>
          <p:nvPr/>
        </p:nvSpPr>
        <p:spPr bwMode="auto">
          <a:xfrm>
            <a:off x="457200" y="1066800"/>
            <a:ext cx="3886200" cy="5355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90000"/>
              </a:lnSpc>
              <a:spcBef>
                <a:spcPct val="0"/>
              </a:spcBef>
              <a:spcAft>
                <a:spcPct val="0"/>
              </a:spcAft>
              <a:buClrTx/>
              <a:buSzTx/>
              <a:buFontTx/>
              <a:buNone/>
              <a:tabLst/>
              <a:defRPr/>
            </a:pPr>
            <a:r>
              <a:rPr kumimoji="0" lang="en-US" sz="3200" b="1" i="0" u="none" strike="noStrike" kern="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j-lt"/>
                <a:ea typeface="+mj-ea"/>
                <a:cs typeface="+mj-cs"/>
              </a:rPr>
              <a:t>Proposals</a:t>
            </a:r>
            <a:endParaRPr kumimoji="0" lang="en-US" sz="3200" b="1" i="0" u="none" strike="noStrike" kern="0" cap="all" spc="0"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custDataLst>
              <p:tags r:id="rId1"/>
            </p:custDataLst>
          </p:nvPr>
        </p:nvSpPr>
        <p:spPr>
          <a:xfrm>
            <a:off x="457200" y="1681198"/>
            <a:ext cx="8229600" cy="5127558"/>
          </a:xfrm>
        </p:spPr>
        <p:txBody>
          <a:bodyPr/>
          <a:lstStyle/>
          <a:p>
            <a:r>
              <a:rPr lang="en-US" sz="2000" b="1" dirty="0" smtClean="0"/>
              <a:t>Requirements have been achieved:</a:t>
            </a:r>
          </a:p>
          <a:p>
            <a:pPr>
              <a:buFont typeface="Arial" pitchFamily="34" charset="0"/>
              <a:buChar char="•"/>
            </a:pPr>
            <a:r>
              <a:rPr lang="en-US" sz="2000" dirty="0" smtClean="0"/>
              <a:t>Budget</a:t>
            </a:r>
          </a:p>
          <a:p>
            <a:pPr>
              <a:buFont typeface="Arial" pitchFamily="34" charset="0"/>
              <a:buChar char="•"/>
            </a:pPr>
            <a:r>
              <a:rPr lang="en-US" sz="2000" dirty="0" smtClean="0"/>
              <a:t>Mobility</a:t>
            </a:r>
          </a:p>
          <a:p>
            <a:pPr>
              <a:buFont typeface="Arial" pitchFamily="34" charset="0"/>
              <a:buChar char="•"/>
            </a:pPr>
            <a:r>
              <a:rPr lang="en-US" sz="2000" dirty="0" smtClean="0"/>
              <a:t>Mechanical Aspect</a:t>
            </a:r>
          </a:p>
          <a:p>
            <a:pPr>
              <a:buFont typeface="Arial" pitchFamily="34" charset="0"/>
              <a:buChar char="•"/>
            </a:pPr>
            <a:r>
              <a:rPr lang="en-US" sz="2000" dirty="0" smtClean="0"/>
              <a:t>Electrical Aspect</a:t>
            </a:r>
          </a:p>
          <a:p>
            <a:pPr lvl="1"/>
            <a:endParaRPr lang="en-US" sz="2000" dirty="0" smtClean="0"/>
          </a:p>
          <a:p>
            <a:pPr marL="0" lvl="1"/>
            <a:r>
              <a:rPr lang="en-US" sz="2000" b="1" dirty="0" smtClean="0"/>
              <a:t>Academic Achievement:</a:t>
            </a:r>
          </a:p>
          <a:p>
            <a:pPr marL="0" lvl="1">
              <a:buFont typeface="Arial" pitchFamily="34" charset="0"/>
              <a:buChar char="•"/>
            </a:pPr>
            <a:r>
              <a:rPr lang="en-US" sz="2000" dirty="0" smtClean="0"/>
              <a:t>Technical Design Process</a:t>
            </a:r>
          </a:p>
          <a:p>
            <a:pPr marL="0" lvl="1">
              <a:buFont typeface="Arial" pitchFamily="34" charset="0"/>
              <a:buChar char="•"/>
            </a:pPr>
            <a:r>
              <a:rPr lang="en-US" sz="2000" dirty="0" smtClean="0"/>
              <a:t>Teamwork</a:t>
            </a:r>
          </a:p>
          <a:p>
            <a:pPr marL="0" lvl="1">
              <a:buFont typeface="Arial" pitchFamily="34" charset="0"/>
              <a:buChar char="•"/>
            </a:pPr>
            <a:r>
              <a:rPr lang="en-US" sz="2000" dirty="0" smtClean="0"/>
              <a:t>Project Management</a:t>
            </a:r>
          </a:p>
          <a:p>
            <a:pPr marL="0" lvl="1">
              <a:buFont typeface="Arial" pitchFamily="34" charset="0"/>
              <a:buChar char="•"/>
            </a:pPr>
            <a:r>
              <a:rPr lang="en-US" sz="2000" dirty="0" smtClean="0"/>
              <a:t>Financial Management</a:t>
            </a:r>
          </a:p>
          <a:p>
            <a:pPr marL="0" lvl="1"/>
            <a:endParaRPr lang="en-US" dirty="0" smtClean="0"/>
          </a:p>
          <a:p>
            <a:pPr marL="0" lvl="1"/>
            <a:r>
              <a:rPr lang="en-US" dirty="0" smtClean="0"/>
              <a:t>    </a:t>
            </a:r>
          </a:p>
        </p:txBody>
      </p:sp>
      <p:sp>
        <p:nvSpPr>
          <p:cNvPr id="9" name="Title 1"/>
          <p:cNvSpPr txBox="1">
            <a:spLocks/>
          </p:cNvSpPr>
          <p:nvPr/>
        </p:nvSpPr>
        <p:spPr bwMode="auto">
          <a:xfrm>
            <a:off x="304800" y="990600"/>
            <a:ext cx="3352800" cy="5355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90000"/>
              </a:lnSpc>
              <a:spcBef>
                <a:spcPct val="0"/>
              </a:spcBef>
              <a:spcAft>
                <a:spcPct val="0"/>
              </a:spcAft>
              <a:buClrTx/>
              <a:buSzTx/>
              <a:buFontTx/>
              <a:buNone/>
              <a:tabLst/>
              <a:defRPr/>
            </a:pPr>
            <a:r>
              <a:rPr kumimoji="0" lang="en-US" sz="3200" b="1" i="0" u="none" strike="noStrike" kern="0" cap="all" spc="0" normalizeH="0" baseline="0" noProof="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j-lt"/>
                <a:ea typeface="+mj-ea"/>
                <a:cs typeface="+mj-cs"/>
              </a:rPr>
              <a:t>conclusion</a:t>
            </a:r>
            <a:endParaRPr kumimoji="0" lang="en-US" sz="3200" b="1" i="0" u="none" strike="noStrike" kern="0" cap="all" spc="0" normalizeH="0" baseline="0" noProof="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743200" y="2762783"/>
            <a:ext cx="3886200" cy="1311128"/>
          </a:xfrm>
        </p:spPr>
        <p:txBody>
          <a:bodyPr/>
          <a:lstStyle/>
          <a:p>
            <a:pPr algn="ctr"/>
            <a:r>
              <a:rPr lang="en-US" sz="8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Q &amp; A</a:t>
            </a:r>
            <a:endParaRPr lang="en-US" sz="8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533400" y="1828800"/>
            <a:ext cx="6934200" cy="4524315"/>
          </a:xfrm>
          <a:prstGeom prst="rect">
            <a:avLst/>
          </a:prstGeom>
          <a:noFill/>
        </p:spPr>
        <p:txBody>
          <a:bodyPr wrap="square" rtlCol="0">
            <a:spAutoFit/>
          </a:bodyPr>
          <a:lstStyle/>
          <a:p>
            <a:pPr>
              <a:lnSpc>
                <a:spcPct val="150000"/>
              </a:lnSpc>
              <a:buFont typeface="Arial" pitchFamily="34" charset="0"/>
              <a:buChar char="•"/>
            </a:pPr>
            <a:r>
              <a:rPr lang="en-US" sz="3200" dirty="0" smtClean="0"/>
              <a:t> </a:t>
            </a:r>
            <a:r>
              <a:rPr lang="en-US" sz="3200" b="1" dirty="0" smtClean="0"/>
              <a:t>Introduction</a:t>
            </a:r>
          </a:p>
          <a:p>
            <a:pPr>
              <a:lnSpc>
                <a:spcPct val="150000"/>
              </a:lnSpc>
              <a:buFont typeface="Arial" pitchFamily="34" charset="0"/>
              <a:buChar char="•"/>
            </a:pPr>
            <a:r>
              <a:rPr lang="en-US" sz="3200" b="1" dirty="0" smtClean="0"/>
              <a:t> Basic requirements</a:t>
            </a:r>
          </a:p>
          <a:p>
            <a:pPr>
              <a:lnSpc>
                <a:spcPct val="150000"/>
              </a:lnSpc>
              <a:buFont typeface="Arial" pitchFamily="34" charset="0"/>
              <a:buChar char="•"/>
            </a:pPr>
            <a:r>
              <a:rPr lang="en-US" sz="3200" b="1" dirty="0" smtClean="0"/>
              <a:t> Design and manufacturing</a:t>
            </a:r>
          </a:p>
          <a:p>
            <a:pPr>
              <a:lnSpc>
                <a:spcPct val="150000"/>
              </a:lnSpc>
              <a:buFont typeface="Arial" pitchFamily="34" charset="0"/>
              <a:buChar char="•"/>
            </a:pPr>
            <a:r>
              <a:rPr lang="en-US" sz="3200" b="1" dirty="0" smtClean="0"/>
              <a:t> Validation </a:t>
            </a:r>
          </a:p>
          <a:p>
            <a:pPr>
              <a:lnSpc>
                <a:spcPct val="150000"/>
              </a:lnSpc>
              <a:buFont typeface="Arial" pitchFamily="34" charset="0"/>
              <a:buChar char="•"/>
            </a:pPr>
            <a:r>
              <a:rPr lang="en-US" sz="3200" b="1" dirty="0" smtClean="0"/>
              <a:t> Proposals</a:t>
            </a:r>
          </a:p>
          <a:p>
            <a:pPr>
              <a:lnSpc>
                <a:spcPct val="150000"/>
              </a:lnSpc>
              <a:buFont typeface="Arial" pitchFamily="34" charset="0"/>
              <a:buChar char="•"/>
            </a:pPr>
            <a:r>
              <a:rPr lang="en-US" sz="3200" b="1" dirty="0" smtClean="0"/>
              <a:t> Conclusion </a:t>
            </a:r>
            <a:endParaRPr lang="en-US" sz="3200" b="1" dirty="0"/>
          </a:p>
        </p:txBody>
      </p:sp>
      <p:sp>
        <p:nvSpPr>
          <p:cNvPr id="3" name="Title 1"/>
          <p:cNvSpPr>
            <a:spLocks noGrp="1"/>
          </p:cNvSpPr>
          <p:nvPr>
            <p:ph type="title"/>
          </p:nvPr>
        </p:nvSpPr>
        <p:spPr>
          <a:xfrm>
            <a:off x="381000" y="990600"/>
            <a:ext cx="3048000" cy="590931"/>
          </a:xfrm>
        </p:spPr>
        <p:txBody>
          <a:bodyPr/>
          <a:lstStyle/>
          <a:p>
            <a:pPr algn="ct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Outline</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ustDataLst>
      <p:tags r:id="rId1"/>
    </p:custData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4191000" cy="590931"/>
          </a:xfrm>
        </p:spPr>
        <p:txBody>
          <a:bodyPr/>
          <a:lstStyle/>
          <a:p>
            <a:pPr algn="ct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Introduction</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74" name="TextBox 73"/>
          <p:cNvSpPr txBox="1"/>
          <p:nvPr/>
        </p:nvSpPr>
        <p:spPr>
          <a:xfrm>
            <a:off x="457200" y="2438400"/>
            <a:ext cx="7620000" cy="3046988"/>
          </a:xfrm>
          <a:prstGeom prst="rect">
            <a:avLst/>
          </a:prstGeom>
          <a:noFill/>
        </p:spPr>
        <p:txBody>
          <a:bodyPr wrap="square" rtlCol="0">
            <a:spAutoFit/>
          </a:bodyPr>
          <a:lstStyle/>
          <a:p>
            <a:pPr algn="just"/>
            <a:r>
              <a:rPr lang="en-US" sz="2400" b="1" dirty="0" smtClean="0">
                <a:solidFill>
                  <a:schemeClr val="accent5">
                    <a:lumMod val="25000"/>
                  </a:schemeClr>
                </a:solidFill>
              </a:rPr>
              <a:t>A chamber that provides temperature controlled air to Solid State Drives (SSDs) while they are powered on and functionally tested.</a:t>
            </a:r>
          </a:p>
          <a:p>
            <a:endParaRPr lang="en-US" sz="2000" b="1" dirty="0" smtClean="0"/>
          </a:p>
          <a:p>
            <a:endParaRPr lang="en-US" sz="2000" b="1" dirty="0" smtClean="0"/>
          </a:p>
          <a:p>
            <a:endParaRPr lang="en-US" sz="2000" b="1" dirty="0" smtClean="0"/>
          </a:p>
          <a:p>
            <a:endParaRPr lang="en-US" sz="2000" b="1" dirty="0" smtClean="0"/>
          </a:p>
          <a:p>
            <a:endParaRPr lang="en-US" sz="2000" b="1" dirty="0" smtClean="0"/>
          </a:p>
          <a:p>
            <a:endParaRPr lang="en-US" sz="20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6705600" cy="685799"/>
          </a:xfrm>
        </p:spPr>
        <p:txBody>
          <a:bodyPr/>
          <a:lstStyle/>
          <a:p>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Basic requirements</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pSp>
        <p:nvGrpSpPr>
          <p:cNvPr id="3" name="Group 71"/>
          <p:cNvGrpSpPr/>
          <p:nvPr/>
        </p:nvGrpSpPr>
        <p:grpSpPr>
          <a:xfrm>
            <a:off x="3810000" y="1981200"/>
            <a:ext cx="5334000" cy="3799820"/>
            <a:chOff x="152400" y="2286000"/>
            <a:chExt cx="8763000" cy="5119481"/>
          </a:xfrm>
        </p:grpSpPr>
        <p:sp>
          <p:nvSpPr>
            <p:cNvPr id="4" name="Freeform 3"/>
            <p:cNvSpPr/>
            <p:nvPr/>
          </p:nvSpPr>
          <p:spPr>
            <a:xfrm>
              <a:off x="2209800" y="3390314"/>
              <a:ext cx="3417277" cy="1029286"/>
            </a:xfrm>
            <a:custGeom>
              <a:avLst/>
              <a:gdLst>
                <a:gd name="connsiteX0" fmla="*/ 0 w 2940148"/>
                <a:gd name="connsiteY0" fmla="*/ 773723 h 773723"/>
                <a:gd name="connsiteX1" fmla="*/ 801859 w 2940148"/>
                <a:gd name="connsiteY1" fmla="*/ 168812 h 773723"/>
                <a:gd name="connsiteX2" fmla="*/ 2940148 w 2940148"/>
                <a:gd name="connsiteY2" fmla="*/ 0 h 773723"/>
              </a:gdLst>
              <a:ahLst/>
              <a:cxnLst>
                <a:cxn ang="0">
                  <a:pos x="connsiteX0" y="connsiteY0"/>
                </a:cxn>
                <a:cxn ang="0">
                  <a:pos x="connsiteX1" y="connsiteY1"/>
                </a:cxn>
                <a:cxn ang="0">
                  <a:pos x="connsiteX2" y="connsiteY2"/>
                </a:cxn>
              </a:cxnLst>
              <a:rect l="l" t="t" r="r" b="b"/>
              <a:pathLst>
                <a:path w="2940148" h="773723">
                  <a:moveTo>
                    <a:pt x="0" y="773723"/>
                  </a:moveTo>
                  <a:cubicBezTo>
                    <a:pt x="155917" y="535744"/>
                    <a:pt x="311834" y="297766"/>
                    <a:pt x="801859" y="168812"/>
                  </a:cubicBezTo>
                  <a:cubicBezTo>
                    <a:pt x="1291884" y="39858"/>
                    <a:pt x="2574388" y="23446"/>
                    <a:pt x="2940148" y="0"/>
                  </a:cubicBezTo>
                </a:path>
              </a:pathLst>
            </a:custGeom>
            <a:ln w="25400" cmpd="dbl">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Freeform 4"/>
            <p:cNvSpPr/>
            <p:nvPr/>
          </p:nvSpPr>
          <p:spPr>
            <a:xfrm>
              <a:off x="3581400" y="2286000"/>
              <a:ext cx="3124200" cy="838200"/>
            </a:xfrm>
            <a:custGeom>
              <a:avLst/>
              <a:gdLst>
                <a:gd name="connsiteX0" fmla="*/ 0 w 1448972"/>
                <a:gd name="connsiteY0" fmla="*/ 417342 h 417342"/>
                <a:gd name="connsiteX1" fmla="*/ 1097280 w 1448972"/>
                <a:gd name="connsiteY1" fmla="*/ 9379 h 417342"/>
                <a:gd name="connsiteX2" fmla="*/ 1448972 w 1448972"/>
                <a:gd name="connsiteY2" fmla="*/ 361071 h 417342"/>
              </a:gdLst>
              <a:ahLst/>
              <a:cxnLst>
                <a:cxn ang="0">
                  <a:pos x="connsiteX0" y="connsiteY0"/>
                </a:cxn>
                <a:cxn ang="0">
                  <a:pos x="connsiteX1" y="connsiteY1"/>
                </a:cxn>
                <a:cxn ang="0">
                  <a:pos x="connsiteX2" y="connsiteY2"/>
                </a:cxn>
              </a:cxnLst>
              <a:rect l="l" t="t" r="r" b="b"/>
              <a:pathLst>
                <a:path w="1448972" h="417342">
                  <a:moveTo>
                    <a:pt x="0" y="417342"/>
                  </a:moveTo>
                  <a:cubicBezTo>
                    <a:pt x="427892" y="218050"/>
                    <a:pt x="855785" y="18758"/>
                    <a:pt x="1097280" y="9379"/>
                  </a:cubicBezTo>
                  <a:cubicBezTo>
                    <a:pt x="1338775" y="0"/>
                    <a:pt x="1392701" y="300111"/>
                    <a:pt x="1448972" y="361071"/>
                  </a:cubicBezTo>
                </a:path>
              </a:pathLst>
            </a:custGeom>
            <a:ln w="25400" cmpd="dbl">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6" name="Group 5"/>
            <p:cNvGrpSpPr/>
            <p:nvPr/>
          </p:nvGrpSpPr>
          <p:grpSpPr>
            <a:xfrm>
              <a:off x="152400" y="3962400"/>
              <a:ext cx="3962400" cy="2438400"/>
              <a:chOff x="152400" y="3962400"/>
              <a:chExt cx="3962400" cy="2438400"/>
            </a:xfrm>
          </p:grpSpPr>
          <p:grpSp>
            <p:nvGrpSpPr>
              <p:cNvPr id="7" name="Group 92"/>
              <p:cNvGrpSpPr/>
              <p:nvPr/>
            </p:nvGrpSpPr>
            <p:grpSpPr>
              <a:xfrm>
                <a:off x="152400" y="3962400"/>
                <a:ext cx="3962400" cy="2438400"/>
                <a:chOff x="1752600" y="3124200"/>
                <a:chExt cx="5867400" cy="3505200"/>
              </a:xfrm>
            </p:grpSpPr>
            <p:sp>
              <p:nvSpPr>
                <p:cNvPr id="13" name="Cube 12"/>
                <p:cNvSpPr/>
                <p:nvPr/>
              </p:nvSpPr>
              <p:spPr>
                <a:xfrm>
                  <a:off x="1752600" y="3124200"/>
                  <a:ext cx="5867400" cy="3505200"/>
                </a:xfrm>
                <a:prstGeom prst="cub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1905000" y="4114800"/>
                  <a:ext cx="4724400" cy="2362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64"/>
                <p:cNvGrpSpPr/>
                <p:nvPr/>
              </p:nvGrpSpPr>
              <p:grpSpPr>
                <a:xfrm>
                  <a:off x="2438400" y="4114790"/>
                  <a:ext cx="1828800" cy="457198"/>
                  <a:chOff x="304800" y="2743200"/>
                  <a:chExt cx="1828800" cy="533400"/>
                </a:xfrm>
              </p:grpSpPr>
              <p:sp>
                <p:nvSpPr>
                  <p:cNvPr id="36" name="Rectangle 35"/>
                  <p:cNvSpPr/>
                  <p:nvPr/>
                </p:nvSpPr>
                <p:spPr>
                  <a:xfrm>
                    <a:off x="304800" y="3200400"/>
                    <a:ext cx="8382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Parallelogram 36"/>
                  <p:cNvSpPr/>
                  <p:nvPr/>
                </p:nvSpPr>
                <p:spPr>
                  <a:xfrm>
                    <a:off x="304800" y="2743200"/>
                    <a:ext cx="1828800" cy="457200"/>
                  </a:xfrm>
                  <a:prstGeom prst="parallelogram">
                    <a:avLst>
                      <a:gd name="adj" fmla="val 2145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Diagonal Stripe 37"/>
                  <p:cNvSpPr/>
                  <p:nvPr/>
                </p:nvSpPr>
                <p:spPr>
                  <a:xfrm>
                    <a:off x="1143000" y="2743200"/>
                    <a:ext cx="990600" cy="533400"/>
                  </a:xfrm>
                  <a:prstGeom prst="diagStripe">
                    <a:avLst>
                      <a:gd name="adj" fmla="val 820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6" name="Group 65"/>
                <p:cNvGrpSpPr/>
                <p:nvPr/>
              </p:nvGrpSpPr>
              <p:grpSpPr>
                <a:xfrm>
                  <a:off x="4419600" y="4114790"/>
                  <a:ext cx="1828800" cy="457198"/>
                  <a:chOff x="304800" y="2743200"/>
                  <a:chExt cx="1828800" cy="533400"/>
                </a:xfrm>
              </p:grpSpPr>
              <p:sp>
                <p:nvSpPr>
                  <p:cNvPr id="33" name="Rectangle 32"/>
                  <p:cNvSpPr/>
                  <p:nvPr/>
                </p:nvSpPr>
                <p:spPr>
                  <a:xfrm>
                    <a:off x="304800" y="3200400"/>
                    <a:ext cx="8382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Parallelogram 33"/>
                  <p:cNvSpPr/>
                  <p:nvPr/>
                </p:nvSpPr>
                <p:spPr>
                  <a:xfrm>
                    <a:off x="304800" y="2743200"/>
                    <a:ext cx="1828800" cy="457200"/>
                  </a:xfrm>
                  <a:prstGeom prst="parallelogram">
                    <a:avLst>
                      <a:gd name="adj" fmla="val 2145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Diagonal Stripe 34"/>
                  <p:cNvSpPr/>
                  <p:nvPr/>
                </p:nvSpPr>
                <p:spPr>
                  <a:xfrm>
                    <a:off x="1143000" y="2743200"/>
                    <a:ext cx="990600" cy="533400"/>
                  </a:xfrm>
                  <a:prstGeom prst="diagStripe">
                    <a:avLst>
                      <a:gd name="adj" fmla="val 820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7" name="Group 69"/>
                <p:cNvGrpSpPr/>
                <p:nvPr/>
              </p:nvGrpSpPr>
              <p:grpSpPr>
                <a:xfrm>
                  <a:off x="4495800" y="4724400"/>
                  <a:ext cx="1828800" cy="533400"/>
                  <a:chOff x="304800" y="2743200"/>
                  <a:chExt cx="1828800" cy="533400"/>
                </a:xfrm>
              </p:grpSpPr>
              <p:sp>
                <p:nvSpPr>
                  <p:cNvPr id="30" name="Rectangle 29"/>
                  <p:cNvSpPr/>
                  <p:nvPr/>
                </p:nvSpPr>
                <p:spPr>
                  <a:xfrm>
                    <a:off x="304800" y="3200400"/>
                    <a:ext cx="8382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arallelogram 30"/>
                  <p:cNvSpPr/>
                  <p:nvPr/>
                </p:nvSpPr>
                <p:spPr>
                  <a:xfrm>
                    <a:off x="304800" y="2743200"/>
                    <a:ext cx="1828800" cy="457200"/>
                  </a:xfrm>
                  <a:prstGeom prst="parallelogram">
                    <a:avLst>
                      <a:gd name="adj" fmla="val 2145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Diagonal Stripe 31"/>
                  <p:cNvSpPr/>
                  <p:nvPr/>
                </p:nvSpPr>
                <p:spPr>
                  <a:xfrm>
                    <a:off x="1143000" y="2743200"/>
                    <a:ext cx="990600" cy="533400"/>
                  </a:xfrm>
                  <a:prstGeom prst="diagStripe">
                    <a:avLst>
                      <a:gd name="adj" fmla="val 820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8" name="Group 73"/>
                <p:cNvGrpSpPr/>
                <p:nvPr/>
              </p:nvGrpSpPr>
              <p:grpSpPr>
                <a:xfrm>
                  <a:off x="4419600" y="5410200"/>
                  <a:ext cx="1828800" cy="533400"/>
                  <a:chOff x="304800" y="2743200"/>
                  <a:chExt cx="1828800" cy="533400"/>
                </a:xfrm>
              </p:grpSpPr>
              <p:sp>
                <p:nvSpPr>
                  <p:cNvPr id="27" name="Rectangle 26"/>
                  <p:cNvSpPr/>
                  <p:nvPr/>
                </p:nvSpPr>
                <p:spPr>
                  <a:xfrm>
                    <a:off x="304800" y="3200400"/>
                    <a:ext cx="8382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Parallelogram 27"/>
                  <p:cNvSpPr/>
                  <p:nvPr/>
                </p:nvSpPr>
                <p:spPr>
                  <a:xfrm>
                    <a:off x="304800" y="2743200"/>
                    <a:ext cx="1828800" cy="457200"/>
                  </a:xfrm>
                  <a:prstGeom prst="parallelogram">
                    <a:avLst>
                      <a:gd name="adj" fmla="val 2145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Diagonal Stripe 28"/>
                  <p:cNvSpPr/>
                  <p:nvPr/>
                </p:nvSpPr>
                <p:spPr>
                  <a:xfrm>
                    <a:off x="1143000" y="2743200"/>
                    <a:ext cx="990600" cy="533400"/>
                  </a:xfrm>
                  <a:prstGeom prst="diagStripe">
                    <a:avLst>
                      <a:gd name="adj" fmla="val 820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9" name="Group 77"/>
                <p:cNvGrpSpPr/>
                <p:nvPr/>
              </p:nvGrpSpPr>
              <p:grpSpPr>
                <a:xfrm>
                  <a:off x="2438400" y="5562600"/>
                  <a:ext cx="1828800" cy="533400"/>
                  <a:chOff x="304800" y="2743200"/>
                  <a:chExt cx="1828800" cy="533400"/>
                </a:xfrm>
              </p:grpSpPr>
              <p:sp>
                <p:nvSpPr>
                  <p:cNvPr id="24" name="Rectangle 23"/>
                  <p:cNvSpPr/>
                  <p:nvPr/>
                </p:nvSpPr>
                <p:spPr>
                  <a:xfrm>
                    <a:off x="304800" y="3200400"/>
                    <a:ext cx="8382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arallelogram 24"/>
                  <p:cNvSpPr/>
                  <p:nvPr/>
                </p:nvSpPr>
                <p:spPr>
                  <a:xfrm>
                    <a:off x="304800" y="2743200"/>
                    <a:ext cx="1828800" cy="457200"/>
                  </a:xfrm>
                  <a:prstGeom prst="parallelogram">
                    <a:avLst>
                      <a:gd name="adj" fmla="val 2145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iagonal Stripe 25"/>
                  <p:cNvSpPr/>
                  <p:nvPr/>
                </p:nvSpPr>
                <p:spPr>
                  <a:xfrm>
                    <a:off x="1143000" y="2743200"/>
                    <a:ext cx="990600" cy="533400"/>
                  </a:xfrm>
                  <a:prstGeom prst="diagStripe">
                    <a:avLst>
                      <a:gd name="adj" fmla="val 820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81"/>
                <p:cNvGrpSpPr/>
                <p:nvPr/>
              </p:nvGrpSpPr>
              <p:grpSpPr>
                <a:xfrm>
                  <a:off x="2514600" y="4800600"/>
                  <a:ext cx="1981200" cy="533400"/>
                  <a:chOff x="304800" y="2743200"/>
                  <a:chExt cx="1828800" cy="533400"/>
                </a:xfrm>
              </p:grpSpPr>
              <p:sp>
                <p:nvSpPr>
                  <p:cNvPr id="21" name="Rectangle 20"/>
                  <p:cNvSpPr/>
                  <p:nvPr/>
                </p:nvSpPr>
                <p:spPr>
                  <a:xfrm>
                    <a:off x="304800" y="3200400"/>
                    <a:ext cx="8382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arallelogram 21"/>
                  <p:cNvSpPr/>
                  <p:nvPr/>
                </p:nvSpPr>
                <p:spPr>
                  <a:xfrm>
                    <a:off x="304800" y="2743200"/>
                    <a:ext cx="1828800" cy="457200"/>
                  </a:xfrm>
                  <a:prstGeom prst="parallelogram">
                    <a:avLst>
                      <a:gd name="adj" fmla="val 2145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iagonal Stripe 22"/>
                  <p:cNvSpPr/>
                  <p:nvPr/>
                </p:nvSpPr>
                <p:spPr>
                  <a:xfrm>
                    <a:off x="1143000" y="2743200"/>
                    <a:ext cx="990600" cy="533400"/>
                  </a:xfrm>
                  <a:prstGeom prst="diagStripe">
                    <a:avLst>
                      <a:gd name="adj" fmla="val 820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cxnSp>
            <p:nvCxnSpPr>
              <p:cNvPr id="8" name="Straight Connector 7"/>
              <p:cNvCxnSpPr/>
              <p:nvPr/>
            </p:nvCxnSpPr>
            <p:spPr>
              <a:xfrm rot="5400000">
                <a:off x="612440" y="4757547"/>
                <a:ext cx="212035" cy="1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380000" flipH="1">
                <a:off x="522031" y="5167079"/>
                <a:ext cx="421690" cy="277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533463" y="5737654"/>
                <a:ext cx="371061" cy="1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24" idx="1"/>
              </p:cNvCxnSpPr>
              <p:nvPr/>
            </p:nvCxnSpPr>
            <p:spPr>
              <a:xfrm flipV="1">
                <a:off x="255319" y="6003235"/>
                <a:ext cx="360218" cy="2915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387434" y="5870713"/>
                <a:ext cx="2058390" cy="53009"/>
              </a:xfrm>
              <a:prstGeom prst="line">
                <a:avLst/>
              </a:prstGeom>
            </p:spPr>
            <p:style>
              <a:lnRef idx="1">
                <a:schemeClr val="accent1"/>
              </a:lnRef>
              <a:fillRef idx="0">
                <a:schemeClr val="accent1"/>
              </a:fillRef>
              <a:effectRef idx="0">
                <a:schemeClr val="accent1"/>
              </a:effectRef>
              <a:fontRef idx="minor">
                <a:schemeClr val="tx1"/>
              </a:fontRef>
            </p:style>
          </p:cxnSp>
        </p:grpSp>
        <p:sp>
          <p:nvSpPr>
            <p:cNvPr id="39" name="Can 38"/>
            <p:cNvSpPr/>
            <p:nvPr/>
          </p:nvSpPr>
          <p:spPr>
            <a:xfrm rot="5400000" flipH="1">
              <a:off x="4343400" y="4267200"/>
              <a:ext cx="76200" cy="1143000"/>
            </a:xfrm>
            <a:prstGeom prst="ca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Can 39"/>
            <p:cNvSpPr/>
            <p:nvPr/>
          </p:nvSpPr>
          <p:spPr>
            <a:xfrm rot="5400000" flipH="1">
              <a:off x="4343400" y="4495800"/>
              <a:ext cx="76200" cy="1143000"/>
            </a:xfrm>
            <a:prstGeom prst="ca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40"/>
            <p:cNvSpPr/>
            <p:nvPr/>
          </p:nvSpPr>
          <p:spPr>
            <a:xfrm>
              <a:off x="4953000" y="3587262"/>
              <a:ext cx="1433732" cy="1213338"/>
            </a:xfrm>
            <a:custGeom>
              <a:avLst/>
              <a:gdLst>
                <a:gd name="connsiteX0" fmla="*/ 1549790 w 1549790"/>
                <a:gd name="connsiteY0" fmla="*/ 0 h 1212165"/>
                <a:gd name="connsiteX1" fmla="*/ 1184030 w 1549790"/>
                <a:gd name="connsiteY1" fmla="*/ 661181 h 1212165"/>
                <a:gd name="connsiteX2" fmla="*/ 185224 w 1549790"/>
                <a:gd name="connsiteY2" fmla="*/ 787790 h 1212165"/>
                <a:gd name="connsiteX3" fmla="*/ 72683 w 1549790"/>
                <a:gd name="connsiteY3" fmla="*/ 1153550 h 1212165"/>
                <a:gd name="connsiteX4" fmla="*/ 72683 w 1549790"/>
                <a:gd name="connsiteY4" fmla="*/ 1139483 h 12121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790" h="1212165">
                  <a:moveTo>
                    <a:pt x="1549790" y="0"/>
                  </a:moveTo>
                  <a:cubicBezTo>
                    <a:pt x="1480624" y="264941"/>
                    <a:pt x="1411458" y="529883"/>
                    <a:pt x="1184030" y="661181"/>
                  </a:cubicBezTo>
                  <a:cubicBezTo>
                    <a:pt x="956602" y="792479"/>
                    <a:pt x="370448" y="705729"/>
                    <a:pt x="185224" y="787790"/>
                  </a:cubicBezTo>
                  <a:cubicBezTo>
                    <a:pt x="0" y="869851"/>
                    <a:pt x="91440" y="1094935"/>
                    <a:pt x="72683" y="1153550"/>
                  </a:cubicBezTo>
                  <a:cubicBezTo>
                    <a:pt x="53926" y="1212165"/>
                    <a:pt x="63304" y="1175824"/>
                    <a:pt x="72683" y="1139483"/>
                  </a:cubicBezTo>
                </a:path>
              </a:pathLst>
            </a:custGeom>
            <a:ln w="25400" cmpd="dbl">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2" name="Flowchart: Direct Access Storage 41"/>
            <p:cNvSpPr/>
            <p:nvPr/>
          </p:nvSpPr>
          <p:spPr>
            <a:xfrm>
              <a:off x="4495800" y="4572000"/>
              <a:ext cx="762000" cy="685800"/>
            </a:xfrm>
            <a:prstGeom prst="flowChartMagneticDru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Can 42"/>
            <p:cNvSpPr/>
            <p:nvPr/>
          </p:nvSpPr>
          <p:spPr>
            <a:xfrm rot="5400000" flipH="1">
              <a:off x="6096000" y="3886200"/>
              <a:ext cx="76200" cy="1905000"/>
            </a:xfrm>
            <a:prstGeom prst="ca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Can 43"/>
            <p:cNvSpPr/>
            <p:nvPr/>
          </p:nvSpPr>
          <p:spPr>
            <a:xfrm rot="5400000" flipH="1">
              <a:off x="6096000" y="4114800"/>
              <a:ext cx="76200" cy="1905000"/>
            </a:xfrm>
            <a:prstGeom prst="can">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Cube 44"/>
            <p:cNvSpPr/>
            <p:nvPr/>
          </p:nvSpPr>
          <p:spPr>
            <a:xfrm>
              <a:off x="6477000" y="4114800"/>
              <a:ext cx="2438400" cy="2438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1198728" y="4069080"/>
              <a:ext cx="2147247" cy="417209"/>
            </a:xfrm>
            <a:prstGeom prst="rect">
              <a:avLst/>
            </a:prstGeom>
            <a:noFill/>
          </p:spPr>
          <p:txBody>
            <a:bodyPr wrap="square" rtlCol="0">
              <a:spAutoFit/>
            </a:bodyPr>
            <a:lstStyle/>
            <a:p>
              <a:r>
                <a:rPr lang="en-US" sz="1400" dirty="0" smtClean="0"/>
                <a:t>Chamber</a:t>
              </a:r>
              <a:endParaRPr lang="en-US" sz="1400" dirty="0"/>
            </a:p>
          </p:txBody>
        </p:sp>
        <p:grpSp>
          <p:nvGrpSpPr>
            <p:cNvPr id="47" name="Group 46"/>
            <p:cNvGrpSpPr/>
            <p:nvPr/>
          </p:nvGrpSpPr>
          <p:grpSpPr>
            <a:xfrm>
              <a:off x="3029800" y="2514600"/>
              <a:ext cx="819489" cy="609600"/>
              <a:chOff x="3029800" y="2514600"/>
              <a:chExt cx="819489" cy="609600"/>
            </a:xfrm>
          </p:grpSpPr>
          <p:sp>
            <p:nvSpPr>
              <p:cNvPr id="48" name="Frame 47"/>
              <p:cNvSpPr/>
              <p:nvPr/>
            </p:nvSpPr>
            <p:spPr>
              <a:xfrm>
                <a:off x="3124200" y="2514600"/>
                <a:ext cx="533400" cy="3810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9" name="Cube 48"/>
              <p:cNvSpPr/>
              <p:nvPr/>
            </p:nvSpPr>
            <p:spPr>
              <a:xfrm>
                <a:off x="3124200" y="2971800"/>
                <a:ext cx="533400" cy="1524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3029800" y="2519681"/>
                <a:ext cx="819489" cy="375487"/>
              </a:xfrm>
              <a:prstGeom prst="rect">
                <a:avLst/>
              </a:prstGeom>
              <a:noFill/>
            </p:spPr>
            <p:txBody>
              <a:bodyPr wrap="square" rtlCol="0">
                <a:spAutoFit/>
              </a:bodyPr>
              <a:lstStyle/>
              <a:p>
                <a:r>
                  <a:rPr lang="en-US" sz="1200" dirty="0" smtClean="0"/>
                  <a:t>PC</a:t>
                </a:r>
                <a:endParaRPr lang="en-US" sz="1200" dirty="0"/>
              </a:p>
            </p:txBody>
          </p:sp>
        </p:grpSp>
        <p:sp>
          <p:nvSpPr>
            <p:cNvPr id="51" name="TextBox 50"/>
            <p:cNvSpPr txBox="1"/>
            <p:nvPr/>
          </p:nvSpPr>
          <p:spPr>
            <a:xfrm>
              <a:off x="7391400" y="3657600"/>
              <a:ext cx="381000" cy="369332"/>
            </a:xfrm>
            <a:prstGeom prst="rect">
              <a:avLst/>
            </a:prstGeom>
            <a:noFill/>
          </p:spPr>
          <p:txBody>
            <a:bodyPr wrap="square" rtlCol="0">
              <a:spAutoFit/>
            </a:bodyPr>
            <a:lstStyle/>
            <a:p>
              <a:endParaRPr lang="en-US" dirty="0"/>
            </a:p>
          </p:txBody>
        </p:sp>
        <p:sp>
          <p:nvSpPr>
            <p:cNvPr id="52" name="TextBox 51"/>
            <p:cNvSpPr txBox="1"/>
            <p:nvPr/>
          </p:nvSpPr>
          <p:spPr>
            <a:xfrm>
              <a:off x="7543800" y="2514600"/>
              <a:ext cx="381000" cy="369332"/>
            </a:xfrm>
            <a:prstGeom prst="rect">
              <a:avLst/>
            </a:prstGeom>
            <a:noFill/>
          </p:spPr>
          <p:txBody>
            <a:bodyPr wrap="square" rtlCol="0">
              <a:spAutoFit/>
            </a:bodyPr>
            <a:lstStyle/>
            <a:p>
              <a:endParaRPr lang="en-US" dirty="0"/>
            </a:p>
          </p:txBody>
        </p:sp>
        <p:sp>
          <p:nvSpPr>
            <p:cNvPr id="53" name="TextBox 52"/>
            <p:cNvSpPr txBox="1"/>
            <p:nvPr/>
          </p:nvSpPr>
          <p:spPr>
            <a:xfrm>
              <a:off x="6561161" y="2519680"/>
              <a:ext cx="1893628" cy="417209"/>
            </a:xfrm>
            <a:prstGeom prst="rect">
              <a:avLst/>
            </a:prstGeom>
            <a:noFill/>
          </p:spPr>
          <p:txBody>
            <a:bodyPr wrap="square" rtlCol="0">
              <a:spAutoFit/>
            </a:bodyPr>
            <a:lstStyle/>
            <a:p>
              <a:r>
                <a:rPr lang="en-US" sz="1400" dirty="0" smtClean="0"/>
                <a:t>Controller</a:t>
              </a:r>
              <a:endParaRPr lang="en-US" sz="1400" dirty="0"/>
            </a:p>
          </p:txBody>
        </p:sp>
        <p:sp>
          <p:nvSpPr>
            <p:cNvPr id="54" name="TextBox 53"/>
            <p:cNvSpPr txBox="1"/>
            <p:nvPr/>
          </p:nvSpPr>
          <p:spPr>
            <a:xfrm>
              <a:off x="6853518" y="6700549"/>
              <a:ext cx="1600200" cy="704932"/>
            </a:xfrm>
            <a:prstGeom prst="rect">
              <a:avLst/>
            </a:prstGeom>
            <a:noFill/>
          </p:spPr>
          <p:txBody>
            <a:bodyPr wrap="square" rtlCol="0">
              <a:spAutoFit/>
            </a:bodyPr>
            <a:lstStyle/>
            <a:p>
              <a:r>
                <a:rPr lang="en-US" sz="1400" dirty="0" smtClean="0"/>
                <a:t>Facility Chiller</a:t>
              </a:r>
              <a:endParaRPr lang="en-US" sz="1400" dirty="0"/>
            </a:p>
          </p:txBody>
        </p:sp>
        <p:sp>
          <p:nvSpPr>
            <p:cNvPr id="55" name="TextBox 54"/>
            <p:cNvSpPr txBox="1"/>
            <p:nvPr/>
          </p:nvSpPr>
          <p:spPr>
            <a:xfrm>
              <a:off x="4343400" y="5410200"/>
              <a:ext cx="1461556" cy="417209"/>
            </a:xfrm>
            <a:prstGeom prst="rect">
              <a:avLst/>
            </a:prstGeom>
            <a:noFill/>
          </p:spPr>
          <p:txBody>
            <a:bodyPr wrap="none" rtlCol="0">
              <a:spAutoFit/>
            </a:bodyPr>
            <a:lstStyle/>
            <a:p>
              <a:r>
                <a:rPr lang="en-US" sz="1400" dirty="0" smtClean="0"/>
                <a:t>Actuator</a:t>
              </a:r>
              <a:endParaRPr lang="en-US" sz="1400" dirty="0"/>
            </a:p>
          </p:txBody>
        </p:sp>
        <p:sp>
          <p:nvSpPr>
            <p:cNvPr id="56" name="TextBox 55"/>
            <p:cNvSpPr txBox="1"/>
            <p:nvPr/>
          </p:nvSpPr>
          <p:spPr>
            <a:xfrm>
              <a:off x="380999" y="6488668"/>
              <a:ext cx="3433550" cy="417209"/>
            </a:xfrm>
            <a:prstGeom prst="rect">
              <a:avLst/>
            </a:prstGeom>
            <a:noFill/>
          </p:spPr>
          <p:txBody>
            <a:bodyPr wrap="square" rtlCol="0">
              <a:spAutoFit/>
            </a:bodyPr>
            <a:lstStyle/>
            <a:p>
              <a:r>
                <a:rPr lang="en-US" sz="1400" dirty="0" smtClean="0"/>
                <a:t>Solid State Drives</a:t>
              </a:r>
              <a:endParaRPr lang="en-US" sz="1400" dirty="0"/>
            </a:p>
          </p:txBody>
        </p:sp>
        <p:cxnSp>
          <p:nvCxnSpPr>
            <p:cNvPr id="57" name="Straight Arrow Connector 56"/>
            <p:cNvCxnSpPr>
              <a:endCxn id="26" idx="0"/>
            </p:cNvCxnSpPr>
            <p:nvPr/>
          </p:nvCxnSpPr>
          <p:spPr>
            <a:xfrm rot="5400000" flipH="1" flipV="1">
              <a:off x="1013148" y="6050264"/>
              <a:ext cx="708991" cy="2968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Frame 57"/>
            <p:cNvSpPr/>
            <p:nvPr/>
          </p:nvSpPr>
          <p:spPr>
            <a:xfrm>
              <a:off x="6705600" y="4953000"/>
              <a:ext cx="1295400" cy="3048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9" name="Equal 58"/>
            <p:cNvSpPr/>
            <p:nvPr/>
          </p:nvSpPr>
          <p:spPr>
            <a:xfrm>
              <a:off x="7010400" y="5791200"/>
              <a:ext cx="1219200" cy="152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0" name="Equal 59"/>
            <p:cNvSpPr/>
            <p:nvPr/>
          </p:nvSpPr>
          <p:spPr>
            <a:xfrm>
              <a:off x="7010400" y="5943600"/>
              <a:ext cx="1219200" cy="152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1" name="Equal 60"/>
            <p:cNvSpPr/>
            <p:nvPr/>
          </p:nvSpPr>
          <p:spPr>
            <a:xfrm>
              <a:off x="7010400" y="6096000"/>
              <a:ext cx="1219200" cy="152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Equal 61"/>
            <p:cNvSpPr/>
            <p:nvPr/>
          </p:nvSpPr>
          <p:spPr>
            <a:xfrm>
              <a:off x="7010400" y="6248400"/>
              <a:ext cx="1219200" cy="152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3" name="Equal 62"/>
            <p:cNvSpPr/>
            <p:nvPr/>
          </p:nvSpPr>
          <p:spPr>
            <a:xfrm>
              <a:off x="7010400" y="6400800"/>
              <a:ext cx="1219200" cy="152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4" name="Equal 63"/>
            <p:cNvSpPr/>
            <p:nvPr/>
          </p:nvSpPr>
          <p:spPr>
            <a:xfrm>
              <a:off x="7010400" y="5638800"/>
              <a:ext cx="1219200" cy="152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5" name="Equal 64"/>
            <p:cNvSpPr/>
            <p:nvPr/>
          </p:nvSpPr>
          <p:spPr>
            <a:xfrm>
              <a:off x="7010400" y="5486400"/>
              <a:ext cx="1219200" cy="152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6" name="Equal 65"/>
            <p:cNvSpPr/>
            <p:nvPr/>
          </p:nvSpPr>
          <p:spPr>
            <a:xfrm>
              <a:off x="7010400" y="5334000"/>
              <a:ext cx="1219200" cy="152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7" name="Cube 66"/>
            <p:cNvSpPr/>
            <p:nvPr/>
          </p:nvSpPr>
          <p:spPr>
            <a:xfrm>
              <a:off x="5638800" y="2971800"/>
              <a:ext cx="1600200" cy="6858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Bevel 67"/>
            <p:cNvSpPr/>
            <p:nvPr/>
          </p:nvSpPr>
          <p:spPr>
            <a:xfrm>
              <a:off x="5943600" y="3200400"/>
              <a:ext cx="990600" cy="381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Action Button: Forward or Next 68">
              <a:hlinkClick r:id="" action="ppaction://hlinkshowjump?jump=nextslide" highlightClick="1"/>
            </p:cNvPr>
            <p:cNvSpPr/>
            <p:nvPr/>
          </p:nvSpPr>
          <p:spPr>
            <a:xfrm>
              <a:off x="5715000" y="3276600"/>
              <a:ext cx="152400" cy="762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p:cNvSpPr txBox="1"/>
            <p:nvPr/>
          </p:nvSpPr>
          <p:spPr>
            <a:xfrm>
              <a:off x="5907206" y="3238698"/>
              <a:ext cx="1195317" cy="417209"/>
            </a:xfrm>
            <a:prstGeom prst="rect">
              <a:avLst/>
            </a:prstGeom>
            <a:noFill/>
          </p:spPr>
          <p:txBody>
            <a:bodyPr wrap="square" rtlCol="0">
              <a:spAutoFit/>
            </a:bodyPr>
            <a:lstStyle/>
            <a:p>
              <a:r>
                <a:rPr lang="en-US" sz="1400" dirty="0" smtClean="0"/>
                <a:t>Set T</a:t>
              </a:r>
              <a:endParaRPr lang="en-US" sz="1400" dirty="0"/>
            </a:p>
          </p:txBody>
        </p:sp>
        <p:sp>
          <p:nvSpPr>
            <p:cNvPr id="71" name="Action Button: Forward or Next 70">
              <a:hlinkClick r:id="" action="ppaction://hlinkshowjump?jump=nextslide" highlightClick="1"/>
            </p:cNvPr>
            <p:cNvSpPr/>
            <p:nvPr/>
          </p:nvSpPr>
          <p:spPr>
            <a:xfrm>
              <a:off x="5791200" y="3429000"/>
              <a:ext cx="76200" cy="4571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p:cNvSpPr txBox="1"/>
          <p:nvPr/>
        </p:nvSpPr>
        <p:spPr>
          <a:xfrm>
            <a:off x="228600" y="2057400"/>
            <a:ext cx="4191000" cy="3277820"/>
          </a:xfrm>
          <a:prstGeom prst="rect">
            <a:avLst/>
          </a:prstGeom>
          <a:noFill/>
        </p:spPr>
        <p:txBody>
          <a:bodyPr wrap="square" rtlCol="0">
            <a:spAutoFit/>
          </a:bodyPr>
          <a:lstStyle/>
          <a:p>
            <a:pPr>
              <a:lnSpc>
                <a:spcPct val="150000"/>
              </a:lnSpc>
              <a:buFont typeface="Arial" pitchFamily="34" charset="0"/>
              <a:buChar char="•"/>
            </a:pPr>
            <a:r>
              <a:rPr lang="en-US" dirty="0" smtClean="0"/>
              <a:t> Temp. range: -5</a:t>
            </a:r>
            <a:r>
              <a:rPr lang="en-US" baseline="30000" dirty="0" smtClean="0"/>
              <a:t> </a:t>
            </a:r>
            <a:r>
              <a:rPr lang="en-US" baseline="30000" dirty="0" err="1" smtClean="0"/>
              <a:t>o</a:t>
            </a:r>
            <a:r>
              <a:rPr lang="en-US" dirty="0" err="1" smtClean="0"/>
              <a:t>C</a:t>
            </a:r>
            <a:r>
              <a:rPr lang="en-US" dirty="0" smtClean="0"/>
              <a:t> </a:t>
            </a:r>
            <a:r>
              <a:rPr lang="en-US" dirty="0" smtClean="0">
                <a:sym typeface="Wingdings"/>
              </a:rPr>
              <a:t>to</a:t>
            </a:r>
            <a:r>
              <a:rPr lang="en-US" dirty="0" smtClean="0"/>
              <a:t> 65</a:t>
            </a:r>
            <a:r>
              <a:rPr lang="en-US" baseline="30000" dirty="0" smtClean="0"/>
              <a:t> o</a:t>
            </a:r>
            <a:r>
              <a:rPr lang="en-US" dirty="0" smtClean="0"/>
              <a:t>C </a:t>
            </a:r>
          </a:p>
          <a:p>
            <a:pPr>
              <a:lnSpc>
                <a:spcPct val="150000"/>
              </a:lnSpc>
              <a:buFont typeface="Arial" pitchFamily="34" charset="0"/>
              <a:buChar char="•"/>
            </a:pPr>
            <a:r>
              <a:rPr lang="en-US" dirty="0" smtClean="0"/>
              <a:t>  Accuracy: ± 2</a:t>
            </a:r>
            <a:r>
              <a:rPr lang="en-US" baseline="30000" dirty="0" smtClean="0"/>
              <a:t> o</a:t>
            </a:r>
            <a:r>
              <a:rPr lang="en-US" dirty="0" smtClean="0"/>
              <a:t>C </a:t>
            </a:r>
          </a:p>
          <a:p>
            <a:pPr>
              <a:lnSpc>
                <a:spcPct val="150000"/>
              </a:lnSpc>
              <a:buFont typeface="Arial" pitchFamily="34" charset="0"/>
              <a:buChar char="•"/>
            </a:pPr>
            <a:r>
              <a:rPr lang="en-US" dirty="0" smtClean="0"/>
              <a:t> Temp. uniformity: ± 4</a:t>
            </a:r>
            <a:r>
              <a:rPr lang="en-US" baseline="30000" dirty="0" smtClean="0"/>
              <a:t> </a:t>
            </a:r>
            <a:r>
              <a:rPr lang="en-US" baseline="30000" dirty="0" err="1" smtClean="0"/>
              <a:t>o</a:t>
            </a:r>
            <a:r>
              <a:rPr lang="en-US" dirty="0" err="1" smtClean="0"/>
              <a:t>C</a:t>
            </a:r>
            <a:endParaRPr lang="en-US" dirty="0" smtClean="0"/>
          </a:p>
          <a:p>
            <a:pPr>
              <a:lnSpc>
                <a:spcPct val="150000"/>
              </a:lnSpc>
              <a:buFont typeface="Arial" pitchFamily="34" charset="0"/>
              <a:buChar char="•"/>
            </a:pPr>
            <a:r>
              <a:rPr lang="en-US" dirty="0" smtClean="0"/>
              <a:t> Transient:10</a:t>
            </a:r>
            <a:r>
              <a:rPr lang="en-US" baseline="30000" dirty="0" smtClean="0"/>
              <a:t> o</a:t>
            </a:r>
            <a:r>
              <a:rPr lang="en-US" dirty="0" smtClean="0"/>
              <a:t>C /minute </a:t>
            </a:r>
          </a:p>
          <a:p>
            <a:pPr>
              <a:lnSpc>
                <a:spcPct val="150000"/>
              </a:lnSpc>
              <a:buFont typeface="Arial" pitchFamily="34" charset="0"/>
              <a:buChar char="•"/>
            </a:pPr>
            <a:r>
              <a:rPr lang="en-US" dirty="0" smtClean="0"/>
              <a:t>  Airflow: ≥0.5 m/s</a:t>
            </a:r>
          </a:p>
          <a:p>
            <a:pPr>
              <a:lnSpc>
                <a:spcPct val="150000"/>
              </a:lnSpc>
              <a:buFont typeface="Arial" pitchFamily="34" charset="0"/>
              <a:buChar char="•"/>
            </a:pPr>
            <a:r>
              <a:rPr lang="en-US" dirty="0" smtClean="0"/>
              <a:t>  Capacity: 4-12 SSDs /chamber </a:t>
            </a:r>
          </a:p>
          <a:p>
            <a:pPr>
              <a:lnSpc>
                <a:spcPct val="150000"/>
              </a:lnSpc>
              <a:buFont typeface="Arial" pitchFamily="34" charset="0"/>
              <a:buChar char="•"/>
            </a:pPr>
            <a:r>
              <a:rPr lang="en-US" dirty="0" smtClean="0"/>
              <a:t>  Mobility</a:t>
            </a:r>
          </a:p>
          <a:p>
            <a:endParaRPr lang="en-US" dirty="0"/>
          </a:p>
        </p:txBody>
      </p:sp>
      <p:sp>
        <p:nvSpPr>
          <p:cNvPr id="75" name="TextBox 74"/>
          <p:cNvSpPr txBox="1"/>
          <p:nvPr/>
        </p:nvSpPr>
        <p:spPr>
          <a:xfrm>
            <a:off x="4876800" y="5867400"/>
            <a:ext cx="3057247" cy="369332"/>
          </a:xfrm>
          <a:prstGeom prst="rect">
            <a:avLst/>
          </a:prstGeom>
          <a:noFill/>
        </p:spPr>
        <p:txBody>
          <a:bodyPr wrap="none" rtlCol="0">
            <a:spAutoFit/>
          </a:bodyPr>
          <a:lstStyle/>
          <a:p>
            <a:r>
              <a:rPr lang="en-US" dirty="0" smtClean="0"/>
              <a:t>Mobile temp. control system</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1066800"/>
            <a:ext cx="2514600" cy="590931"/>
          </a:xfrm>
        </p:spPr>
        <p:txBody>
          <a:bodyPr/>
          <a:lstStyle/>
          <a:p>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Design</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6" name="Picture 5"/>
          <p:cNvPicPr/>
          <p:nvPr/>
        </p:nvPicPr>
        <p:blipFill>
          <a:blip r:embed="rId3" cstate="print"/>
          <a:srcRect/>
          <a:stretch>
            <a:fillRect/>
          </a:stretch>
        </p:blipFill>
        <p:spPr bwMode="auto">
          <a:xfrm>
            <a:off x="1600200" y="4114800"/>
            <a:ext cx="5715000" cy="2362200"/>
          </a:xfrm>
          <a:prstGeom prst="rect">
            <a:avLst/>
          </a:prstGeom>
          <a:noFill/>
          <a:ln w="9525">
            <a:noFill/>
            <a:miter lim="800000"/>
            <a:headEnd/>
            <a:tailEnd/>
          </a:ln>
        </p:spPr>
      </p:pic>
      <p:sp>
        <p:nvSpPr>
          <p:cNvPr id="7" name="TextBox 6"/>
          <p:cNvSpPr txBox="1"/>
          <p:nvPr/>
        </p:nvSpPr>
        <p:spPr>
          <a:xfrm>
            <a:off x="304800" y="1676400"/>
            <a:ext cx="3352800" cy="523220"/>
          </a:xfrm>
          <a:prstGeom prst="rect">
            <a:avLst/>
          </a:prstGeom>
          <a:noFill/>
        </p:spPr>
        <p:txBody>
          <a:bodyPr wrap="square" rtlCol="0">
            <a:spAutoFit/>
          </a:bodyPr>
          <a:lstStyle/>
          <a:p>
            <a:r>
              <a:rPr lang="en-US" sz="2800" b="1" dirty="0" smtClean="0"/>
              <a:t>Concept selection </a:t>
            </a:r>
            <a:endParaRPr lang="en-US" sz="2800" b="1" dirty="0"/>
          </a:p>
        </p:txBody>
      </p:sp>
      <p:graphicFrame>
        <p:nvGraphicFramePr>
          <p:cNvPr id="12" name="Table 11"/>
          <p:cNvGraphicFramePr>
            <a:graphicFrameLocks noGrp="1"/>
          </p:cNvGraphicFramePr>
          <p:nvPr/>
        </p:nvGraphicFramePr>
        <p:xfrm>
          <a:off x="990600" y="2209800"/>
          <a:ext cx="7391400" cy="1854200"/>
        </p:xfrm>
        <a:graphic>
          <a:graphicData uri="http://schemas.openxmlformats.org/drawingml/2006/table">
            <a:tbl>
              <a:tblPr firstRow="1" bandRow="1">
                <a:tableStyleId>{5C22544A-7EE6-4342-B048-85BDC9FD1C3A}</a:tableStyleId>
              </a:tblPr>
              <a:tblGrid>
                <a:gridCol w="3695700"/>
                <a:gridCol w="3695700"/>
              </a:tblGrid>
              <a:tr h="370840">
                <a:tc>
                  <a:txBody>
                    <a:bodyPr/>
                    <a:lstStyle/>
                    <a:p>
                      <a:pPr algn="ctr"/>
                      <a:r>
                        <a:rPr lang="en-US" dirty="0" smtClean="0">
                          <a:solidFill>
                            <a:schemeClr val="tx1"/>
                          </a:solidFill>
                        </a:rPr>
                        <a:t>PROS</a:t>
                      </a:r>
                      <a:endParaRPr lang="en-US" dirty="0">
                        <a:solidFill>
                          <a:schemeClr val="tx1"/>
                        </a:solidFill>
                      </a:endParaRPr>
                    </a:p>
                  </a:txBody>
                  <a:tcPr/>
                </a:tc>
                <a:tc>
                  <a:txBody>
                    <a:bodyPr/>
                    <a:lstStyle/>
                    <a:p>
                      <a:pPr algn="ctr"/>
                      <a:r>
                        <a:rPr lang="en-US" dirty="0" smtClean="0">
                          <a:solidFill>
                            <a:schemeClr val="tx1"/>
                          </a:solidFill>
                        </a:rPr>
                        <a:t>CONS</a:t>
                      </a:r>
                      <a:endParaRPr lang="en-US" dirty="0">
                        <a:solidFill>
                          <a:schemeClr val="tx1"/>
                        </a:solidFill>
                      </a:endParaRPr>
                    </a:p>
                  </a:txBody>
                  <a:tcPr/>
                </a:tc>
              </a:tr>
              <a:tr h="370840">
                <a:tc>
                  <a:txBody>
                    <a:bodyPr/>
                    <a:lstStyle/>
                    <a:p>
                      <a:r>
                        <a:rPr lang="en-US" sz="1800" dirty="0" smtClean="0"/>
                        <a:t>Temperature</a:t>
                      </a:r>
                      <a:r>
                        <a:rPr lang="en-US" sz="1800" baseline="0" dirty="0" smtClean="0"/>
                        <a:t> uniformity</a:t>
                      </a:r>
                      <a:endParaRPr lang="en-US" sz="1800" dirty="0"/>
                    </a:p>
                  </a:txBody>
                  <a:tcPr/>
                </a:tc>
                <a:tc>
                  <a:txBody>
                    <a:bodyPr/>
                    <a:lstStyle/>
                    <a:p>
                      <a:r>
                        <a:rPr lang="en-US" sz="1800" dirty="0" smtClean="0"/>
                        <a:t>Space constraint</a:t>
                      </a:r>
                      <a:endParaRPr lang="en-US" sz="18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Condensation prevention</a:t>
                      </a:r>
                    </a:p>
                  </a:txBody>
                  <a:tcPr/>
                </a:tc>
                <a:tc>
                  <a:txBody>
                    <a:bodyPr/>
                    <a:lstStyle/>
                    <a:p>
                      <a:r>
                        <a:rPr lang="en-US" sz="1800" dirty="0" smtClean="0"/>
                        <a:t>Number of SSDs</a:t>
                      </a:r>
                      <a:endParaRPr lang="en-US" sz="1800" dirty="0"/>
                    </a:p>
                  </a:txBody>
                  <a:tcPr/>
                </a:tc>
              </a:tr>
              <a:tr h="370840">
                <a:tc>
                  <a:txBody>
                    <a:bodyPr/>
                    <a:lstStyle/>
                    <a:p>
                      <a:r>
                        <a:rPr lang="en-US" sz="1800" dirty="0" smtClean="0"/>
                        <a:t>Counter-flow air movement</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p>
                  </a:txBody>
                  <a:tcPr/>
                </a:tc>
              </a:tr>
              <a:tr h="370840">
                <a:tc>
                  <a:txBody>
                    <a:bodyPr/>
                    <a:lstStyle/>
                    <a:p>
                      <a:r>
                        <a:rPr lang="en-US" dirty="0" smtClean="0"/>
                        <a:t>Manufacturing</a:t>
                      </a:r>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xmlns="" val="595413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52400" y="990600"/>
            <a:ext cx="7924800" cy="563130"/>
          </a:xfrm>
        </p:spPr>
        <p:txBody>
          <a:bodyPr/>
          <a:lstStyle/>
          <a:p>
            <a:r>
              <a:rPr lang="en-US" sz="2800" b="1" dirty="0" smtClean="0">
                <a:latin typeface="Arial" pitchFamily="34" charset="0"/>
                <a:cs typeface="Arial" pitchFamily="34" charset="0"/>
              </a:rPr>
              <a:t>Detailed Temperature Control System</a:t>
            </a:r>
            <a:endParaRPr lang="en-US" sz="2800" b="1" dirty="0">
              <a:latin typeface="Arial" pitchFamily="34" charset="0"/>
              <a:cs typeface="Arial" pitchFamily="34" charset="0"/>
            </a:endParaRPr>
          </a:p>
        </p:txBody>
      </p:sp>
      <p:pic>
        <p:nvPicPr>
          <p:cNvPr id="1026" name="Picture 2"/>
          <p:cNvPicPr>
            <a:picLocks noGrp="1" noChangeAspect="1" noChangeArrowheads="1"/>
          </p:cNvPicPr>
          <p:nvPr>
            <p:ph idx="1"/>
            <p:custDataLst>
              <p:tags r:id="rId3"/>
            </p:custDataLst>
          </p:nvPr>
        </p:nvPicPr>
        <p:blipFill>
          <a:blip r:embed="rId6" cstate="print"/>
          <a:srcRect/>
          <a:stretch>
            <a:fillRect/>
          </a:stretch>
        </p:blipFill>
        <p:spPr bwMode="auto">
          <a:xfrm>
            <a:off x="381000" y="1828800"/>
            <a:ext cx="8077200" cy="484300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066800"/>
            <a:ext cx="7239000" cy="480131"/>
          </a:xfrm>
        </p:spPr>
        <p:txBody>
          <a:bodyPr/>
          <a:lstStyle/>
          <a:p>
            <a:r>
              <a:rPr lang="en-US" sz="2800" b="1" dirty="0" smtClean="0">
                <a:latin typeface="Arial" pitchFamily="34" charset="0"/>
                <a:cs typeface="Arial" pitchFamily="34" charset="0"/>
              </a:rPr>
              <a:t>Mechanical Model</a:t>
            </a:r>
            <a:endParaRPr lang="en-US" sz="2800" dirty="0"/>
          </a:p>
        </p:txBody>
      </p:sp>
      <p:pic>
        <p:nvPicPr>
          <p:cNvPr id="48131" name="Picture 3" descr="D:\Capsone Project\Presentation\Drawing.JPG"/>
          <p:cNvPicPr>
            <a:picLocks noGrp="1" noChangeAspect="1" noChangeArrowheads="1"/>
          </p:cNvPicPr>
          <p:nvPr>
            <p:ph idx="1"/>
          </p:nvPr>
        </p:nvPicPr>
        <p:blipFill>
          <a:blip r:embed="rId3" cstate="print"/>
          <a:srcRect/>
          <a:stretch>
            <a:fillRect/>
          </a:stretch>
        </p:blipFill>
        <p:spPr bwMode="auto">
          <a:xfrm>
            <a:off x="228600" y="1600200"/>
            <a:ext cx="8458200" cy="516550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7239000" cy="480131"/>
          </a:xfrm>
        </p:spPr>
        <p:txBody>
          <a:bodyPr/>
          <a:lstStyle/>
          <a:p>
            <a:r>
              <a:rPr lang="en-US" sz="2800" b="1" dirty="0" smtClean="0">
                <a:latin typeface="Arial" pitchFamily="34" charset="0"/>
                <a:cs typeface="Arial" pitchFamily="34" charset="0"/>
              </a:rPr>
              <a:t>Electrical System</a:t>
            </a:r>
            <a:endParaRPr lang="en-US" sz="2800" b="1" dirty="0">
              <a:latin typeface="Arial" pitchFamily="34" charset="0"/>
              <a:cs typeface="Arial" pitchFamily="34" charset="0"/>
            </a:endParaRPr>
          </a:p>
        </p:txBody>
      </p:sp>
      <p:cxnSp>
        <p:nvCxnSpPr>
          <p:cNvPr id="1034" name="AutoShape 10"/>
          <p:cNvCxnSpPr>
            <a:cxnSpLocks noChangeShapeType="1"/>
          </p:cNvCxnSpPr>
          <p:nvPr/>
        </p:nvCxnSpPr>
        <p:spPr bwMode="auto">
          <a:xfrm flipV="1">
            <a:off x="4495800" y="5334000"/>
            <a:ext cx="0" cy="188703"/>
          </a:xfrm>
          <a:prstGeom prst="straightConnector1">
            <a:avLst/>
          </a:prstGeom>
          <a:noFill/>
          <a:ln w="19050">
            <a:solidFill>
              <a:srgbClr val="FF0000">
                <a:alpha val="50000"/>
              </a:srgbClr>
            </a:solidFill>
            <a:round/>
            <a:headEnd/>
            <a:tailEnd type="triangle" w="med" len="med"/>
          </a:ln>
        </p:spPr>
      </p:cxnSp>
      <p:cxnSp>
        <p:nvCxnSpPr>
          <p:cNvPr id="1040" name="AutoShape 16"/>
          <p:cNvCxnSpPr>
            <a:cxnSpLocks noChangeShapeType="1"/>
          </p:cNvCxnSpPr>
          <p:nvPr/>
        </p:nvCxnSpPr>
        <p:spPr bwMode="auto">
          <a:xfrm flipV="1">
            <a:off x="6019800" y="2286000"/>
            <a:ext cx="0" cy="168934"/>
          </a:xfrm>
          <a:prstGeom prst="straightConnector1">
            <a:avLst/>
          </a:prstGeom>
          <a:noFill/>
          <a:ln w="19050">
            <a:solidFill>
              <a:srgbClr val="FF0000">
                <a:alpha val="50000"/>
              </a:srgbClr>
            </a:solidFill>
            <a:round/>
            <a:headEnd/>
            <a:tailEnd type="triangle" w="med" len="med"/>
          </a:ln>
        </p:spPr>
      </p:cxnSp>
      <p:cxnSp>
        <p:nvCxnSpPr>
          <p:cNvPr id="1045" name="AutoShape 21"/>
          <p:cNvCxnSpPr>
            <a:cxnSpLocks noChangeShapeType="1"/>
          </p:cNvCxnSpPr>
          <p:nvPr/>
        </p:nvCxnSpPr>
        <p:spPr bwMode="auto">
          <a:xfrm flipV="1">
            <a:off x="6096000" y="2971800"/>
            <a:ext cx="0" cy="161745"/>
          </a:xfrm>
          <a:prstGeom prst="straightConnector1">
            <a:avLst/>
          </a:prstGeom>
          <a:noFill/>
          <a:ln w="19050">
            <a:solidFill>
              <a:srgbClr val="FF0000">
                <a:alpha val="50000"/>
              </a:srgbClr>
            </a:solidFill>
            <a:round/>
            <a:headEnd/>
            <a:tailEnd type="triangle" w="med" len="med"/>
          </a:ln>
        </p:spPr>
      </p:cxnSp>
      <p:cxnSp>
        <p:nvCxnSpPr>
          <p:cNvPr id="1046" name="AutoShape 22"/>
          <p:cNvCxnSpPr>
            <a:cxnSpLocks noChangeShapeType="1"/>
          </p:cNvCxnSpPr>
          <p:nvPr/>
        </p:nvCxnSpPr>
        <p:spPr bwMode="auto">
          <a:xfrm flipV="1">
            <a:off x="6096000" y="3657600"/>
            <a:ext cx="0" cy="150962"/>
          </a:xfrm>
          <a:prstGeom prst="straightConnector1">
            <a:avLst/>
          </a:prstGeom>
          <a:noFill/>
          <a:ln w="19050">
            <a:solidFill>
              <a:srgbClr val="FF0000">
                <a:alpha val="50000"/>
              </a:srgbClr>
            </a:solidFill>
            <a:round/>
            <a:headEnd/>
            <a:tailEnd type="triangle" w="med" len="med"/>
          </a:ln>
        </p:spPr>
      </p:cxnSp>
      <p:grpSp>
        <p:nvGrpSpPr>
          <p:cNvPr id="3" name="Group 132"/>
          <p:cNvGrpSpPr/>
          <p:nvPr/>
        </p:nvGrpSpPr>
        <p:grpSpPr>
          <a:xfrm>
            <a:off x="1447800" y="1981200"/>
            <a:ext cx="5715795" cy="4038600"/>
            <a:chOff x="1371600" y="2057400"/>
            <a:chExt cx="5715795" cy="4038600"/>
          </a:xfrm>
        </p:grpSpPr>
        <p:cxnSp>
          <p:nvCxnSpPr>
            <p:cNvPr id="1065" name="AutoShape 41"/>
            <p:cNvCxnSpPr>
              <a:cxnSpLocks noChangeShapeType="1"/>
            </p:cNvCxnSpPr>
            <p:nvPr/>
          </p:nvCxnSpPr>
          <p:spPr bwMode="auto">
            <a:xfrm>
              <a:off x="5048250" y="2217348"/>
              <a:ext cx="0" cy="2048774"/>
            </a:xfrm>
            <a:prstGeom prst="straightConnector1">
              <a:avLst/>
            </a:prstGeom>
            <a:noFill/>
            <a:ln w="15875">
              <a:solidFill>
                <a:srgbClr val="0070C0"/>
              </a:solidFill>
              <a:round/>
              <a:headEnd/>
              <a:tailEnd/>
            </a:ln>
          </p:spPr>
        </p:cxnSp>
        <p:sp>
          <p:nvSpPr>
            <p:cNvPr id="1027" name="AutoShape 3"/>
            <p:cNvSpPr>
              <a:spLocks noChangeArrowheads="1"/>
            </p:cNvSpPr>
            <p:nvPr/>
          </p:nvSpPr>
          <p:spPr bwMode="auto">
            <a:xfrm>
              <a:off x="2620010" y="2113711"/>
              <a:ext cx="609600" cy="368420"/>
            </a:xfrm>
            <a:prstGeom prst="roundRect">
              <a:avLst>
                <a:gd name="adj" fmla="val 16667"/>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rPr>
                <a:t>RTD</a:t>
              </a:r>
              <a:endParaRPr kumimoji="0" lang="en-US" sz="1600" b="1" i="0" u="none" strike="noStrike" cap="none" normalizeH="0" baseline="0" dirty="0" smtClean="0">
                <a:ln>
                  <a:noFill/>
                </a:ln>
                <a:solidFill>
                  <a:schemeClr val="tx1"/>
                </a:solidFill>
                <a:effectLst/>
                <a:latin typeface="Arial" pitchFamily="34" charset="0"/>
              </a:endParaRPr>
            </a:p>
          </p:txBody>
        </p:sp>
        <p:cxnSp>
          <p:nvCxnSpPr>
            <p:cNvPr id="1028" name="AutoShape 4"/>
            <p:cNvCxnSpPr>
              <a:cxnSpLocks noChangeShapeType="1"/>
            </p:cNvCxnSpPr>
            <p:nvPr/>
          </p:nvCxnSpPr>
          <p:spPr bwMode="auto">
            <a:xfrm>
              <a:off x="2933700" y="2482131"/>
              <a:ext cx="0" cy="258193"/>
            </a:xfrm>
            <a:prstGeom prst="straightConnector1">
              <a:avLst/>
            </a:prstGeom>
            <a:noFill/>
            <a:ln w="15875">
              <a:solidFill>
                <a:srgbClr val="0070C0"/>
              </a:solidFill>
              <a:round/>
              <a:headEnd/>
              <a:tailEnd type="triangle" w="med" len="med"/>
            </a:ln>
          </p:spPr>
        </p:cxnSp>
        <p:sp>
          <p:nvSpPr>
            <p:cNvPr id="1029" name="AutoShape 5"/>
            <p:cNvSpPr>
              <a:spLocks noChangeArrowheads="1"/>
            </p:cNvSpPr>
            <p:nvPr/>
          </p:nvSpPr>
          <p:spPr bwMode="auto">
            <a:xfrm>
              <a:off x="5715000" y="4114800"/>
              <a:ext cx="609600" cy="323491"/>
            </a:xfrm>
            <a:prstGeom prst="roundRect">
              <a:avLst>
                <a:gd name="adj" fmla="val 16667"/>
              </a:avLst>
            </a:prstGeom>
            <a:solidFill>
              <a:srgbClr val="FFFFFF"/>
            </a:solidFill>
            <a:ln w="9525">
              <a:solidFill>
                <a:srgbClr val="000000"/>
              </a:solidFill>
              <a:round/>
              <a:headEnd/>
              <a:tailEnd/>
            </a:ln>
            <a:effectLst>
              <a:outerShdw sy="50000" rotWithShape="0">
                <a:srgbClr val="80808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rPr>
                <a:t>Alarm</a:t>
              </a:r>
              <a:endParaRPr kumimoji="0" lang="en-US" sz="1200" b="1" i="0" u="none" strike="noStrike" cap="none" normalizeH="0" baseline="0" dirty="0" smtClean="0">
                <a:ln>
                  <a:noFill/>
                </a:ln>
                <a:solidFill>
                  <a:schemeClr val="tx1"/>
                </a:solidFill>
                <a:effectLst/>
                <a:latin typeface="Arial" pitchFamily="34" charset="0"/>
              </a:endParaRPr>
            </a:p>
          </p:txBody>
        </p:sp>
        <p:sp>
          <p:nvSpPr>
            <p:cNvPr id="1030" name="AutoShape 6"/>
            <p:cNvSpPr>
              <a:spLocks noChangeArrowheads="1"/>
            </p:cNvSpPr>
            <p:nvPr/>
          </p:nvSpPr>
          <p:spPr bwMode="auto">
            <a:xfrm>
              <a:off x="5695950" y="2749310"/>
              <a:ext cx="609600" cy="323491"/>
            </a:xfrm>
            <a:prstGeom prst="roundRect">
              <a:avLst>
                <a:gd name="adj" fmla="val 16667"/>
              </a:avLst>
            </a:prstGeom>
            <a:solidFill>
              <a:srgbClr val="FFFFFF"/>
            </a:solidFill>
            <a:ln w="9525">
              <a:solidFill>
                <a:srgbClr val="000000"/>
              </a:solidFill>
              <a:round/>
              <a:headEnd/>
              <a:tailEnd/>
            </a:ln>
            <a:effectLst>
              <a:outerShdw sy="50000" rotWithShape="0">
                <a:srgbClr val="80808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rPr>
                <a:t>Valve</a:t>
              </a:r>
              <a:endParaRPr kumimoji="0" lang="en-US" sz="1200" b="1" i="0" u="none" strike="noStrike" cap="none" normalizeH="0" baseline="0" dirty="0" smtClean="0">
                <a:ln>
                  <a:noFill/>
                </a:ln>
                <a:solidFill>
                  <a:schemeClr val="tx1"/>
                </a:solidFill>
                <a:effectLst/>
                <a:latin typeface="Arial" pitchFamily="34" charset="0"/>
              </a:endParaRPr>
            </a:p>
          </p:txBody>
        </p:sp>
        <p:sp>
          <p:nvSpPr>
            <p:cNvPr id="1031" name="AutoShape 7"/>
            <p:cNvSpPr>
              <a:spLocks noChangeArrowheads="1"/>
            </p:cNvSpPr>
            <p:nvPr/>
          </p:nvSpPr>
          <p:spPr bwMode="auto">
            <a:xfrm>
              <a:off x="3933825" y="4790176"/>
              <a:ext cx="914400" cy="620024"/>
            </a:xfrm>
            <a:prstGeom prst="roundRect">
              <a:avLst>
                <a:gd name="adj" fmla="val 16667"/>
              </a:avLst>
            </a:prstGeom>
            <a:solidFill>
              <a:srgbClr val="FFFFFF"/>
            </a:solidFill>
            <a:ln w="9525">
              <a:solidFill>
                <a:srgbClr val="000000"/>
              </a:solidFill>
              <a:round/>
              <a:headEnd/>
              <a:tailEnd/>
            </a:ln>
            <a:effectLst>
              <a:outerShdw sy="50000" rotWithShape="0">
                <a:srgbClr val="80808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rPr>
                <a:t>Power</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rPr>
                <a:t>Converter</a:t>
              </a:r>
              <a:endParaRPr kumimoji="0" lang="en-US" sz="1200" b="1" i="0" u="none" strike="noStrike" cap="none" normalizeH="0" baseline="0" dirty="0" smtClean="0">
                <a:ln>
                  <a:noFill/>
                </a:ln>
                <a:solidFill>
                  <a:schemeClr val="tx1"/>
                </a:solidFill>
                <a:effectLst/>
                <a:latin typeface="Arial" pitchFamily="34" charset="0"/>
              </a:endParaRPr>
            </a:p>
          </p:txBody>
        </p:sp>
        <p:sp>
          <p:nvSpPr>
            <p:cNvPr id="1032" name="AutoShape 8"/>
            <p:cNvSpPr>
              <a:spLocks noChangeArrowheads="1"/>
            </p:cNvSpPr>
            <p:nvPr/>
          </p:nvSpPr>
          <p:spPr bwMode="auto">
            <a:xfrm>
              <a:off x="4095750" y="5619750"/>
              <a:ext cx="609600" cy="476250"/>
            </a:xfrm>
            <a:prstGeom prst="roundRect">
              <a:avLst>
                <a:gd name="adj" fmla="val 16667"/>
              </a:avLst>
            </a:prstGeom>
            <a:solidFill>
              <a:srgbClr val="FFFFFF"/>
            </a:solidFill>
            <a:ln w="9525">
              <a:solidFill>
                <a:srgbClr val="000000"/>
              </a:solidFill>
              <a:round/>
              <a:headEnd/>
              <a:tailEnd/>
            </a:ln>
            <a:effectLst>
              <a:outerShdw sy="50000" rotWithShape="0">
                <a:srgbClr val="80808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rPr>
                <a:t>AC Power</a:t>
              </a:r>
              <a:endParaRPr kumimoji="0" lang="en-US" sz="1100" b="1" i="0" u="none" strike="noStrike" cap="none" normalizeH="0" baseline="0" dirty="0" smtClean="0">
                <a:ln>
                  <a:noFill/>
                </a:ln>
                <a:solidFill>
                  <a:schemeClr val="tx1"/>
                </a:solidFill>
                <a:effectLst/>
                <a:latin typeface="Arial" pitchFamily="34" charset="0"/>
              </a:endParaRPr>
            </a:p>
          </p:txBody>
        </p:sp>
        <p:sp>
          <p:nvSpPr>
            <p:cNvPr id="1033" name="AutoShape 9"/>
            <p:cNvSpPr>
              <a:spLocks noChangeArrowheads="1"/>
            </p:cNvSpPr>
            <p:nvPr/>
          </p:nvSpPr>
          <p:spPr bwMode="auto">
            <a:xfrm>
              <a:off x="1371600" y="3733800"/>
              <a:ext cx="609600" cy="323491"/>
            </a:xfrm>
            <a:prstGeom prst="roundRect">
              <a:avLst>
                <a:gd name="adj" fmla="val 16667"/>
              </a:avLst>
            </a:prstGeom>
            <a:solidFill>
              <a:srgbClr val="FFFFFF"/>
            </a:solidFill>
            <a:ln w="9525">
              <a:solidFill>
                <a:srgbClr val="000000"/>
              </a:solidFill>
              <a:round/>
              <a:headEnd/>
              <a:tailEnd/>
            </a:ln>
            <a:effectLst>
              <a:outerShdw sy="50000" rotWithShape="0">
                <a:srgbClr val="80808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effectLst/>
                  <a:latin typeface="Calibri" pitchFamily="34" charset="0"/>
                </a:rPr>
                <a:t>PC</a:t>
              </a:r>
              <a:endParaRPr kumimoji="0" lang="en-US" sz="1600" b="1" i="0" u="none" strike="noStrike" cap="none" normalizeH="0" baseline="0" dirty="0" smtClean="0">
                <a:ln>
                  <a:noFill/>
                </a:ln>
                <a:effectLst/>
                <a:latin typeface="Arial" pitchFamily="34" charset="0"/>
              </a:endParaRPr>
            </a:p>
          </p:txBody>
        </p:sp>
        <p:cxnSp>
          <p:nvCxnSpPr>
            <p:cNvPr id="1037" name="AutoShape 13"/>
            <p:cNvCxnSpPr>
              <a:cxnSpLocks noChangeShapeType="1"/>
            </p:cNvCxnSpPr>
            <p:nvPr/>
          </p:nvCxnSpPr>
          <p:spPr bwMode="auto">
            <a:xfrm>
              <a:off x="4705350" y="5867400"/>
              <a:ext cx="2381250" cy="0"/>
            </a:xfrm>
            <a:prstGeom prst="straightConnector1">
              <a:avLst/>
            </a:prstGeom>
            <a:noFill/>
            <a:ln w="19050">
              <a:solidFill>
                <a:srgbClr val="FF0000">
                  <a:alpha val="50000"/>
                </a:srgbClr>
              </a:solidFill>
              <a:round/>
              <a:headEnd/>
              <a:tailEnd/>
            </a:ln>
          </p:spPr>
        </p:cxnSp>
        <p:cxnSp>
          <p:nvCxnSpPr>
            <p:cNvPr id="1038" name="AutoShape 14"/>
            <p:cNvCxnSpPr>
              <a:cxnSpLocks noChangeShapeType="1"/>
            </p:cNvCxnSpPr>
            <p:nvPr/>
          </p:nvCxnSpPr>
          <p:spPr bwMode="auto">
            <a:xfrm rot="5400000" flipH="1" flipV="1">
              <a:off x="5427813" y="4208613"/>
              <a:ext cx="3317575" cy="1588"/>
            </a:xfrm>
            <a:prstGeom prst="straightConnector1">
              <a:avLst/>
            </a:prstGeom>
            <a:noFill/>
            <a:ln w="19050">
              <a:solidFill>
                <a:srgbClr val="FF0000">
                  <a:alpha val="50000"/>
                </a:srgbClr>
              </a:solidFill>
              <a:round/>
              <a:headEnd/>
              <a:tailEnd/>
            </a:ln>
          </p:spPr>
        </p:cxnSp>
        <p:cxnSp>
          <p:nvCxnSpPr>
            <p:cNvPr id="1039" name="AutoShape 15"/>
            <p:cNvCxnSpPr>
              <a:cxnSpLocks noChangeShapeType="1"/>
            </p:cNvCxnSpPr>
            <p:nvPr/>
          </p:nvCxnSpPr>
          <p:spPr bwMode="auto">
            <a:xfrm flipH="1">
              <a:off x="5943600" y="2549825"/>
              <a:ext cx="1114425" cy="0"/>
            </a:xfrm>
            <a:prstGeom prst="straightConnector1">
              <a:avLst/>
            </a:prstGeom>
            <a:noFill/>
            <a:ln w="19050">
              <a:solidFill>
                <a:srgbClr val="FF0000">
                  <a:alpha val="50000"/>
                </a:srgbClr>
              </a:solidFill>
              <a:round/>
              <a:headEnd/>
              <a:tailEnd/>
            </a:ln>
          </p:spPr>
        </p:cxnSp>
        <p:cxnSp>
          <p:nvCxnSpPr>
            <p:cNvPr id="1041" name="AutoShape 17"/>
            <p:cNvCxnSpPr>
              <a:cxnSpLocks noChangeShapeType="1"/>
            </p:cNvCxnSpPr>
            <p:nvPr/>
          </p:nvCxnSpPr>
          <p:spPr bwMode="auto">
            <a:xfrm flipH="1">
              <a:off x="6019800" y="3200400"/>
              <a:ext cx="619125" cy="0"/>
            </a:xfrm>
            <a:prstGeom prst="straightConnector1">
              <a:avLst/>
            </a:prstGeom>
            <a:noFill/>
            <a:ln w="19050">
              <a:solidFill>
                <a:srgbClr val="FF0000">
                  <a:alpha val="50000"/>
                </a:srgbClr>
              </a:solidFill>
              <a:round/>
              <a:headEnd/>
              <a:tailEnd/>
            </a:ln>
          </p:spPr>
        </p:cxnSp>
        <p:cxnSp>
          <p:nvCxnSpPr>
            <p:cNvPr id="1042" name="AutoShape 18"/>
            <p:cNvCxnSpPr>
              <a:cxnSpLocks noChangeShapeType="1"/>
            </p:cNvCxnSpPr>
            <p:nvPr/>
          </p:nvCxnSpPr>
          <p:spPr bwMode="auto">
            <a:xfrm flipH="1">
              <a:off x="6010275" y="3886200"/>
              <a:ext cx="619125" cy="0"/>
            </a:xfrm>
            <a:prstGeom prst="straightConnector1">
              <a:avLst/>
            </a:prstGeom>
            <a:noFill/>
            <a:ln w="19050">
              <a:solidFill>
                <a:srgbClr val="FF0000">
                  <a:alpha val="50000"/>
                </a:srgbClr>
              </a:solidFill>
              <a:round/>
              <a:headEnd/>
              <a:tailEnd/>
            </a:ln>
          </p:spPr>
        </p:cxnSp>
        <p:cxnSp>
          <p:nvCxnSpPr>
            <p:cNvPr id="1044" name="AutoShape 20"/>
            <p:cNvCxnSpPr>
              <a:cxnSpLocks noChangeShapeType="1"/>
            </p:cNvCxnSpPr>
            <p:nvPr/>
          </p:nvCxnSpPr>
          <p:spPr bwMode="auto">
            <a:xfrm flipH="1">
              <a:off x="6019800" y="4572000"/>
              <a:ext cx="619125" cy="0"/>
            </a:xfrm>
            <a:prstGeom prst="straightConnector1">
              <a:avLst/>
            </a:prstGeom>
            <a:noFill/>
            <a:ln w="19050">
              <a:solidFill>
                <a:srgbClr val="FF0000">
                  <a:alpha val="50000"/>
                </a:srgbClr>
              </a:solidFill>
              <a:round/>
              <a:headEnd/>
              <a:tailEnd/>
            </a:ln>
          </p:spPr>
        </p:cxnSp>
        <p:cxnSp>
          <p:nvCxnSpPr>
            <p:cNvPr id="1048" name="AutoShape 24"/>
            <p:cNvCxnSpPr>
              <a:cxnSpLocks noChangeShapeType="1"/>
            </p:cNvCxnSpPr>
            <p:nvPr/>
          </p:nvCxnSpPr>
          <p:spPr bwMode="auto">
            <a:xfrm flipV="1">
              <a:off x="6019800" y="4419600"/>
              <a:ext cx="0" cy="161745"/>
            </a:xfrm>
            <a:prstGeom prst="straightConnector1">
              <a:avLst/>
            </a:prstGeom>
            <a:noFill/>
            <a:ln w="19050">
              <a:solidFill>
                <a:srgbClr val="FF0000">
                  <a:alpha val="50000"/>
                </a:srgbClr>
              </a:solidFill>
              <a:round/>
              <a:headEnd/>
              <a:tailEnd type="triangle" w="med" len="med"/>
            </a:ln>
          </p:spPr>
        </p:cxnSp>
        <p:cxnSp>
          <p:nvCxnSpPr>
            <p:cNvPr id="1049" name="AutoShape 25"/>
            <p:cNvCxnSpPr>
              <a:cxnSpLocks noChangeShapeType="1"/>
            </p:cNvCxnSpPr>
            <p:nvPr/>
          </p:nvCxnSpPr>
          <p:spPr bwMode="auto">
            <a:xfrm flipV="1">
              <a:off x="1685925" y="3234546"/>
              <a:ext cx="9525" cy="521179"/>
            </a:xfrm>
            <a:prstGeom prst="straightConnector1">
              <a:avLst/>
            </a:prstGeom>
            <a:noFill/>
            <a:ln w="15875">
              <a:solidFill>
                <a:srgbClr val="0070C0"/>
              </a:solidFill>
              <a:round/>
              <a:headEnd/>
              <a:tailEnd type="triangle" w="med" len="med"/>
            </a:ln>
          </p:spPr>
        </p:cxnSp>
        <p:cxnSp>
          <p:nvCxnSpPr>
            <p:cNvPr id="1050" name="AutoShape 26"/>
            <p:cNvCxnSpPr>
              <a:cxnSpLocks noChangeShapeType="1"/>
            </p:cNvCxnSpPr>
            <p:nvPr/>
          </p:nvCxnSpPr>
          <p:spPr bwMode="auto">
            <a:xfrm rot="10800000">
              <a:off x="1676400" y="5867400"/>
              <a:ext cx="2419350" cy="1588"/>
            </a:xfrm>
            <a:prstGeom prst="straightConnector1">
              <a:avLst/>
            </a:prstGeom>
            <a:noFill/>
            <a:ln w="19050">
              <a:solidFill>
                <a:srgbClr val="FF0000">
                  <a:alpha val="50000"/>
                </a:srgbClr>
              </a:solidFill>
              <a:round/>
              <a:headEnd/>
              <a:tailEnd/>
            </a:ln>
          </p:spPr>
        </p:cxnSp>
        <p:cxnSp>
          <p:nvCxnSpPr>
            <p:cNvPr id="1053" name="AutoShape 29"/>
            <p:cNvCxnSpPr>
              <a:cxnSpLocks noChangeShapeType="1"/>
            </p:cNvCxnSpPr>
            <p:nvPr/>
          </p:nvCxnSpPr>
          <p:spPr bwMode="auto">
            <a:xfrm flipH="1">
              <a:off x="2933700" y="3592183"/>
              <a:ext cx="1457325" cy="599"/>
            </a:xfrm>
            <a:prstGeom prst="straightConnector1">
              <a:avLst/>
            </a:prstGeom>
            <a:noFill/>
            <a:ln w="19050">
              <a:solidFill>
                <a:srgbClr val="FF0000">
                  <a:alpha val="50000"/>
                </a:srgbClr>
              </a:solidFill>
              <a:round/>
              <a:headEnd/>
              <a:tailEnd/>
            </a:ln>
          </p:spPr>
        </p:cxnSp>
        <p:cxnSp>
          <p:nvCxnSpPr>
            <p:cNvPr id="1054" name="AutoShape 30"/>
            <p:cNvCxnSpPr>
              <a:cxnSpLocks noChangeShapeType="1"/>
            </p:cNvCxnSpPr>
            <p:nvPr/>
          </p:nvCxnSpPr>
          <p:spPr bwMode="auto">
            <a:xfrm flipV="1">
              <a:off x="2933700" y="3360348"/>
              <a:ext cx="0" cy="231835"/>
            </a:xfrm>
            <a:prstGeom prst="straightConnector1">
              <a:avLst/>
            </a:prstGeom>
            <a:noFill/>
            <a:ln w="19050">
              <a:solidFill>
                <a:srgbClr val="FF0000">
                  <a:alpha val="50000"/>
                </a:srgbClr>
              </a:solidFill>
              <a:round/>
              <a:headEnd/>
              <a:tailEnd type="triangle" w="med" len="med"/>
            </a:ln>
          </p:spPr>
        </p:cxnSp>
        <p:cxnSp>
          <p:nvCxnSpPr>
            <p:cNvPr id="1055" name="AutoShape 31"/>
            <p:cNvCxnSpPr>
              <a:cxnSpLocks noChangeShapeType="1"/>
            </p:cNvCxnSpPr>
            <p:nvPr/>
          </p:nvCxnSpPr>
          <p:spPr bwMode="auto">
            <a:xfrm flipV="1">
              <a:off x="4419600" y="3360348"/>
              <a:ext cx="0" cy="231835"/>
            </a:xfrm>
            <a:prstGeom prst="straightConnector1">
              <a:avLst/>
            </a:prstGeom>
            <a:noFill/>
            <a:ln w="19050">
              <a:solidFill>
                <a:srgbClr val="FF0000">
                  <a:alpha val="50000"/>
                </a:srgbClr>
              </a:solidFill>
              <a:round/>
              <a:headEnd/>
              <a:tailEnd type="triangle" w="med" len="med"/>
            </a:ln>
          </p:spPr>
        </p:cxnSp>
        <p:sp>
          <p:nvSpPr>
            <p:cNvPr id="1056" name="AutoShape 32"/>
            <p:cNvSpPr>
              <a:spLocks noChangeArrowheads="1"/>
            </p:cNvSpPr>
            <p:nvPr/>
          </p:nvSpPr>
          <p:spPr bwMode="auto">
            <a:xfrm>
              <a:off x="1381125" y="2911056"/>
              <a:ext cx="609600" cy="323491"/>
            </a:xfrm>
            <a:prstGeom prst="roundRect">
              <a:avLst>
                <a:gd name="adj" fmla="val 16667"/>
              </a:avLst>
            </a:prstGeom>
            <a:solidFill>
              <a:srgbClr val="FFFFFF"/>
            </a:solidFill>
            <a:ln w="9525">
              <a:solidFill>
                <a:srgbClr val="000000"/>
              </a:solidFill>
              <a:round/>
              <a:headEnd/>
              <a:tailEnd/>
            </a:ln>
            <a:effectLst>
              <a:outerShdw sy="50000" rotWithShape="0">
                <a:srgbClr val="80808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rPr>
                <a:t>GUI</a:t>
              </a:r>
              <a:endParaRPr kumimoji="0" lang="en-US" sz="1600" b="1" i="0" u="none" strike="noStrike" cap="none" normalizeH="0" baseline="0" dirty="0" smtClean="0">
                <a:ln>
                  <a:noFill/>
                </a:ln>
                <a:solidFill>
                  <a:schemeClr val="tx1"/>
                </a:solidFill>
                <a:effectLst/>
                <a:latin typeface="Arial" pitchFamily="34" charset="0"/>
              </a:endParaRPr>
            </a:p>
          </p:txBody>
        </p:sp>
        <p:sp>
          <p:nvSpPr>
            <p:cNvPr id="1057" name="AutoShape 33"/>
            <p:cNvSpPr>
              <a:spLocks noChangeArrowheads="1"/>
            </p:cNvSpPr>
            <p:nvPr/>
          </p:nvSpPr>
          <p:spPr bwMode="auto">
            <a:xfrm>
              <a:off x="2466975" y="2740325"/>
              <a:ext cx="914400" cy="620024"/>
            </a:xfrm>
            <a:prstGeom prst="roundRect">
              <a:avLst>
                <a:gd name="adj" fmla="val 16667"/>
              </a:avLst>
            </a:prstGeom>
            <a:solidFill>
              <a:srgbClr val="FFFFFF"/>
            </a:solidFill>
            <a:ln w="9525">
              <a:solidFill>
                <a:srgbClr val="000000"/>
              </a:solidFill>
              <a:round/>
              <a:headEnd/>
              <a:tailEnd/>
            </a:ln>
            <a:effectLst>
              <a:outerShdw sy="50000" rotWithShape="0">
                <a:srgbClr val="80808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rPr>
                <a:t>Gateway/</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rPr>
                <a:t>Controller</a:t>
              </a:r>
              <a:endParaRPr kumimoji="0" lang="en-US" sz="1200" b="1" i="0" u="none" strike="noStrike" cap="none" normalizeH="0" baseline="0" dirty="0" smtClean="0">
                <a:ln>
                  <a:noFill/>
                </a:ln>
                <a:solidFill>
                  <a:schemeClr val="tx1"/>
                </a:solidFill>
                <a:effectLst/>
                <a:latin typeface="Arial" pitchFamily="34" charset="0"/>
              </a:endParaRPr>
            </a:p>
          </p:txBody>
        </p:sp>
        <p:sp>
          <p:nvSpPr>
            <p:cNvPr id="1058" name="AutoShape 34"/>
            <p:cNvSpPr>
              <a:spLocks noChangeArrowheads="1"/>
            </p:cNvSpPr>
            <p:nvPr/>
          </p:nvSpPr>
          <p:spPr bwMode="auto">
            <a:xfrm>
              <a:off x="3924300" y="2740325"/>
              <a:ext cx="914400" cy="620024"/>
            </a:xfrm>
            <a:prstGeom prst="roundRect">
              <a:avLst>
                <a:gd name="adj" fmla="val 16667"/>
              </a:avLst>
            </a:prstGeom>
            <a:solidFill>
              <a:srgbClr val="FFFFFF"/>
            </a:solidFill>
            <a:ln w="9525">
              <a:solidFill>
                <a:srgbClr val="000000"/>
              </a:solidFill>
              <a:round/>
              <a:headEnd/>
              <a:tailEnd/>
            </a:ln>
            <a:effectLst>
              <a:outerShdw sy="50000" rotWithShape="0">
                <a:srgbClr val="80808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rPr>
                <a:t>Control Board</a:t>
              </a:r>
              <a:endParaRPr kumimoji="0" lang="en-US" sz="1600" b="1" i="0" u="none" strike="noStrike" cap="none" normalizeH="0" baseline="0" dirty="0" smtClean="0">
                <a:ln>
                  <a:noFill/>
                </a:ln>
                <a:solidFill>
                  <a:schemeClr val="tx1"/>
                </a:solidFill>
                <a:effectLst/>
                <a:latin typeface="Arial" pitchFamily="34" charset="0"/>
              </a:endParaRPr>
            </a:p>
          </p:txBody>
        </p:sp>
        <p:sp>
          <p:nvSpPr>
            <p:cNvPr id="1059" name="AutoShape 35"/>
            <p:cNvSpPr>
              <a:spLocks noChangeArrowheads="1"/>
            </p:cNvSpPr>
            <p:nvPr/>
          </p:nvSpPr>
          <p:spPr bwMode="auto">
            <a:xfrm>
              <a:off x="5676900" y="2057400"/>
              <a:ext cx="723900" cy="323491"/>
            </a:xfrm>
            <a:prstGeom prst="roundRect">
              <a:avLst>
                <a:gd name="adj" fmla="val 16667"/>
              </a:avLst>
            </a:prstGeom>
            <a:solidFill>
              <a:srgbClr val="FFFFFF"/>
            </a:solidFill>
            <a:ln w="9525">
              <a:solidFill>
                <a:srgbClr val="000000"/>
              </a:solidFill>
              <a:round/>
              <a:headEnd/>
              <a:tailEnd/>
            </a:ln>
            <a:effectLst>
              <a:outerShdw sy="50000" rotWithShape="0">
                <a:srgbClr val="80808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100" b="1" i="0" u="none" strike="noStrike" cap="none" normalizeH="0" baseline="0" dirty="0" smtClean="0">
                  <a:ln>
                    <a:noFill/>
                  </a:ln>
                  <a:solidFill>
                    <a:schemeClr val="tx1"/>
                  </a:solidFill>
                  <a:effectLst/>
                  <a:latin typeface="Calibri" pitchFamily="34" charset="0"/>
                </a:rPr>
                <a:t>Heaters</a:t>
              </a:r>
              <a:endParaRPr kumimoji="0" lang="en-US" sz="1100" b="1" i="0" u="none" strike="noStrike" cap="none" normalizeH="0" baseline="0" dirty="0" smtClean="0">
                <a:ln>
                  <a:noFill/>
                </a:ln>
                <a:solidFill>
                  <a:schemeClr val="tx1"/>
                </a:solidFill>
                <a:effectLst/>
                <a:latin typeface="Arial" pitchFamily="34" charset="0"/>
              </a:endParaRPr>
            </a:p>
          </p:txBody>
        </p:sp>
        <p:sp>
          <p:nvSpPr>
            <p:cNvPr id="1060" name="AutoShape 36"/>
            <p:cNvSpPr>
              <a:spLocks noChangeArrowheads="1"/>
            </p:cNvSpPr>
            <p:nvPr/>
          </p:nvSpPr>
          <p:spPr bwMode="auto">
            <a:xfrm>
              <a:off x="5715000" y="3432235"/>
              <a:ext cx="609600" cy="323491"/>
            </a:xfrm>
            <a:prstGeom prst="roundRect">
              <a:avLst>
                <a:gd name="adj" fmla="val 16667"/>
              </a:avLst>
            </a:prstGeom>
            <a:solidFill>
              <a:srgbClr val="FFFFFF"/>
            </a:solidFill>
            <a:ln w="9525">
              <a:solidFill>
                <a:srgbClr val="000000"/>
              </a:solidFill>
              <a:round/>
              <a:headEnd/>
              <a:tailEnd/>
            </a:ln>
            <a:effectLst>
              <a:outerShdw sy="50000" rotWithShape="0">
                <a:srgbClr val="80808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rPr>
                <a:t>Fans</a:t>
              </a:r>
              <a:endParaRPr kumimoji="0" lang="en-US" sz="1200" b="1" i="0" u="none" strike="noStrike" cap="none" normalizeH="0" baseline="0" dirty="0" smtClean="0">
                <a:ln>
                  <a:noFill/>
                </a:ln>
                <a:solidFill>
                  <a:schemeClr val="tx1"/>
                </a:solidFill>
                <a:effectLst/>
                <a:latin typeface="Arial" pitchFamily="34" charset="0"/>
              </a:endParaRPr>
            </a:p>
          </p:txBody>
        </p:sp>
        <p:cxnSp>
          <p:nvCxnSpPr>
            <p:cNvPr id="1062" name="AutoShape 38"/>
            <p:cNvCxnSpPr>
              <a:cxnSpLocks noChangeShapeType="1"/>
            </p:cNvCxnSpPr>
            <p:nvPr/>
          </p:nvCxnSpPr>
          <p:spPr bwMode="auto">
            <a:xfrm>
              <a:off x="1990725" y="3054829"/>
              <a:ext cx="476250" cy="0"/>
            </a:xfrm>
            <a:prstGeom prst="straightConnector1">
              <a:avLst/>
            </a:prstGeom>
            <a:noFill/>
            <a:ln w="15875">
              <a:solidFill>
                <a:srgbClr val="0070C0"/>
              </a:solidFill>
              <a:round/>
              <a:headEnd/>
              <a:tailEnd type="triangle" w="med" len="med"/>
            </a:ln>
          </p:spPr>
        </p:cxnSp>
        <p:cxnSp>
          <p:nvCxnSpPr>
            <p:cNvPr id="1063" name="AutoShape 39"/>
            <p:cNvCxnSpPr>
              <a:cxnSpLocks noChangeShapeType="1"/>
            </p:cNvCxnSpPr>
            <p:nvPr/>
          </p:nvCxnSpPr>
          <p:spPr bwMode="auto">
            <a:xfrm>
              <a:off x="3381375" y="3054829"/>
              <a:ext cx="542925" cy="0"/>
            </a:xfrm>
            <a:prstGeom prst="straightConnector1">
              <a:avLst/>
            </a:prstGeom>
            <a:noFill/>
            <a:ln w="15875">
              <a:solidFill>
                <a:srgbClr val="0070C0"/>
              </a:solidFill>
              <a:round/>
              <a:headEnd/>
              <a:tailEnd type="triangle" w="med" len="med"/>
            </a:ln>
          </p:spPr>
        </p:cxnSp>
        <p:cxnSp>
          <p:nvCxnSpPr>
            <p:cNvPr id="1064" name="AutoShape 40"/>
            <p:cNvCxnSpPr>
              <a:cxnSpLocks noChangeShapeType="1"/>
            </p:cNvCxnSpPr>
            <p:nvPr/>
          </p:nvCxnSpPr>
          <p:spPr bwMode="auto">
            <a:xfrm>
              <a:off x="4838700" y="3054829"/>
              <a:ext cx="209550" cy="0"/>
            </a:xfrm>
            <a:prstGeom prst="straightConnector1">
              <a:avLst/>
            </a:prstGeom>
            <a:noFill/>
            <a:ln w="15875">
              <a:solidFill>
                <a:srgbClr val="0070C0"/>
              </a:solidFill>
              <a:round/>
              <a:headEnd/>
              <a:tailEnd/>
            </a:ln>
          </p:spPr>
        </p:cxnSp>
        <p:cxnSp>
          <p:nvCxnSpPr>
            <p:cNvPr id="1066" name="AutoShape 42"/>
            <p:cNvCxnSpPr>
              <a:cxnSpLocks noChangeShapeType="1"/>
            </p:cNvCxnSpPr>
            <p:nvPr/>
          </p:nvCxnSpPr>
          <p:spPr bwMode="auto">
            <a:xfrm>
              <a:off x="5048250" y="2217348"/>
              <a:ext cx="628650" cy="0"/>
            </a:xfrm>
            <a:prstGeom prst="straightConnector1">
              <a:avLst/>
            </a:prstGeom>
            <a:noFill/>
            <a:ln w="15875">
              <a:solidFill>
                <a:srgbClr val="0070C0"/>
              </a:solidFill>
              <a:round/>
              <a:headEnd/>
              <a:tailEnd type="triangle" w="med" len="med"/>
            </a:ln>
          </p:spPr>
        </p:cxnSp>
        <p:cxnSp>
          <p:nvCxnSpPr>
            <p:cNvPr id="1067" name="AutoShape 43"/>
            <p:cNvCxnSpPr>
              <a:cxnSpLocks noChangeShapeType="1"/>
            </p:cNvCxnSpPr>
            <p:nvPr/>
          </p:nvCxnSpPr>
          <p:spPr bwMode="auto">
            <a:xfrm>
              <a:off x="5048250" y="2911056"/>
              <a:ext cx="647700" cy="0"/>
            </a:xfrm>
            <a:prstGeom prst="straightConnector1">
              <a:avLst/>
            </a:prstGeom>
            <a:noFill/>
            <a:ln w="15875">
              <a:solidFill>
                <a:srgbClr val="0070C0"/>
              </a:solidFill>
              <a:round/>
              <a:headEnd/>
              <a:tailEnd type="triangle" w="med" len="med"/>
            </a:ln>
          </p:spPr>
        </p:cxnSp>
        <p:cxnSp>
          <p:nvCxnSpPr>
            <p:cNvPr id="1068" name="AutoShape 44"/>
            <p:cNvCxnSpPr>
              <a:cxnSpLocks noChangeShapeType="1"/>
            </p:cNvCxnSpPr>
            <p:nvPr/>
          </p:nvCxnSpPr>
          <p:spPr bwMode="auto">
            <a:xfrm>
              <a:off x="5048250" y="3592183"/>
              <a:ext cx="647700" cy="0"/>
            </a:xfrm>
            <a:prstGeom prst="straightConnector1">
              <a:avLst/>
            </a:prstGeom>
            <a:noFill/>
            <a:ln w="15875">
              <a:solidFill>
                <a:srgbClr val="0070C0"/>
              </a:solidFill>
              <a:round/>
              <a:headEnd/>
              <a:tailEnd type="triangle" w="med" len="med"/>
            </a:ln>
          </p:spPr>
        </p:cxnSp>
        <p:cxnSp>
          <p:nvCxnSpPr>
            <p:cNvPr id="48" name="AutoShape 44"/>
            <p:cNvCxnSpPr>
              <a:cxnSpLocks noChangeShapeType="1"/>
            </p:cNvCxnSpPr>
            <p:nvPr/>
          </p:nvCxnSpPr>
          <p:spPr bwMode="auto">
            <a:xfrm>
              <a:off x="5067300" y="4267200"/>
              <a:ext cx="647700" cy="0"/>
            </a:xfrm>
            <a:prstGeom prst="straightConnector1">
              <a:avLst/>
            </a:prstGeom>
            <a:noFill/>
            <a:ln w="15875">
              <a:solidFill>
                <a:srgbClr val="0070C0"/>
              </a:solidFill>
              <a:round/>
              <a:headEnd/>
              <a:tailEnd type="triangle" w="med" len="med"/>
            </a:ln>
          </p:spPr>
        </p:cxnSp>
        <p:cxnSp>
          <p:nvCxnSpPr>
            <p:cNvPr id="53" name="AutoShape 25"/>
            <p:cNvCxnSpPr>
              <a:cxnSpLocks noChangeShapeType="1"/>
              <a:endCxn id="1033" idx="2"/>
            </p:cNvCxnSpPr>
            <p:nvPr/>
          </p:nvCxnSpPr>
          <p:spPr bwMode="auto">
            <a:xfrm rot="5400000" flipH="1" flipV="1">
              <a:off x="788418" y="4945273"/>
              <a:ext cx="1775964" cy="1588"/>
            </a:xfrm>
            <a:prstGeom prst="straightConnector1">
              <a:avLst/>
            </a:prstGeom>
            <a:noFill/>
            <a:ln w="19050">
              <a:solidFill>
                <a:srgbClr val="FF0000">
                  <a:alpha val="50000"/>
                </a:srgbClr>
              </a:solidFill>
              <a:round/>
              <a:headEnd/>
              <a:tailEnd type="triangle" w="med" len="med"/>
            </a:ln>
          </p:spPr>
        </p:cxnSp>
        <p:cxnSp>
          <p:nvCxnSpPr>
            <p:cNvPr id="56" name="AutoShape 13"/>
            <p:cNvCxnSpPr>
              <a:cxnSpLocks noChangeShapeType="1"/>
              <a:stCxn id="1031" idx="3"/>
            </p:cNvCxnSpPr>
            <p:nvPr/>
          </p:nvCxnSpPr>
          <p:spPr bwMode="auto">
            <a:xfrm>
              <a:off x="4848225" y="5100188"/>
              <a:ext cx="1781175" cy="5212"/>
            </a:xfrm>
            <a:prstGeom prst="straightConnector1">
              <a:avLst/>
            </a:prstGeom>
            <a:noFill/>
            <a:ln w="19050">
              <a:solidFill>
                <a:srgbClr val="FF0000">
                  <a:alpha val="50000"/>
                </a:srgbClr>
              </a:solidFill>
              <a:round/>
              <a:headEnd/>
              <a:tailEnd/>
            </a:ln>
          </p:spPr>
        </p:cxnSp>
        <p:cxnSp>
          <p:nvCxnSpPr>
            <p:cNvPr id="65" name="AutoShape 14"/>
            <p:cNvCxnSpPr>
              <a:cxnSpLocks noChangeShapeType="1"/>
            </p:cNvCxnSpPr>
            <p:nvPr/>
          </p:nvCxnSpPr>
          <p:spPr bwMode="auto">
            <a:xfrm rot="16200000" flipV="1">
              <a:off x="5676900" y="4152900"/>
              <a:ext cx="1905002" cy="2"/>
            </a:xfrm>
            <a:prstGeom prst="straightConnector1">
              <a:avLst/>
            </a:prstGeom>
            <a:noFill/>
            <a:ln w="19050">
              <a:solidFill>
                <a:srgbClr val="FF0000">
                  <a:alpha val="50000"/>
                </a:srgbClr>
              </a:solidFill>
              <a:round/>
              <a:headEnd/>
              <a:tailEnd/>
            </a:ln>
          </p:spPr>
        </p:cxnSp>
        <p:cxnSp>
          <p:nvCxnSpPr>
            <p:cNvPr id="82" name="AutoShape 14"/>
            <p:cNvCxnSpPr>
              <a:cxnSpLocks noChangeShapeType="1"/>
            </p:cNvCxnSpPr>
            <p:nvPr/>
          </p:nvCxnSpPr>
          <p:spPr bwMode="auto">
            <a:xfrm rot="16200000" flipV="1">
              <a:off x="3809998" y="4191000"/>
              <a:ext cx="1219202" cy="2"/>
            </a:xfrm>
            <a:prstGeom prst="straightConnector1">
              <a:avLst/>
            </a:prstGeom>
            <a:noFill/>
            <a:ln w="19050">
              <a:solidFill>
                <a:srgbClr val="FF0000">
                  <a:alpha val="50000"/>
                </a:srgbClr>
              </a:solidFill>
              <a:round/>
              <a:headEnd/>
              <a:tailEnd/>
            </a:ln>
          </p:spPr>
        </p:cxn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43013"/>
            <a:ext cx="7239000" cy="480131"/>
          </a:xfrm>
        </p:spPr>
        <p:txBody>
          <a:bodyPr/>
          <a:lstStyle/>
          <a:p>
            <a:r>
              <a:rPr lang="en-US" sz="2800" b="1" dirty="0" smtClean="0">
                <a:latin typeface="Arial" pitchFamily="34" charset="0"/>
                <a:cs typeface="Arial" pitchFamily="34" charset="0"/>
              </a:rPr>
              <a:t>Software</a:t>
            </a:r>
            <a:endParaRPr lang="en-US" sz="2800" dirty="0"/>
          </a:p>
        </p:txBody>
      </p:sp>
      <p:grpSp>
        <p:nvGrpSpPr>
          <p:cNvPr id="3" name="Group 52"/>
          <p:cNvGrpSpPr/>
          <p:nvPr/>
        </p:nvGrpSpPr>
        <p:grpSpPr>
          <a:xfrm>
            <a:off x="228600" y="3581400"/>
            <a:ext cx="8763000" cy="3124200"/>
            <a:chOff x="13447166" y="25984200"/>
            <a:chExt cx="19130380" cy="4810551"/>
          </a:xfrm>
        </p:grpSpPr>
        <p:grpSp>
          <p:nvGrpSpPr>
            <p:cNvPr id="4" name="Group 71"/>
            <p:cNvGrpSpPr/>
            <p:nvPr/>
          </p:nvGrpSpPr>
          <p:grpSpPr>
            <a:xfrm>
              <a:off x="13447166" y="25984200"/>
              <a:ext cx="16804234" cy="2209800"/>
              <a:chOff x="13447166" y="25984200"/>
              <a:chExt cx="16804234" cy="2209800"/>
            </a:xfrm>
          </p:grpSpPr>
          <p:sp>
            <p:nvSpPr>
              <p:cNvPr id="58" name="Rounded Rectangle 57"/>
              <p:cNvSpPr/>
              <p:nvPr/>
            </p:nvSpPr>
            <p:spPr>
              <a:xfrm>
                <a:off x="16459200" y="26365200"/>
                <a:ext cx="2895600" cy="1676400"/>
              </a:xfrm>
              <a:prstGeom prst="roundRect">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2060"/>
                    </a:solidFill>
                    <a:latin typeface="Verdana" pitchFamily="34" charset="0"/>
                  </a:rPr>
                  <a:t>GUI</a:t>
                </a:r>
                <a:endParaRPr lang="en-US" sz="3200" dirty="0">
                  <a:solidFill>
                    <a:srgbClr val="002060"/>
                  </a:solidFill>
                  <a:latin typeface="Verdana" pitchFamily="34" charset="0"/>
                </a:endParaRPr>
              </a:p>
            </p:txBody>
          </p:sp>
          <p:sp>
            <p:nvSpPr>
              <p:cNvPr id="59" name="Rounded Rectangle 58"/>
              <p:cNvSpPr/>
              <p:nvPr/>
            </p:nvSpPr>
            <p:spPr>
              <a:xfrm>
                <a:off x="21412200" y="26365200"/>
                <a:ext cx="2895600" cy="1676400"/>
              </a:xfrm>
              <a:prstGeom prst="roundRect">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latin typeface="Verdana" pitchFamily="34" charset="0"/>
                  </a:rPr>
                  <a:t>Intel® </a:t>
                </a:r>
                <a:r>
                  <a:rPr lang="en-US" b="1" dirty="0" err="1" smtClean="0">
                    <a:solidFill>
                      <a:srgbClr val="002060"/>
                    </a:solidFill>
                    <a:latin typeface="Verdana" pitchFamily="34" charset="0"/>
                  </a:rPr>
                  <a:t>Modbus</a:t>
                </a:r>
                <a:endParaRPr lang="en-US" b="1" dirty="0" smtClean="0">
                  <a:solidFill>
                    <a:srgbClr val="002060"/>
                  </a:solidFill>
                  <a:latin typeface="Verdana" pitchFamily="34" charset="0"/>
                </a:endParaRPr>
              </a:p>
              <a:p>
                <a:pPr algn="ctr"/>
                <a:r>
                  <a:rPr lang="en-US" b="1" dirty="0" smtClean="0">
                    <a:solidFill>
                      <a:srgbClr val="002060"/>
                    </a:solidFill>
                    <a:latin typeface="Verdana" pitchFamily="34" charset="0"/>
                  </a:rPr>
                  <a:t>Service</a:t>
                </a:r>
                <a:endParaRPr lang="en-US" b="1" dirty="0">
                  <a:solidFill>
                    <a:srgbClr val="002060"/>
                  </a:solidFill>
                  <a:latin typeface="Verdana" pitchFamily="34" charset="0"/>
                </a:endParaRPr>
              </a:p>
            </p:txBody>
          </p:sp>
          <p:pic>
            <p:nvPicPr>
              <p:cNvPr id="60" name="Picture 5" descr="C:\Program Files\Microsoft Office\MEDIA\CAGCAT10\j0292020.wmf"/>
              <p:cNvPicPr>
                <a:picLocks noChangeAspect="1" noChangeArrowheads="1"/>
              </p:cNvPicPr>
              <p:nvPr/>
            </p:nvPicPr>
            <p:blipFill>
              <a:blip r:embed="rId3" cstate="print"/>
              <a:srcRect/>
              <a:stretch>
                <a:fillRect/>
              </a:stretch>
            </p:blipFill>
            <p:spPr bwMode="auto">
              <a:xfrm>
                <a:off x="13447166" y="26289000"/>
                <a:ext cx="1869034" cy="1773936"/>
              </a:xfrm>
              <a:prstGeom prst="rect">
                <a:avLst/>
              </a:prstGeom>
              <a:noFill/>
            </p:spPr>
          </p:pic>
          <p:sp>
            <p:nvSpPr>
              <p:cNvPr id="61" name="Right Arrow 60"/>
              <p:cNvSpPr/>
              <p:nvPr/>
            </p:nvSpPr>
            <p:spPr>
              <a:xfrm>
                <a:off x="15392400" y="26898600"/>
                <a:ext cx="9906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ight Arrow 61"/>
              <p:cNvSpPr/>
              <p:nvPr/>
            </p:nvSpPr>
            <p:spPr>
              <a:xfrm>
                <a:off x="19431000" y="26822400"/>
                <a:ext cx="19050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loud 62"/>
              <p:cNvSpPr/>
              <p:nvPr/>
            </p:nvSpPr>
            <p:spPr>
              <a:xfrm>
                <a:off x="26670000" y="25984200"/>
                <a:ext cx="3581400" cy="2209800"/>
              </a:xfrm>
              <a:prstGeom prst="cloud">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solidFill>
                      <a:srgbClr val="002060"/>
                    </a:solidFill>
                    <a:latin typeface="Verdana" pitchFamily="34" charset="0"/>
                  </a:rPr>
                  <a:t>Modbus</a:t>
                </a:r>
                <a:r>
                  <a:rPr lang="en-US" sz="1600" b="1" dirty="0" smtClean="0">
                    <a:solidFill>
                      <a:srgbClr val="002060"/>
                    </a:solidFill>
                    <a:latin typeface="Verdana" pitchFamily="34" charset="0"/>
                  </a:rPr>
                  <a:t> TCP/IP</a:t>
                </a:r>
                <a:endParaRPr lang="en-US" sz="1600" b="1" dirty="0">
                  <a:solidFill>
                    <a:srgbClr val="002060"/>
                  </a:solidFill>
                  <a:latin typeface="Verdana" pitchFamily="34" charset="0"/>
                </a:endParaRPr>
              </a:p>
            </p:txBody>
          </p:sp>
          <p:sp>
            <p:nvSpPr>
              <p:cNvPr id="64" name="Right Arrow 63"/>
              <p:cNvSpPr/>
              <p:nvPr/>
            </p:nvSpPr>
            <p:spPr>
              <a:xfrm>
                <a:off x="24460200" y="26746200"/>
                <a:ext cx="20574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Box 54"/>
            <p:cNvSpPr txBox="1"/>
            <p:nvPr/>
          </p:nvSpPr>
          <p:spPr>
            <a:xfrm>
              <a:off x="15926621" y="28895903"/>
              <a:ext cx="4535017" cy="1898848"/>
            </a:xfrm>
            <a:prstGeom prst="rect">
              <a:avLst/>
            </a:prstGeom>
            <a:noFill/>
            <a:ln>
              <a:noFill/>
            </a:ln>
          </p:spPr>
          <p:txBody>
            <a:bodyPr wrap="square" rtlCol="0">
              <a:spAutoFit/>
            </a:bodyPr>
            <a:lstStyle/>
            <a:p>
              <a:pPr>
                <a:buFont typeface="Arial" pitchFamily="34" charset="0"/>
                <a:buChar char="•"/>
              </a:pPr>
              <a:r>
                <a:rPr lang="en-US" sz="1600" dirty="0" smtClean="0">
                  <a:latin typeface="Verdana" pitchFamily="34" charset="0"/>
                </a:rPr>
                <a:t>Profile loading</a:t>
              </a:r>
            </a:p>
            <a:p>
              <a:pPr>
                <a:buFont typeface="Arial" pitchFamily="34" charset="0"/>
                <a:buChar char="•"/>
              </a:pPr>
              <a:r>
                <a:rPr lang="en-US" sz="1600" dirty="0" smtClean="0">
                  <a:latin typeface="Verdana" pitchFamily="34" charset="0"/>
                </a:rPr>
                <a:t>Data logging</a:t>
              </a:r>
            </a:p>
            <a:p>
              <a:pPr>
                <a:buFont typeface="Arial" pitchFamily="34" charset="0"/>
                <a:buChar char="•"/>
              </a:pPr>
              <a:r>
                <a:rPr lang="en-US" sz="1600" dirty="0" smtClean="0">
                  <a:latin typeface="Verdana" pitchFamily="34" charset="0"/>
                </a:rPr>
                <a:t>Written in C#</a:t>
              </a:r>
            </a:p>
            <a:p>
              <a:endParaRPr lang="en-US" sz="3200" dirty="0"/>
            </a:p>
          </p:txBody>
        </p:sp>
        <p:sp>
          <p:nvSpPr>
            <p:cNvPr id="56" name="TextBox 55"/>
            <p:cNvSpPr txBox="1"/>
            <p:nvPr/>
          </p:nvSpPr>
          <p:spPr>
            <a:xfrm>
              <a:off x="20026473" y="28879806"/>
              <a:ext cx="6174280" cy="1545574"/>
            </a:xfrm>
            <a:prstGeom prst="rect">
              <a:avLst/>
            </a:prstGeom>
            <a:noFill/>
            <a:ln>
              <a:noFill/>
            </a:ln>
          </p:spPr>
          <p:txBody>
            <a:bodyPr wrap="square" rtlCol="0">
              <a:spAutoFit/>
            </a:bodyPr>
            <a:lstStyle/>
            <a:p>
              <a:pPr>
                <a:buFont typeface="Arial" pitchFamily="34" charset="0"/>
                <a:buChar char="•"/>
              </a:pPr>
              <a:r>
                <a:rPr lang="en-US" sz="1600" dirty="0" smtClean="0">
                  <a:latin typeface="Verdana" pitchFamily="34" charset="0"/>
                </a:rPr>
                <a:t>Data Package Processing</a:t>
              </a:r>
            </a:p>
            <a:p>
              <a:pPr>
                <a:buFont typeface="Arial" pitchFamily="34" charset="0"/>
                <a:buChar char="•"/>
              </a:pPr>
              <a:r>
                <a:rPr lang="en-US" sz="1600" dirty="0" smtClean="0">
                  <a:latin typeface="Verdana" pitchFamily="34" charset="0"/>
                </a:rPr>
                <a:t>Written in Python</a:t>
              </a:r>
            </a:p>
            <a:p>
              <a:endParaRPr lang="en-US" sz="3200" dirty="0"/>
            </a:p>
          </p:txBody>
        </p:sp>
        <p:sp>
          <p:nvSpPr>
            <p:cNvPr id="57" name="TextBox 56"/>
            <p:cNvSpPr txBox="1"/>
            <p:nvPr/>
          </p:nvSpPr>
          <p:spPr>
            <a:xfrm>
              <a:off x="26310060" y="28879810"/>
              <a:ext cx="6267486" cy="1192300"/>
            </a:xfrm>
            <a:prstGeom prst="rect">
              <a:avLst/>
            </a:prstGeom>
            <a:noFill/>
            <a:ln>
              <a:noFill/>
            </a:ln>
          </p:spPr>
          <p:txBody>
            <a:bodyPr wrap="square" rtlCol="0">
              <a:spAutoFit/>
            </a:bodyPr>
            <a:lstStyle/>
            <a:p>
              <a:r>
                <a:rPr lang="en-US" sz="1600" dirty="0" smtClean="0">
                  <a:latin typeface="Verdana" pitchFamily="34" charset="0"/>
                </a:rPr>
                <a:t>Industrial standard </a:t>
              </a:r>
            </a:p>
            <a:p>
              <a:r>
                <a:rPr lang="en-US" sz="1600" dirty="0" smtClean="0">
                  <a:latin typeface="Verdana" pitchFamily="34" charset="0"/>
                </a:rPr>
                <a:t>Communication over TCP/IP network</a:t>
              </a:r>
              <a:endParaRPr lang="en-US" sz="1600" dirty="0">
                <a:latin typeface="Verdana" pitchFamily="34" charset="0"/>
              </a:endParaRPr>
            </a:p>
          </p:txBody>
        </p:sp>
      </p:grpSp>
      <p:pic>
        <p:nvPicPr>
          <p:cNvPr id="65" name="Picture 5"/>
          <p:cNvPicPr>
            <a:picLocks noChangeAspect="1" noChangeArrowheads="1"/>
          </p:cNvPicPr>
          <p:nvPr/>
        </p:nvPicPr>
        <p:blipFill>
          <a:blip r:embed="rId4" cstate="print"/>
          <a:srcRect/>
          <a:stretch>
            <a:fillRect/>
          </a:stretch>
        </p:blipFill>
        <p:spPr bwMode="auto">
          <a:xfrm>
            <a:off x="2819400" y="1219200"/>
            <a:ext cx="3367088" cy="2220278"/>
          </a:xfrm>
          <a:prstGeom prst="rect">
            <a:avLst/>
          </a:prstGeom>
          <a:noFill/>
          <a:ln w="9525">
            <a:noFill/>
            <a:miter lim="800000"/>
            <a:headEnd/>
            <a:tailEnd/>
          </a:ln>
          <a:effectLst/>
        </p:spPr>
      </p:pic>
      <p:sp>
        <p:nvSpPr>
          <p:cNvPr id="67" name="Rectangular Callout 66"/>
          <p:cNvSpPr/>
          <p:nvPr/>
        </p:nvSpPr>
        <p:spPr>
          <a:xfrm>
            <a:off x="2819400" y="1219200"/>
            <a:ext cx="3352800" cy="2209800"/>
          </a:xfrm>
          <a:prstGeom prst="wedgeRectCallout">
            <a:avLst>
              <a:gd name="adj1" fmla="val -65338"/>
              <a:gd name="adj2" fmla="val 6844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
</p:tagLst>
</file>

<file path=ppt/tags/tag2.xml><?xml version="1.0" encoding="utf-8"?>
<p:tagLst xmlns:a="http://schemas.openxmlformats.org/drawingml/2006/main" xmlns:r="http://schemas.openxmlformats.org/officeDocument/2006/relationships" xmlns:p="http://schemas.openxmlformats.org/presentationml/2006/main">
  <p:tag name="DVSECTIONID" val="lML8Sbvqy1isX5u9d0MImv"/>
</p:tagLst>
</file>

<file path=ppt/tags/tag3.xml><?xml version="1.0" encoding="utf-8"?>
<p:tagLst xmlns:a="http://schemas.openxmlformats.org/drawingml/2006/main" xmlns:r="http://schemas.openxmlformats.org/officeDocument/2006/relationships" xmlns:p="http://schemas.openxmlformats.org/presentationml/2006/main">
  <p:tag name="DVSHAPEID" val="eiNJYfIXoHApA3983GXz85"/>
</p:tagLst>
</file>

<file path=ppt/tags/tag4.xml><?xml version="1.0" encoding="utf-8"?>
<p:tagLst xmlns:a="http://schemas.openxmlformats.org/drawingml/2006/main" xmlns:r="http://schemas.openxmlformats.org/officeDocument/2006/relationships" xmlns:p="http://schemas.openxmlformats.org/presentationml/2006/main">
  <p:tag name="DVSHAPEID" val="5a6xJQQG1Qbkl8d7yckO7m"/>
</p:tagLst>
</file>

<file path=ppt/tags/tag5.xml><?xml version="1.0" encoding="utf-8"?>
<p:tagLst xmlns:a="http://schemas.openxmlformats.org/drawingml/2006/main" xmlns:r="http://schemas.openxmlformats.org/officeDocument/2006/relationships" xmlns:p="http://schemas.openxmlformats.org/presentationml/2006/main">
  <p:tag name="DVSHAPEID" val="ZFX1eotcRIUp9GR3Vh0bIb"/>
</p:tagLst>
</file>

<file path=ppt/tags/tag6.xml><?xml version="1.0" encoding="utf-8"?>
<p:tagLst xmlns:a="http://schemas.openxmlformats.org/drawingml/2006/main" xmlns:r="http://schemas.openxmlformats.org/officeDocument/2006/relationships" xmlns:p="http://schemas.openxmlformats.org/presentationml/2006/main">
  <p:tag name="DVSHAPEID" val="ZFX1eotcRIUp9GR3Vh0bIb"/>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14914</TotalTime>
  <Words>501</Words>
  <Application>Microsoft Office PowerPoint</Application>
  <PresentationFormat>On-screen Show (4:3)</PresentationFormat>
  <Paragraphs>184</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Default Design</vt:lpstr>
      <vt:lpstr>Slide 1</vt:lpstr>
      <vt:lpstr>Outline</vt:lpstr>
      <vt:lpstr>Introduction</vt:lpstr>
      <vt:lpstr>Basic requirements</vt:lpstr>
      <vt:lpstr>Design</vt:lpstr>
      <vt:lpstr>Detailed Temperature Control System</vt:lpstr>
      <vt:lpstr>Mechanical Model</vt:lpstr>
      <vt:lpstr>Electrical System</vt:lpstr>
      <vt:lpstr>Software</vt:lpstr>
      <vt:lpstr>Final Chamber </vt:lpstr>
      <vt:lpstr>Final System </vt:lpstr>
      <vt:lpstr>Validation</vt:lpstr>
      <vt:lpstr>Validation</vt:lpstr>
      <vt:lpstr>Slide 14</vt:lpstr>
      <vt:lpstr>Slide 15</vt:lpstr>
      <vt:lpstr>Slide 16</vt:lpstr>
      <vt:lpstr>Slide 17</vt:lpstr>
      <vt:lpstr>Slide 18</vt:lpstr>
      <vt:lpstr>Q &amp; A</vt:lpstr>
    </vt:vector>
  </TitlesOfParts>
  <Company>Portland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xad</dc:title>
  <dc:creator>smithju</dc:creator>
  <cp:lastModifiedBy>Duc Tran</cp:lastModifiedBy>
  <cp:revision>439</cp:revision>
  <dcterms:created xsi:type="dcterms:W3CDTF">2006-09-12T23:04:46Z</dcterms:created>
  <dcterms:modified xsi:type="dcterms:W3CDTF">2011-06-06T15:53:10Z</dcterms:modified>
</cp:coreProperties>
</file>