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1" r:id="rId4"/>
    <p:sldId id="271" r:id="rId5"/>
    <p:sldId id="270" r:id="rId6"/>
    <p:sldId id="269" r:id="rId7"/>
    <p:sldId id="263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4DF-0190-4947-9C71-937DC7ED1606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9AD7-DC8F-4812-8DE1-48DECDB3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4DF-0190-4947-9C71-937DC7ED1606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9AD7-DC8F-4812-8DE1-48DECDB3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4DF-0190-4947-9C71-937DC7ED1606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9AD7-DC8F-4812-8DE1-48DECDB3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4DF-0190-4947-9C71-937DC7ED1606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9AD7-DC8F-4812-8DE1-48DECDB3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4DF-0190-4947-9C71-937DC7ED1606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9AD7-DC8F-4812-8DE1-48DECDB3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4DF-0190-4947-9C71-937DC7ED1606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9AD7-DC8F-4812-8DE1-48DECDB3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4DF-0190-4947-9C71-937DC7ED1606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9AD7-DC8F-4812-8DE1-48DECDB3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4DF-0190-4947-9C71-937DC7ED1606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649AD7-DC8F-4812-8DE1-48DECDB3FD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4DF-0190-4947-9C71-937DC7ED1606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9AD7-DC8F-4812-8DE1-48DECDB3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4DF-0190-4947-9C71-937DC7ED1606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1649AD7-DC8F-4812-8DE1-48DECDB3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9A1A4DF-0190-4947-9C71-937DC7ED1606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49AD7-DC8F-4812-8DE1-48DECDB3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A1A4DF-0190-4947-9C71-937DC7ED1606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649AD7-DC8F-4812-8DE1-48DECDB3F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bcmontana.com/news/27897784/detail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8153400" cy="1927225"/>
          </a:xfrm>
        </p:spPr>
        <p:txBody>
          <a:bodyPr>
            <a:normAutofit fontScale="90000"/>
          </a:bodyPr>
          <a:lstStyle/>
          <a:p>
            <a:r>
              <a:rPr lang="en-US" dirty="0"/>
              <a:t>PSU</a:t>
            </a:r>
            <a:br>
              <a:rPr lang="en-US" dirty="0"/>
            </a:br>
            <a:r>
              <a:rPr lang="en-US" dirty="0" smtClean="0"/>
              <a:t>2011 </a:t>
            </a:r>
            <a:r>
              <a:rPr lang="en-US" dirty="0"/>
              <a:t>Human Powered </a:t>
            </a:r>
            <a:r>
              <a:rPr lang="en-US" dirty="0" smtClean="0"/>
              <a:t>Vehicle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667000"/>
            <a:ext cx="5562600" cy="1676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‘</a:t>
            </a:r>
            <a:r>
              <a:rPr lang="en-US" sz="3200" b="1" dirty="0" err="1" smtClean="0">
                <a:solidFill>
                  <a:schemeClr val="tx1"/>
                </a:solidFill>
              </a:rPr>
              <a:t>Mjolnir</a:t>
            </a:r>
            <a:r>
              <a:rPr lang="en-US" sz="3200" b="1" dirty="0" smtClean="0">
                <a:solidFill>
                  <a:schemeClr val="tx1"/>
                </a:solidFill>
              </a:rPr>
              <a:t>’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Vehicle Testing Results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26720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Tad </a:t>
            </a:r>
            <a:r>
              <a:rPr lang="en-US" sz="2000" b="1" dirty="0" err="1"/>
              <a:t>Bamford</a:t>
            </a:r>
            <a:endParaRPr lang="en-US" sz="2000" b="1" dirty="0"/>
          </a:p>
          <a:p>
            <a:r>
              <a:rPr lang="en-US" sz="2000" b="1" dirty="0"/>
              <a:t>Ben Higgins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Chris Schultz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Aaron Stanton</a:t>
            </a:r>
          </a:p>
          <a:p>
            <a:r>
              <a:rPr lang="en-US" sz="2000" b="1" dirty="0"/>
              <a:t>Neal Pang</a:t>
            </a:r>
          </a:p>
          <a:p>
            <a:endParaRPr lang="en-US" sz="2000" b="1" dirty="0"/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5715000"/>
            <a:ext cx="3609975" cy="9144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467600" cy="4754563"/>
          </a:xfrm>
        </p:spPr>
        <p:txBody>
          <a:bodyPr/>
          <a:lstStyle/>
          <a:p>
            <a:r>
              <a:rPr lang="en-US" dirty="0" smtClean="0"/>
              <a:t>Concept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Design Specifications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Final Design</a:t>
            </a:r>
          </a:p>
          <a:p>
            <a:r>
              <a:rPr lang="en-US" dirty="0" smtClean="0"/>
              <a:t>Prototype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Testing (HPVC)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Failure Analysis</a:t>
            </a:r>
          </a:p>
          <a:p>
            <a:pPr lvl="1"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aner woo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28600"/>
            <a:ext cx="2538838" cy="2371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7467600" cy="4525963"/>
          </a:xfrm>
        </p:spPr>
        <p:txBody>
          <a:bodyPr/>
          <a:lstStyle/>
          <a:p>
            <a:r>
              <a:rPr lang="en-US" dirty="0" smtClean="0"/>
              <a:t>Based on decision matrix:</a:t>
            </a:r>
          </a:p>
          <a:p>
            <a:pPr lvl="1"/>
            <a:r>
              <a:rPr lang="en-US" dirty="0" smtClean="0"/>
              <a:t>Three-wheeled “tadpole” style recumbent</a:t>
            </a:r>
          </a:p>
          <a:p>
            <a:pPr lvl="1"/>
            <a:r>
              <a:rPr lang="en-US" dirty="0" smtClean="0"/>
              <a:t>Energy storage deemed unfeasible</a:t>
            </a:r>
          </a:p>
          <a:p>
            <a:pPr lvl="1"/>
            <a:r>
              <a:rPr lang="en-US" dirty="0" smtClean="0"/>
              <a:t>Partial fairing</a:t>
            </a:r>
          </a:p>
          <a:p>
            <a:pPr lvl="1"/>
            <a:r>
              <a:rPr lang="en-US" dirty="0" smtClean="0"/>
              <a:t>Hub-centered wheels</a:t>
            </a:r>
          </a:p>
          <a:p>
            <a:pPr lvl="1"/>
            <a:r>
              <a:rPr lang="en-US" dirty="0" smtClean="0"/>
              <a:t>Leaning Frame</a:t>
            </a:r>
          </a:p>
        </p:txBody>
      </p:sp>
      <p:pic>
        <p:nvPicPr>
          <p:cNvPr id="4" name="Content Placeholder 3" descr="leaner ste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886200"/>
            <a:ext cx="2455282" cy="236529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Storage vs. Fairing</a:t>
            </a:r>
            <a:endParaRPr lang="en-US" dirty="0"/>
          </a:p>
        </p:txBody>
      </p:sp>
      <p:pic>
        <p:nvPicPr>
          <p:cNvPr id="4" name="Content Placeholder 3" descr="energ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3200400"/>
            <a:ext cx="4442731" cy="2943583"/>
          </a:xfrm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75438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Energy Storage Device to heavy for power gain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Fairing More effective for speeds above 10 mph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Carbon Fiber Hub-Centered Wheels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467600" cy="4525963"/>
          </a:xfrm>
        </p:spPr>
        <p:txBody>
          <a:bodyPr/>
          <a:lstStyle/>
          <a:p>
            <a:r>
              <a:rPr lang="en-US" dirty="0" smtClean="0"/>
              <a:t>Manufacturing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8" name="Picture 7" descr="2011HPVFirstCarbonFiberWhe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962400"/>
            <a:ext cx="3048000" cy="2286000"/>
          </a:xfrm>
          <a:prstGeom prst="rect">
            <a:avLst/>
          </a:prstGeom>
        </p:spPr>
      </p:pic>
      <p:pic>
        <p:nvPicPr>
          <p:cNvPr id="4" name="Picture 3" descr="WheelTest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828800"/>
            <a:ext cx="5082299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leaning mechanism, vehicle was unstable and counterintuitive to ride.</a:t>
            </a:r>
          </a:p>
          <a:p>
            <a:pPr lvl="1"/>
            <a:r>
              <a:rPr lang="en-US" dirty="0" smtClean="0"/>
              <a:t>Lockout employed</a:t>
            </a:r>
          </a:p>
          <a:p>
            <a:pPr lvl="1"/>
            <a:r>
              <a:rPr lang="en-US" dirty="0" smtClean="0"/>
              <a:t>Further testing showed instability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 anchor="t" anchorCtr="0">
            <a:normAutofit fontScale="90000"/>
          </a:bodyPr>
          <a:lstStyle/>
          <a:p>
            <a:r>
              <a:rPr lang="en-US" b="1" dirty="0" smtClean="0"/>
              <a:t>The HPVC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Content Placeholder 3" descr="IMG_1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2971800"/>
            <a:ext cx="3810000" cy="2857500"/>
          </a:xfrm>
        </p:spPr>
      </p:pic>
      <p:pic>
        <p:nvPicPr>
          <p:cNvPr id="11" name="Picture 10" descr="photo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1" y="1371600"/>
            <a:ext cx="3244144" cy="4343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0" y="6019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http://www.nbcmontana.com/news/27897784/detail.html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HPVC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Redesigned Steel Front End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Photo03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514600"/>
            <a:ext cx="52832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Went Wrong</a:t>
            </a:r>
          </a:p>
          <a:p>
            <a:r>
              <a:rPr lang="en-US" dirty="0" smtClean="0"/>
              <a:t>How it Could Have Been Prevented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1271</TotalTime>
  <Words>127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Technic</vt:lpstr>
      <vt:lpstr>PSU 2011 Human Powered Vehicle </vt:lpstr>
      <vt:lpstr>Overview</vt:lpstr>
      <vt:lpstr>Final Design</vt:lpstr>
      <vt:lpstr>Energy Storage vs. Fairing</vt:lpstr>
      <vt:lpstr>Carbon Fiber Hub-Centered Wheels </vt:lpstr>
      <vt:lpstr>Testing</vt:lpstr>
      <vt:lpstr>The HPVC    </vt:lpstr>
      <vt:lpstr>The HPVC</vt:lpstr>
      <vt:lpstr>Failure Analysis</vt:lpstr>
      <vt:lpstr>Questions?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PSU 2010 Human Powered Vehicle</dc:title>
  <dc:creator>Owner</dc:creator>
  <cp:lastModifiedBy>thadeous</cp:lastModifiedBy>
  <cp:revision>63</cp:revision>
  <dcterms:created xsi:type="dcterms:W3CDTF">2011-02-13T22:58:22Z</dcterms:created>
  <dcterms:modified xsi:type="dcterms:W3CDTF">2011-06-01T17:32:35Z</dcterms:modified>
</cp:coreProperties>
</file>