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311" r:id="rId3"/>
    <p:sldId id="329" r:id="rId4"/>
    <p:sldId id="331" r:id="rId5"/>
    <p:sldId id="313" r:id="rId6"/>
    <p:sldId id="314" r:id="rId7"/>
    <p:sldId id="315" r:id="rId8"/>
    <p:sldId id="316" r:id="rId9"/>
    <p:sldId id="317" r:id="rId10"/>
    <p:sldId id="326" r:id="rId11"/>
    <p:sldId id="327" r:id="rId12"/>
    <p:sldId id="320" r:id="rId13"/>
    <p:sldId id="322" r:id="rId14"/>
    <p:sldId id="325" r:id="rId15"/>
    <p:sldId id="319" r:id="rId16"/>
    <p:sldId id="323" r:id="rId17"/>
    <p:sldId id="324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B2D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10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ehall\NSF%20ENGR%20121%20class%20files%20-%20honors\4_conductivity_calibr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ehall\NSF%20ENGR%20121%20class%20files%20-%20honors\4_conductivity_calibration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ehall\NSF%20ENGR%20121%20class%20files%20-%20honors\7_control_strategy_UCL_LCL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ehall\NSF%20ENGR%20121%20class%20files%20-%20honors\7_control_strategy_UCL_LCL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output vs</a:t>
            </a:r>
            <a:r>
              <a:rPr lang="en-US" baseline="0" dirty="0"/>
              <a:t> salt concentration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raw data</c:v>
          </c:tx>
          <c:spPr>
            <a:ln w="28575">
              <a:noFill/>
            </a:ln>
          </c:spPr>
          <c:xVal>
            <c:numRef>
              <c:f>Sheet1!$B$36:$B$53</c:f>
              <c:numCache>
                <c:formatCode>0.00</c:formatCode>
                <c:ptCount val="18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0.1</c:v>
                </c:pt>
                <c:pt idx="7">
                  <c:v>0.15</c:v>
                </c:pt>
                <c:pt idx="8">
                  <c:v>0.2</c:v>
                </c:pt>
                <c:pt idx="9">
                  <c:v>0.25</c:v>
                </c:pt>
                <c:pt idx="10">
                  <c:v>0.3</c:v>
                </c:pt>
                <c:pt idx="11">
                  <c:v>0.4</c:v>
                </c:pt>
                <c:pt idx="12">
                  <c:v>0.5</c:v>
                </c:pt>
                <c:pt idx="13">
                  <c:v>0.6</c:v>
                </c:pt>
                <c:pt idx="14">
                  <c:v>0.7</c:v>
                </c:pt>
                <c:pt idx="15">
                  <c:v>0.8</c:v>
                </c:pt>
                <c:pt idx="16">
                  <c:v>0.9</c:v>
                </c:pt>
                <c:pt idx="17">
                  <c:v>1</c:v>
                </c:pt>
              </c:numCache>
            </c:numRef>
          </c:xVal>
          <c:yVal>
            <c:numRef>
              <c:f>Sheet1!$C$36:$C$53</c:f>
              <c:numCache>
                <c:formatCode>General</c:formatCode>
                <c:ptCount val="18"/>
                <c:pt idx="0">
                  <c:v>2</c:v>
                </c:pt>
                <c:pt idx="5">
                  <c:v>467</c:v>
                </c:pt>
                <c:pt idx="6">
                  <c:v>512</c:v>
                </c:pt>
                <c:pt idx="7">
                  <c:v>538</c:v>
                </c:pt>
              </c:numCache>
            </c:numRef>
          </c:yVal>
          <c:smooth val="1"/>
        </c:ser>
        <c:ser>
          <c:idx val="1"/>
          <c:order val="1"/>
          <c:tx>
            <c:v>linear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Sheet1!$B$36:$B$53</c:f>
              <c:numCache>
                <c:formatCode>0.00</c:formatCode>
                <c:ptCount val="18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0.1</c:v>
                </c:pt>
                <c:pt idx="7">
                  <c:v>0.15</c:v>
                </c:pt>
                <c:pt idx="8">
                  <c:v>0.2</c:v>
                </c:pt>
                <c:pt idx="9">
                  <c:v>0.25</c:v>
                </c:pt>
                <c:pt idx="10">
                  <c:v>0.3</c:v>
                </c:pt>
                <c:pt idx="11">
                  <c:v>0.4</c:v>
                </c:pt>
                <c:pt idx="12">
                  <c:v>0.5</c:v>
                </c:pt>
                <c:pt idx="13">
                  <c:v>0.6</c:v>
                </c:pt>
                <c:pt idx="14">
                  <c:v>0.7</c:v>
                </c:pt>
                <c:pt idx="15">
                  <c:v>0.8</c:v>
                </c:pt>
                <c:pt idx="16">
                  <c:v>0.9</c:v>
                </c:pt>
                <c:pt idx="17">
                  <c:v>1</c:v>
                </c:pt>
              </c:numCache>
            </c:numRef>
          </c:xVal>
          <c:yVal>
            <c:numRef>
              <c:f>Sheet1!$D$36:$D$53</c:f>
              <c:numCache>
                <c:formatCode>General</c:formatCode>
                <c:ptCount val="18"/>
                <c:pt idx="0">
                  <c:v>432.17000725000003</c:v>
                </c:pt>
                <c:pt idx="1">
                  <c:v>439.42</c:v>
                </c:pt>
                <c:pt idx="2">
                  <c:v>446.67</c:v>
                </c:pt>
                <c:pt idx="3">
                  <c:v>453.92</c:v>
                </c:pt>
                <c:pt idx="4">
                  <c:v>461.17</c:v>
                </c:pt>
                <c:pt idx="5">
                  <c:v>468.42</c:v>
                </c:pt>
                <c:pt idx="6">
                  <c:v>504.67</c:v>
                </c:pt>
                <c:pt idx="7">
                  <c:v>540.92000000000007</c:v>
                </c:pt>
                <c:pt idx="8">
                  <c:v>577.17000000000007</c:v>
                </c:pt>
                <c:pt idx="9">
                  <c:v>613.42000000000007</c:v>
                </c:pt>
                <c:pt idx="10">
                  <c:v>649.67000000000007</c:v>
                </c:pt>
                <c:pt idx="11">
                  <c:v>722.17000000000007</c:v>
                </c:pt>
                <c:pt idx="12">
                  <c:v>794.67000000000007</c:v>
                </c:pt>
                <c:pt idx="13">
                  <c:v>867.17000000000007</c:v>
                </c:pt>
                <c:pt idx="14">
                  <c:v>939.67</c:v>
                </c:pt>
                <c:pt idx="15">
                  <c:v>1012.1700000000001</c:v>
                </c:pt>
                <c:pt idx="16">
                  <c:v>1084.67</c:v>
                </c:pt>
                <c:pt idx="17">
                  <c:v>1157.17</c:v>
                </c:pt>
              </c:numCache>
            </c:numRef>
          </c:yVal>
          <c:smooth val="1"/>
        </c:ser>
        <c:ser>
          <c:idx val="2"/>
          <c:order val="2"/>
          <c:tx>
            <c:v>polynomial</c:v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Sheet1!$B$36:$B$53</c:f>
              <c:numCache>
                <c:formatCode>0.00</c:formatCode>
                <c:ptCount val="18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0.1</c:v>
                </c:pt>
                <c:pt idx="7">
                  <c:v>0.15</c:v>
                </c:pt>
                <c:pt idx="8">
                  <c:v>0.2</c:v>
                </c:pt>
                <c:pt idx="9">
                  <c:v>0.25</c:v>
                </c:pt>
                <c:pt idx="10">
                  <c:v>0.3</c:v>
                </c:pt>
                <c:pt idx="11">
                  <c:v>0.4</c:v>
                </c:pt>
                <c:pt idx="12">
                  <c:v>0.5</c:v>
                </c:pt>
                <c:pt idx="13">
                  <c:v>0.6</c:v>
                </c:pt>
                <c:pt idx="14">
                  <c:v>0.7</c:v>
                </c:pt>
                <c:pt idx="15">
                  <c:v>0.8</c:v>
                </c:pt>
                <c:pt idx="16">
                  <c:v>0.9</c:v>
                </c:pt>
                <c:pt idx="17">
                  <c:v>1</c:v>
                </c:pt>
              </c:numCache>
            </c:numRef>
          </c:xVal>
          <c:yVal>
            <c:numRef>
              <c:f>Sheet1!$E$36:$E$53</c:f>
              <c:numCache>
                <c:formatCode>General</c:formatCode>
                <c:ptCount val="18"/>
                <c:pt idx="0">
                  <c:v>398.00001544999958</c:v>
                </c:pt>
                <c:pt idx="1">
                  <c:v>413.04</c:v>
                </c:pt>
                <c:pt idx="2">
                  <c:v>427.26</c:v>
                </c:pt>
                <c:pt idx="3">
                  <c:v>440.66</c:v>
                </c:pt>
                <c:pt idx="4">
                  <c:v>453.24</c:v>
                </c:pt>
                <c:pt idx="5">
                  <c:v>465</c:v>
                </c:pt>
                <c:pt idx="6">
                  <c:v>511.5</c:v>
                </c:pt>
                <c:pt idx="7">
                  <c:v>537.5</c:v>
                </c:pt>
                <c:pt idx="8">
                  <c:v>543</c:v>
                </c:pt>
                <c:pt idx="9">
                  <c:v>528</c:v>
                </c:pt>
                <c:pt idx="10">
                  <c:v>492.5</c:v>
                </c:pt>
                <c:pt idx="11">
                  <c:v>359.99999999999989</c:v>
                </c:pt>
                <c:pt idx="12">
                  <c:v>145.5</c:v>
                </c:pt>
                <c:pt idx="13">
                  <c:v>-151</c:v>
                </c:pt>
                <c:pt idx="14">
                  <c:v>-529.49999999999977</c:v>
                </c:pt>
                <c:pt idx="15">
                  <c:v>-990.00000000000045</c:v>
                </c:pt>
                <c:pt idx="16">
                  <c:v>-1532.5</c:v>
                </c:pt>
                <c:pt idx="17">
                  <c:v>-2157</c:v>
                </c:pt>
              </c:numCache>
            </c:numRef>
          </c:yVal>
          <c:smooth val="1"/>
        </c:ser>
        <c:ser>
          <c:idx val="3"/>
          <c:order val="3"/>
          <c:tx>
            <c:v>power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Sheet1!$B$36:$B$53</c:f>
              <c:numCache>
                <c:formatCode>0.00</c:formatCode>
                <c:ptCount val="18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0.1</c:v>
                </c:pt>
                <c:pt idx="7">
                  <c:v>0.15</c:v>
                </c:pt>
                <c:pt idx="8">
                  <c:v>0.2</c:v>
                </c:pt>
                <c:pt idx="9">
                  <c:v>0.25</c:v>
                </c:pt>
                <c:pt idx="10">
                  <c:v>0.3</c:v>
                </c:pt>
                <c:pt idx="11">
                  <c:v>0.4</c:v>
                </c:pt>
                <c:pt idx="12">
                  <c:v>0.5</c:v>
                </c:pt>
                <c:pt idx="13">
                  <c:v>0.6</c:v>
                </c:pt>
                <c:pt idx="14">
                  <c:v>0.7</c:v>
                </c:pt>
                <c:pt idx="15">
                  <c:v>0.8</c:v>
                </c:pt>
                <c:pt idx="16">
                  <c:v>0.9</c:v>
                </c:pt>
                <c:pt idx="17">
                  <c:v>1</c:v>
                </c:pt>
              </c:numCache>
            </c:numRef>
          </c:xVal>
          <c:yVal>
            <c:numRef>
              <c:f>Sheet1!$F$36:$F$53</c:f>
              <c:numCache>
                <c:formatCode>0</c:formatCode>
                <c:ptCount val="18"/>
                <c:pt idx="0">
                  <c:v>60.288099696759872</c:v>
                </c:pt>
                <c:pt idx="1">
                  <c:v>376.03787945906225</c:v>
                </c:pt>
                <c:pt idx="2">
                  <c:v>412.20956913854644</c:v>
                </c:pt>
                <c:pt idx="3">
                  <c:v>434.96084250471353</c:v>
                </c:pt>
                <c:pt idx="4">
                  <c:v>451.86067194564174</c:v>
                </c:pt>
                <c:pt idx="5">
                  <c:v>465.42008434551673</c:v>
                </c:pt>
                <c:pt idx="6">
                  <c:v>510.18959236891823</c:v>
                </c:pt>
                <c:pt idx="7">
                  <c:v>538.34872246581619</c:v>
                </c:pt>
                <c:pt idx="8">
                  <c:v>559.2655515234004</c:v>
                </c:pt>
                <c:pt idx="9">
                  <c:v>576.04796416731733</c:v>
                </c:pt>
                <c:pt idx="10">
                  <c:v>590.13335372794461</c:v>
                </c:pt>
                <c:pt idx="11">
                  <c:v>613.06220628390122</c:v>
                </c:pt>
                <c:pt idx="12">
                  <c:v>631.4589462479862</c:v>
                </c:pt>
                <c:pt idx="13">
                  <c:v>646.89923213165036</c:v>
                </c:pt>
                <c:pt idx="14">
                  <c:v>660.24798620895854</c:v>
                </c:pt>
                <c:pt idx="15">
                  <c:v>672.03364796903429</c:v>
                </c:pt>
                <c:pt idx="16">
                  <c:v>682.60384059415787</c:v>
                </c:pt>
                <c:pt idx="17">
                  <c:v>692.2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88896"/>
        <c:axId val="4691072"/>
      </c:scatterChart>
      <c:valAx>
        <c:axId val="4688896"/>
        <c:scaling>
          <c:orientation val="minMax"/>
          <c:max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salt concentration (% wt)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4691072"/>
        <c:crosses val="autoZero"/>
        <c:crossBetween val="midCat"/>
      </c:valAx>
      <c:valAx>
        <c:axId val="4691072"/>
        <c:scaling>
          <c:orientation val="minMax"/>
          <c:max val="8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output of</a:t>
                </a:r>
                <a:r>
                  <a:rPr lang="en-US" sz="1200" baseline="0" dirty="0"/>
                  <a:t> circuit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6888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output vs</a:t>
            </a:r>
            <a:r>
              <a:rPr lang="en-US" baseline="0" dirty="0"/>
              <a:t> salt concentration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raw data</c:v>
          </c:tx>
          <c:spPr>
            <a:ln w="28575">
              <a:noFill/>
            </a:ln>
          </c:spPr>
          <c:xVal>
            <c:numRef>
              <c:f>Sheet1!$B$36:$B$53</c:f>
              <c:numCache>
                <c:formatCode>0.00</c:formatCode>
                <c:ptCount val="18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0.1</c:v>
                </c:pt>
                <c:pt idx="7">
                  <c:v>0.15</c:v>
                </c:pt>
                <c:pt idx="8">
                  <c:v>0.2</c:v>
                </c:pt>
                <c:pt idx="9">
                  <c:v>0.25</c:v>
                </c:pt>
                <c:pt idx="10">
                  <c:v>0.3</c:v>
                </c:pt>
                <c:pt idx="11">
                  <c:v>0.4</c:v>
                </c:pt>
                <c:pt idx="12">
                  <c:v>0.5</c:v>
                </c:pt>
                <c:pt idx="13">
                  <c:v>0.6</c:v>
                </c:pt>
                <c:pt idx="14">
                  <c:v>0.7</c:v>
                </c:pt>
                <c:pt idx="15">
                  <c:v>0.8</c:v>
                </c:pt>
                <c:pt idx="16">
                  <c:v>0.9</c:v>
                </c:pt>
                <c:pt idx="17">
                  <c:v>1</c:v>
                </c:pt>
              </c:numCache>
            </c:numRef>
          </c:xVal>
          <c:yVal>
            <c:numRef>
              <c:f>Sheet1!$C$36:$C$53</c:f>
              <c:numCache>
                <c:formatCode>General</c:formatCode>
                <c:ptCount val="18"/>
                <c:pt idx="0">
                  <c:v>2</c:v>
                </c:pt>
                <c:pt idx="5">
                  <c:v>467</c:v>
                </c:pt>
                <c:pt idx="6">
                  <c:v>512</c:v>
                </c:pt>
                <c:pt idx="7">
                  <c:v>538</c:v>
                </c:pt>
              </c:numCache>
            </c:numRef>
          </c:yVal>
          <c:smooth val="1"/>
        </c:ser>
        <c:ser>
          <c:idx val="1"/>
          <c:order val="1"/>
          <c:tx>
            <c:v>linear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Sheet1!$B$36:$B$53</c:f>
              <c:numCache>
                <c:formatCode>0.00</c:formatCode>
                <c:ptCount val="18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0.1</c:v>
                </c:pt>
                <c:pt idx="7">
                  <c:v>0.15</c:v>
                </c:pt>
                <c:pt idx="8">
                  <c:v>0.2</c:v>
                </c:pt>
                <c:pt idx="9">
                  <c:v>0.25</c:v>
                </c:pt>
                <c:pt idx="10">
                  <c:v>0.3</c:v>
                </c:pt>
                <c:pt idx="11">
                  <c:v>0.4</c:v>
                </c:pt>
                <c:pt idx="12">
                  <c:v>0.5</c:v>
                </c:pt>
                <c:pt idx="13">
                  <c:v>0.6</c:v>
                </c:pt>
                <c:pt idx="14">
                  <c:v>0.7</c:v>
                </c:pt>
                <c:pt idx="15">
                  <c:v>0.8</c:v>
                </c:pt>
                <c:pt idx="16">
                  <c:v>0.9</c:v>
                </c:pt>
                <c:pt idx="17">
                  <c:v>1</c:v>
                </c:pt>
              </c:numCache>
            </c:numRef>
          </c:xVal>
          <c:yVal>
            <c:numRef>
              <c:f>Sheet1!$D$36:$D$53</c:f>
              <c:numCache>
                <c:formatCode>General</c:formatCode>
                <c:ptCount val="18"/>
                <c:pt idx="0">
                  <c:v>432.17000725000003</c:v>
                </c:pt>
                <c:pt idx="1">
                  <c:v>439.42</c:v>
                </c:pt>
                <c:pt idx="2">
                  <c:v>446.67</c:v>
                </c:pt>
                <c:pt idx="3">
                  <c:v>453.92</c:v>
                </c:pt>
                <c:pt idx="4">
                  <c:v>461.17</c:v>
                </c:pt>
                <c:pt idx="5">
                  <c:v>468.42</c:v>
                </c:pt>
                <c:pt idx="6">
                  <c:v>504.67</c:v>
                </c:pt>
                <c:pt idx="7">
                  <c:v>540.92000000000007</c:v>
                </c:pt>
                <c:pt idx="8">
                  <c:v>577.17000000000007</c:v>
                </c:pt>
                <c:pt idx="9">
                  <c:v>613.42000000000007</c:v>
                </c:pt>
                <c:pt idx="10">
                  <c:v>649.67000000000007</c:v>
                </c:pt>
                <c:pt idx="11">
                  <c:v>722.17000000000007</c:v>
                </c:pt>
                <c:pt idx="12">
                  <c:v>794.67000000000007</c:v>
                </c:pt>
                <c:pt idx="13">
                  <c:v>867.17000000000007</c:v>
                </c:pt>
                <c:pt idx="14">
                  <c:v>939.67</c:v>
                </c:pt>
                <c:pt idx="15">
                  <c:v>1012.1700000000001</c:v>
                </c:pt>
                <c:pt idx="16">
                  <c:v>1084.67</c:v>
                </c:pt>
                <c:pt idx="17">
                  <c:v>1157.17</c:v>
                </c:pt>
              </c:numCache>
            </c:numRef>
          </c:yVal>
          <c:smooth val="1"/>
        </c:ser>
        <c:ser>
          <c:idx val="2"/>
          <c:order val="2"/>
          <c:tx>
            <c:v>polynomial</c:v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Sheet1!$B$36:$B$53</c:f>
              <c:numCache>
                <c:formatCode>0.00</c:formatCode>
                <c:ptCount val="18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0.1</c:v>
                </c:pt>
                <c:pt idx="7">
                  <c:v>0.15</c:v>
                </c:pt>
                <c:pt idx="8">
                  <c:v>0.2</c:v>
                </c:pt>
                <c:pt idx="9">
                  <c:v>0.25</c:v>
                </c:pt>
                <c:pt idx="10">
                  <c:v>0.3</c:v>
                </c:pt>
                <c:pt idx="11">
                  <c:v>0.4</c:v>
                </c:pt>
                <c:pt idx="12">
                  <c:v>0.5</c:v>
                </c:pt>
                <c:pt idx="13">
                  <c:v>0.6</c:v>
                </c:pt>
                <c:pt idx="14">
                  <c:v>0.7</c:v>
                </c:pt>
                <c:pt idx="15">
                  <c:v>0.8</c:v>
                </c:pt>
                <c:pt idx="16">
                  <c:v>0.9</c:v>
                </c:pt>
                <c:pt idx="17">
                  <c:v>1</c:v>
                </c:pt>
              </c:numCache>
            </c:numRef>
          </c:xVal>
          <c:yVal>
            <c:numRef>
              <c:f>Sheet1!$E$36:$E$53</c:f>
              <c:numCache>
                <c:formatCode>General</c:formatCode>
                <c:ptCount val="18"/>
                <c:pt idx="0">
                  <c:v>398.00001544999958</c:v>
                </c:pt>
                <c:pt idx="1">
                  <c:v>413.04</c:v>
                </c:pt>
                <c:pt idx="2">
                  <c:v>427.26</c:v>
                </c:pt>
                <c:pt idx="3">
                  <c:v>440.66</c:v>
                </c:pt>
                <c:pt idx="4">
                  <c:v>453.24</c:v>
                </c:pt>
                <c:pt idx="5">
                  <c:v>465</c:v>
                </c:pt>
                <c:pt idx="6">
                  <c:v>511.5</c:v>
                </c:pt>
                <c:pt idx="7">
                  <c:v>537.5</c:v>
                </c:pt>
                <c:pt idx="8">
                  <c:v>543</c:v>
                </c:pt>
                <c:pt idx="9">
                  <c:v>528</c:v>
                </c:pt>
                <c:pt idx="10">
                  <c:v>492.5</c:v>
                </c:pt>
                <c:pt idx="11">
                  <c:v>359.99999999999989</c:v>
                </c:pt>
                <c:pt idx="12">
                  <c:v>145.5</c:v>
                </c:pt>
                <c:pt idx="13">
                  <c:v>-151</c:v>
                </c:pt>
                <c:pt idx="14">
                  <c:v>-529.49999999999977</c:v>
                </c:pt>
                <c:pt idx="15">
                  <c:v>-990.00000000000045</c:v>
                </c:pt>
                <c:pt idx="16">
                  <c:v>-1532.5</c:v>
                </c:pt>
                <c:pt idx="17">
                  <c:v>-2157</c:v>
                </c:pt>
              </c:numCache>
            </c:numRef>
          </c:yVal>
          <c:smooth val="1"/>
        </c:ser>
        <c:ser>
          <c:idx val="3"/>
          <c:order val="3"/>
          <c:tx>
            <c:v>power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Sheet1!$B$36:$B$53</c:f>
              <c:numCache>
                <c:formatCode>0.00</c:formatCode>
                <c:ptCount val="18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0.1</c:v>
                </c:pt>
                <c:pt idx="7">
                  <c:v>0.15</c:v>
                </c:pt>
                <c:pt idx="8">
                  <c:v>0.2</c:v>
                </c:pt>
                <c:pt idx="9">
                  <c:v>0.25</c:v>
                </c:pt>
                <c:pt idx="10">
                  <c:v>0.3</c:v>
                </c:pt>
                <c:pt idx="11">
                  <c:v>0.4</c:v>
                </c:pt>
                <c:pt idx="12">
                  <c:v>0.5</c:v>
                </c:pt>
                <c:pt idx="13">
                  <c:v>0.6</c:v>
                </c:pt>
                <c:pt idx="14">
                  <c:v>0.7</c:v>
                </c:pt>
                <c:pt idx="15">
                  <c:v>0.8</c:v>
                </c:pt>
                <c:pt idx="16">
                  <c:v>0.9</c:v>
                </c:pt>
                <c:pt idx="17">
                  <c:v>1</c:v>
                </c:pt>
              </c:numCache>
            </c:numRef>
          </c:xVal>
          <c:yVal>
            <c:numRef>
              <c:f>Sheet1!$F$36:$F$53</c:f>
              <c:numCache>
                <c:formatCode>0</c:formatCode>
                <c:ptCount val="18"/>
                <c:pt idx="0">
                  <c:v>60.288099696759872</c:v>
                </c:pt>
                <c:pt idx="1">
                  <c:v>376.03787945906225</c:v>
                </c:pt>
                <c:pt idx="2">
                  <c:v>412.20956913854644</c:v>
                </c:pt>
                <c:pt idx="3">
                  <c:v>434.96084250471353</c:v>
                </c:pt>
                <c:pt idx="4">
                  <c:v>451.86067194564174</c:v>
                </c:pt>
                <c:pt idx="5">
                  <c:v>465.42008434551673</c:v>
                </c:pt>
                <c:pt idx="6">
                  <c:v>510.18959236891823</c:v>
                </c:pt>
                <c:pt idx="7">
                  <c:v>538.34872246581619</c:v>
                </c:pt>
                <c:pt idx="8">
                  <c:v>559.2655515234004</c:v>
                </c:pt>
                <c:pt idx="9">
                  <c:v>576.04796416731733</c:v>
                </c:pt>
                <c:pt idx="10">
                  <c:v>590.13335372794461</c:v>
                </c:pt>
                <c:pt idx="11">
                  <c:v>613.06220628390122</c:v>
                </c:pt>
                <c:pt idx="12">
                  <c:v>631.4589462479862</c:v>
                </c:pt>
                <c:pt idx="13">
                  <c:v>646.89923213165036</c:v>
                </c:pt>
                <c:pt idx="14">
                  <c:v>660.24798620895854</c:v>
                </c:pt>
                <c:pt idx="15">
                  <c:v>672.03364796903429</c:v>
                </c:pt>
                <c:pt idx="16">
                  <c:v>682.60384059415787</c:v>
                </c:pt>
                <c:pt idx="17">
                  <c:v>692.2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2208"/>
        <c:axId val="4704128"/>
      </c:scatterChart>
      <c:valAx>
        <c:axId val="4702208"/>
        <c:scaling>
          <c:orientation val="minMax"/>
          <c:max val="0.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salt concentration (% wt)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4704128"/>
        <c:crosses val="autoZero"/>
        <c:crossBetween val="midCat"/>
      </c:valAx>
      <c:valAx>
        <c:axId val="4704128"/>
        <c:scaling>
          <c:orientation val="minMax"/>
          <c:max val="6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output of</a:t>
                </a:r>
                <a:r>
                  <a:rPr lang="en-US" sz="1200" baseline="0" dirty="0"/>
                  <a:t> circuit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70220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analog output</c:v>
          </c:tx>
          <c:spPr>
            <a:ln w="28575">
              <a:noFill/>
            </a:ln>
          </c:spPr>
          <c:xVal>
            <c:numRef>
              <c:f>Sheet1!$B$3:$B$23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Sheet1!$C$3:$C$23</c:f>
              <c:numCache>
                <c:formatCode>General</c:formatCode>
                <c:ptCount val="21"/>
                <c:pt idx="0">
                  <c:v>506</c:v>
                </c:pt>
                <c:pt idx="1">
                  <c:v>505</c:v>
                </c:pt>
                <c:pt idx="2">
                  <c:v>508</c:v>
                </c:pt>
                <c:pt idx="3">
                  <c:v>505</c:v>
                </c:pt>
                <c:pt idx="4">
                  <c:v>506</c:v>
                </c:pt>
                <c:pt idx="5">
                  <c:v>505</c:v>
                </c:pt>
                <c:pt idx="6">
                  <c:v>505</c:v>
                </c:pt>
                <c:pt idx="7">
                  <c:v>501</c:v>
                </c:pt>
                <c:pt idx="8">
                  <c:v>499</c:v>
                </c:pt>
                <c:pt idx="9">
                  <c:v>502</c:v>
                </c:pt>
                <c:pt idx="10">
                  <c:v>499</c:v>
                </c:pt>
                <c:pt idx="11">
                  <c:v>499</c:v>
                </c:pt>
                <c:pt idx="12">
                  <c:v>498</c:v>
                </c:pt>
                <c:pt idx="13">
                  <c:v>500</c:v>
                </c:pt>
                <c:pt idx="14">
                  <c:v>502</c:v>
                </c:pt>
                <c:pt idx="15">
                  <c:v>505</c:v>
                </c:pt>
                <c:pt idx="16">
                  <c:v>502</c:v>
                </c:pt>
                <c:pt idx="17">
                  <c:v>505</c:v>
                </c:pt>
                <c:pt idx="18">
                  <c:v>504</c:v>
                </c:pt>
                <c:pt idx="19">
                  <c:v>503</c:v>
                </c:pt>
                <c:pt idx="20">
                  <c:v>504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75104"/>
        <c:axId val="32977280"/>
      </c:scatterChart>
      <c:valAx>
        <c:axId val="3297510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reading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977280"/>
        <c:crosses val="autoZero"/>
        <c:crossBetween val="midCat"/>
      </c:valAx>
      <c:valAx>
        <c:axId val="32977280"/>
        <c:scaling>
          <c:orientation val="minMax"/>
          <c:max val="512"/>
          <c:min val="49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analog output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975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429072559750144"/>
          <c:y val="0.13812117235345581"/>
          <c:w val="0.21947111077258771"/>
          <c:h val="0.3348687664041994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analog output</c:v>
          </c:tx>
          <c:spPr>
            <a:ln w="28575">
              <a:noFill/>
            </a:ln>
          </c:spPr>
          <c:xVal>
            <c:numRef>
              <c:f>Sheet1!$I$3:$I$43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Sheet1!$J$3:$J$43</c:f>
              <c:numCache>
                <c:formatCode>General</c:formatCode>
                <c:ptCount val="41"/>
                <c:pt idx="0">
                  <c:v>506</c:v>
                </c:pt>
                <c:pt idx="1">
                  <c:v>505</c:v>
                </c:pt>
                <c:pt idx="2">
                  <c:v>508</c:v>
                </c:pt>
                <c:pt idx="3">
                  <c:v>505</c:v>
                </c:pt>
                <c:pt idx="4">
                  <c:v>506</c:v>
                </c:pt>
                <c:pt idx="5">
                  <c:v>505</c:v>
                </c:pt>
                <c:pt idx="6">
                  <c:v>505</c:v>
                </c:pt>
                <c:pt idx="7">
                  <c:v>501</c:v>
                </c:pt>
                <c:pt idx="8">
                  <c:v>499</c:v>
                </c:pt>
                <c:pt idx="9">
                  <c:v>502</c:v>
                </c:pt>
                <c:pt idx="10">
                  <c:v>499</c:v>
                </c:pt>
                <c:pt idx="11">
                  <c:v>499</c:v>
                </c:pt>
                <c:pt idx="12">
                  <c:v>498</c:v>
                </c:pt>
                <c:pt idx="13">
                  <c:v>500</c:v>
                </c:pt>
                <c:pt idx="14">
                  <c:v>502</c:v>
                </c:pt>
                <c:pt idx="15">
                  <c:v>505</c:v>
                </c:pt>
                <c:pt idx="16">
                  <c:v>502</c:v>
                </c:pt>
                <c:pt idx="17">
                  <c:v>505</c:v>
                </c:pt>
                <c:pt idx="18">
                  <c:v>504</c:v>
                </c:pt>
                <c:pt idx="19">
                  <c:v>503</c:v>
                </c:pt>
                <c:pt idx="20">
                  <c:v>504</c:v>
                </c:pt>
                <c:pt idx="21">
                  <c:v>505</c:v>
                </c:pt>
                <c:pt idx="22">
                  <c:v>505</c:v>
                </c:pt>
                <c:pt idx="23">
                  <c:v>506</c:v>
                </c:pt>
                <c:pt idx="24">
                  <c:v>507</c:v>
                </c:pt>
                <c:pt idx="25">
                  <c:v>508</c:v>
                </c:pt>
                <c:pt idx="26">
                  <c:v>510</c:v>
                </c:pt>
                <c:pt idx="27">
                  <c:v>514</c:v>
                </c:pt>
                <c:pt idx="28">
                  <c:v>515</c:v>
                </c:pt>
                <c:pt idx="29">
                  <c:v>516</c:v>
                </c:pt>
                <c:pt idx="30">
                  <c:v>518</c:v>
                </c:pt>
                <c:pt idx="31">
                  <c:v>518</c:v>
                </c:pt>
                <c:pt idx="32">
                  <c:v>519</c:v>
                </c:pt>
                <c:pt idx="33">
                  <c:v>517</c:v>
                </c:pt>
                <c:pt idx="34">
                  <c:v>519</c:v>
                </c:pt>
                <c:pt idx="35">
                  <c:v>518</c:v>
                </c:pt>
                <c:pt idx="36">
                  <c:v>518</c:v>
                </c:pt>
                <c:pt idx="37">
                  <c:v>518</c:v>
                </c:pt>
                <c:pt idx="38">
                  <c:v>518</c:v>
                </c:pt>
                <c:pt idx="39">
                  <c:v>519</c:v>
                </c:pt>
                <c:pt idx="40">
                  <c:v>519</c:v>
                </c:pt>
              </c:numCache>
            </c:numRef>
          </c:yVal>
          <c:smooth val="0"/>
        </c:ser>
        <c:ser>
          <c:idx val="1"/>
          <c:order val="1"/>
          <c:tx>
            <c:v>UCL</c:v>
          </c:tx>
          <c:spPr>
            <a:ln w="28575"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Sheet1!$I$3:$I$43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Sheet1!$L$3:$L$43</c:f>
              <c:numCache>
                <c:formatCode>General</c:formatCode>
                <c:ptCount val="41"/>
                <c:pt idx="0">
                  <c:v>511</c:v>
                </c:pt>
                <c:pt idx="1">
                  <c:v>511</c:v>
                </c:pt>
                <c:pt idx="2">
                  <c:v>511</c:v>
                </c:pt>
                <c:pt idx="3">
                  <c:v>511</c:v>
                </c:pt>
                <c:pt idx="4">
                  <c:v>511</c:v>
                </c:pt>
                <c:pt idx="5">
                  <c:v>511</c:v>
                </c:pt>
                <c:pt idx="6">
                  <c:v>511</c:v>
                </c:pt>
                <c:pt idx="7">
                  <c:v>511</c:v>
                </c:pt>
                <c:pt idx="8">
                  <c:v>511</c:v>
                </c:pt>
                <c:pt idx="9">
                  <c:v>511</c:v>
                </c:pt>
                <c:pt idx="10">
                  <c:v>511</c:v>
                </c:pt>
                <c:pt idx="11">
                  <c:v>511</c:v>
                </c:pt>
                <c:pt idx="12">
                  <c:v>511</c:v>
                </c:pt>
                <c:pt idx="13">
                  <c:v>511</c:v>
                </c:pt>
                <c:pt idx="14">
                  <c:v>511</c:v>
                </c:pt>
                <c:pt idx="15">
                  <c:v>511</c:v>
                </c:pt>
                <c:pt idx="16">
                  <c:v>511</c:v>
                </c:pt>
                <c:pt idx="17">
                  <c:v>511</c:v>
                </c:pt>
                <c:pt idx="18">
                  <c:v>511</c:v>
                </c:pt>
                <c:pt idx="19">
                  <c:v>511</c:v>
                </c:pt>
                <c:pt idx="20">
                  <c:v>511</c:v>
                </c:pt>
                <c:pt idx="21">
                  <c:v>511</c:v>
                </c:pt>
                <c:pt idx="22">
                  <c:v>511</c:v>
                </c:pt>
                <c:pt idx="23">
                  <c:v>511</c:v>
                </c:pt>
                <c:pt idx="24">
                  <c:v>511</c:v>
                </c:pt>
                <c:pt idx="25">
                  <c:v>511</c:v>
                </c:pt>
                <c:pt idx="26">
                  <c:v>511</c:v>
                </c:pt>
                <c:pt idx="27">
                  <c:v>511</c:v>
                </c:pt>
                <c:pt idx="28">
                  <c:v>511</c:v>
                </c:pt>
                <c:pt idx="29">
                  <c:v>511</c:v>
                </c:pt>
                <c:pt idx="30">
                  <c:v>511</c:v>
                </c:pt>
                <c:pt idx="31">
                  <c:v>511</c:v>
                </c:pt>
                <c:pt idx="32">
                  <c:v>511</c:v>
                </c:pt>
                <c:pt idx="33">
                  <c:v>511</c:v>
                </c:pt>
                <c:pt idx="34">
                  <c:v>511</c:v>
                </c:pt>
                <c:pt idx="35">
                  <c:v>511</c:v>
                </c:pt>
                <c:pt idx="36">
                  <c:v>511</c:v>
                </c:pt>
                <c:pt idx="37">
                  <c:v>511</c:v>
                </c:pt>
                <c:pt idx="38">
                  <c:v>511</c:v>
                </c:pt>
                <c:pt idx="39">
                  <c:v>511</c:v>
                </c:pt>
                <c:pt idx="40">
                  <c:v>511</c:v>
                </c:pt>
              </c:numCache>
            </c:numRef>
          </c:yVal>
          <c:smooth val="0"/>
        </c:ser>
        <c:ser>
          <c:idx val="2"/>
          <c:order val="2"/>
          <c:tx>
            <c:v>LCL</c:v>
          </c:tx>
          <c:spPr>
            <a:ln w="28575"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Sheet1!$I$3:$I$43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Sheet1!$M$3:$M$43</c:f>
              <c:numCache>
                <c:formatCode>General</c:formatCode>
                <c:ptCount val="41"/>
                <c:pt idx="0">
                  <c:v>495</c:v>
                </c:pt>
                <c:pt idx="1">
                  <c:v>495</c:v>
                </c:pt>
                <c:pt idx="2">
                  <c:v>495</c:v>
                </c:pt>
                <c:pt idx="3">
                  <c:v>495</c:v>
                </c:pt>
                <c:pt idx="4">
                  <c:v>495</c:v>
                </c:pt>
                <c:pt idx="5">
                  <c:v>495</c:v>
                </c:pt>
                <c:pt idx="6">
                  <c:v>495</c:v>
                </c:pt>
                <c:pt idx="7">
                  <c:v>495</c:v>
                </c:pt>
                <c:pt idx="8">
                  <c:v>495</c:v>
                </c:pt>
                <c:pt idx="9">
                  <c:v>495</c:v>
                </c:pt>
                <c:pt idx="10">
                  <c:v>495</c:v>
                </c:pt>
                <c:pt idx="11">
                  <c:v>495</c:v>
                </c:pt>
                <c:pt idx="12">
                  <c:v>495</c:v>
                </c:pt>
                <c:pt idx="13">
                  <c:v>495</c:v>
                </c:pt>
                <c:pt idx="14">
                  <c:v>495</c:v>
                </c:pt>
                <c:pt idx="15">
                  <c:v>495</c:v>
                </c:pt>
                <c:pt idx="16">
                  <c:v>495</c:v>
                </c:pt>
                <c:pt idx="17">
                  <c:v>495</c:v>
                </c:pt>
                <c:pt idx="18">
                  <c:v>495</c:v>
                </c:pt>
                <c:pt idx="19">
                  <c:v>495</c:v>
                </c:pt>
                <c:pt idx="20">
                  <c:v>495</c:v>
                </c:pt>
                <c:pt idx="21">
                  <c:v>495</c:v>
                </c:pt>
                <c:pt idx="22">
                  <c:v>495</c:v>
                </c:pt>
                <c:pt idx="23">
                  <c:v>495</c:v>
                </c:pt>
                <c:pt idx="24">
                  <c:v>495</c:v>
                </c:pt>
                <c:pt idx="25">
                  <c:v>495</c:v>
                </c:pt>
                <c:pt idx="26">
                  <c:v>495</c:v>
                </c:pt>
                <c:pt idx="27">
                  <c:v>495</c:v>
                </c:pt>
                <c:pt idx="28">
                  <c:v>495</c:v>
                </c:pt>
                <c:pt idx="29">
                  <c:v>495</c:v>
                </c:pt>
                <c:pt idx="30">
                  <c:v>495</c:v>
                </c:pt>
                <c:pt idx="31">
                  <c:v>495</c:v>
                </c:pt>
                <c:pt idx="32">
                  <c:v>495</c:v>
                </c:pt>
                <c:pt idx="33">
                  <c:v>495</c:v>
                </c:pt>
                <c:pt idx="34">
                  <c:v>495</c:v>
                </c:pt>
                <c:pt idx="35">
                  <c:v>495</c:v>
                </c:pt>
                <c:pt idx="36">
                  <c:v>495</c:v>
                </c:pt>
                <c:pt idx="37">
                  <c:v>495</c:v>
                </c:pt>
                <c:pt idx="38">
                  <c:v>495</c:v>
                </c:pt>
                <c:pt idx="39">
                  <c:v>495</c:v>
                </c:pt>
                <c:pt idx="40">
                  <c:v>495</c:v>
                </c:pt>
              </c:numCache>
            </c:numRef>
          </c:yVal>
          <c:smooth val="0"/>
        </c:ser>
        <c:ser>
          <c:idx val="3"/>
          <c:order val="3"/>
          <c:tx>
            <c:v>mean</c:v>
          </c:tx>
          <c:spPr>
            <a:ln w="28575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Sheet1!$I$3:$I$43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Sheet1!$K$3:$K$43</c:f>
              <c:numCache>
                <c:formatCode>General</c:formatCode>
                <c:ptCount val="41"/>
                <c:pt idx="0">
                  <c:v>503</c:v>
                </c:pt>
                <c:pt idx="1">
                  <c:v>503</c:v>
                </c:pt>
                <c:pt idx="2">
                  <c:v>503</c:v>
                </c:pt>
                <c:pt idx="3">
                  <c:v>503</c:v>
                </c:pt>
                <c:pt idx="4">
                  <c:v>503</c:v>
                </c:pt>
                <c:pt idx="5">
                  <c:v>503</c:v>
                </c:pt>
                <c:pt idx="6">
                  <c:v>503</c:v>
                </c:pt>
                <c:pt idx="7">
                  <c:v>503</c:v>
                </c:pt>
                <c:pt idx="8">
                  <c:v>503</c:v>
                </c:pt>
                <c:pt idx="9">
                  <c:v>503</c:v>
                </c:pt>
                <c:pt idx="10">
                  <c:v>503</c:v>
                </c:pt>
                <c:pt idx="11">
                  <c:v>503</c:v>
                </c:pt>
                <c:pt idx="12">
                  <c:v>503</c:v>
                </c:pt>
                <c:pt idx="13">
                  <c:v>503</c:v>
                </c:pt>
                <c:pt idx="14">
                  <c:v>503</c:v>
                </c:pt>
                <c:pt idx="15">
                  <c:v>503</c:v>
                </c:pt>
                <c:pt idx="16">
                  <c:v>503</c:v>
                </c:pt>
                <c:pt idx="17">
                  <c:v>503</c:v>
                </c:pt>
                <c:pt idx="18">
                  <c:v>503</c:v>
                </c:pt>
                <c:pt idx="19">
                  <c:v>503</c:v>
                </c:pt>
                <c:pt idx="20">
                  <c:v>503</c:v>
                </c:pt>
                <c:pt idx="21">
                  <c:v>503</c:v>
                </c:pt>
                <c:pt idx="22">
                  <c:v>503</c:v>
                </c:pt>
                <c:pt idx="23">
                  <c:v>503</c:v>
                </c:pt>
                <c:pt idx="24">
                  <c:v>503</c:v>
                </c:pt>
                <c:pt idx="25">
                  <c:v>503</c:v>
                </c:pt>
                <c:pt idx="26">
                  <c:v>503</c:v>
                </c:pt>
                <c:pt idx="27">
                  <c:v>503</c:v>
                </c:pt>
                <c:pt idx="28">
                  <c:v>503</c:v>
                </c:pt>
                <c:pt idx="29">
                  <c:v>503</c:v>
                </c:pt>
                <c:pt idx="30">
                  <c:v>503</c:v>
                </c:pt>
                <c:pt idx="31">
                  <c:v>503</c:v>
                </c:pt>
                <c:pt idx="32">
                  <c:v>503</c:v>
                </c:pt>
                <c:pt idx="33">
                  <c:v>503</c:v>
                </c:pt>
                <c:pt idx="34">
                  <c:v>503</c:v>
                </c:pt>
                <c:pt idx="35">
                  <c:v>503</c:v>
                </c:pt>
                <c:pt idx="36">
                  <c:v>503</c:v>
                </c:pt>
                <c:pt idx="37">
                  <c:v>503</c:v>
                </c:pt>
                <c:pt idx="38">
                  <c:v>503</c:v>
                </c:pt>
                <c:pt idx="39">
                  <c:v>503</c:v>
                </c:pt>
                <c:pt idx="40">
                  <c:v>503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81984"/>
        <c:axId val="33084160"/>
      </c:scatterChart>
      <c:valAx>
        <c:axId val="33081984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3084160"/>
        <c:crosses val="autoZero"/>
        <c:crossBetween val="midCat"/>
      </c:valAx>
      <c:valAx>
        <c:axId val="33084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analog output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30819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589" cy="479897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957" y="0"/>
            <a:ext cx="3169589" cy="479897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BF7D34-B967-42DC-A601-F06BC1777829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666"/>
            <a:ext cx="3169589" cy="479897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957" y="9119666"/>
            <a:ext cx="3169589" cy="479897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4324C1-4315-4720-B399-CE3798AD7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6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57" y="0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F03D38-EB54-4A2B-9D40-50C66FE4E5B3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0" y="4559833"/>
            <a:ext cx="5852822" cy="4320704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666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57" y="9119666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597D9A-0A57-4BDE-B5A8-FB871EF7D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9770" indent="-296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4262" indent="-23685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7967" indent="-23685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1672" indent="-23685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05377" indent="-2368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9082" indent="-2368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52787" indent="-2368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26492" indent="-2368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8780B-47AB-4051-8A86-1281F03DBD54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6136-F53F-47AA-8F9D-3BF0491E05CB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D71B-FEEF-48D3-84B1-870911CCA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A8F1-04E2-4357-9743-3578B370D55E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3099-3454-4DBD-9A47-B9841B8A6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1C65-BFCC-4B4C-BBE0-18F1DBFB0368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0089-2C8B-448C-BFFB-86AD2F23B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2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0F22-17C9-4351-BE5C-55A1FB50B2FA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0EC9-4EAB-4D0B-AEB5-1BC39B97C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9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16A0-0E2C-426E-B550-6B1C9C8298DA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7FAA-A82D-46E4-97AA-FF8D17DF4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8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8F7B-3625-43E6-8F2D-A10294309AF6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4E31-806F-40CE-A845-3F1647271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2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CDFF-343A-40B6-96AD-D9A1BB4E57A3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368D-8321-4AE4-A3D4-A939CDB6D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4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6707-556A-4BEB-A354-FF5C8853C5D9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C7F8-AC53-465D-80E4-190A3534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4C27-DE58-4F29-9059-D8E9CFC0AA23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F26C-6CF1-4B0C-B9AE-0B923A8BF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5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7690-3806-4076-B9A3-095140C3AAAD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3B38-6AD3-4C85-968D-EF56FCFFF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13CD-ED0D-4C75-84F0-B71A094CFFB8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C5D3-B01F-49B5-B527-C7B1D5FEA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6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469F6-B869-4045-B10F-80C39F18FDCA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A1D9B-3102-4837-95D7-D37844C70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90800"/>
            <a:ext cx="3886200" cy="1089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ontrol of salinity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/>
          <p:cNvSpPr txBox="1"/>
          <p:nvPr/>
        </p:nvSpPr>
        <p:spPr>
          <a:xfrm>
            <a:off x="-4763" y="6611779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© 2012 David Hall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95" y="0"/>
            <a:ext cx="47956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6096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ontrol strategy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1366838"/>
            <a:ext cx="84582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The setpoint will be assigned by your instructor. Assume 0.09% NaCl here.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Compute the UCL, setpoint and LCL values for control of salinity. UCL and LCL depend on the size of the deadband. 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For demonstration purposes, assume that the UCL and LCL are 0.01%NaCl from the setpoint: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Control strategy: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if analogS &gt; UCL (or 510) then open the DI valve an amount proportional to the error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If analogS &lt; LCL (or 495), then open the salty valve an amount proportional to the error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1570" y="3200400"/>
            <a:ext cx="8611430" cy="2057400"/>
            <a:chOff x="76200" y="2819401"/>
            <a:chExt cx="861143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7675" y="3400425"/>
                  <a:ext cx="4346382" cy="3413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𝑈𝐶𝐿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=1274.1∙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0.0009+0.0001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0.1325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=510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75" y="3400425"/>
                  <a:ext cx="4346382" cy="34137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04825" y="4154424"/>
                  <a:ext cx="4314323" cy="3413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𝐿𝐶𝐿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=1274.1∙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0.0009−0.0001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0.1325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=495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25" y="4154424"/>
                  <a:ext cx="4314323" cy="34137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200" y="3781425"/>
                  <a:ext cx="3885679" cy="3413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𝑠𝑒𝑡𝑝𝑜𝑖𝑛𝑡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=1274.1∙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0.0009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0.1325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=503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3781425"/>
                  <a:ext cx="3885679" cy="3413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199" y="2819401"/>
              <a:ext cx="3658431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82230" y="4503800"/>
            <a:ext cx="905107" cy="395302"/>
          </a:xfrm>
          <a:prstGeom prst="rec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58068" y="3757962"/>
            <a:ext cx="905107" cy="395302"/>
          </a:xfrm>
          <a:prstGeom prst="rec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46902" y="2728332"/>
            <a:ext cx="1050074" cy="395302"/>
          </a:xfrm>
          <a:prstGeom prst="rec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  <p:bldP spid="10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609600"/>
            <a:ext cx="8534400" cy="762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etting UCL and LCL by examining random error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500" y="1143000"/>
            <a:ext cx="84582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 better way to determine UCL and LCL are by collecting analogS values for a salinity near the setpoint and then computing the standard deviation 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 of the “error” of analogS values. 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Using this approach, 99.7% of random error will fall between the LCL and UCL, which means that your solenoid valve will be triggered due to a false alarm only 0.3% of the time.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" y="2514600"/>
            <a:ext cx="2066925" cy="4214813"/>
            <a:chOff x="152400" y="2514600"/>
            <a:chExt cx="2066925" cy="4214813"/>
          </a:xfrm>
        </p:grpSpPr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" y="2514600"/>
              <a:ext cx="1682750" cy="4214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 rot="16200000">
              <a:off x="-1670844" y="4406107"/>
              <a:ext cx="40163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</a:rPr>
                <a:t>Example Readings to Illustrate Procedure</a:t>
              </a:r>
            </a:p>
          </p:txBody>
        </p:sp>
      </p:grp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036815"/>
              </p:ext>
            </p:extLst>
          </p:nvPr>
        </p:nvGraphicFramePr>
        <p:xfrm>
          <a:off x="2878873" y="2571039"/>
          <a:ext cx="54747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76555" y="5783199"/>
                <a:ext cx="36998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𝑈𝐶𝐿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𝑠𝑒𝑡𝑝𝑜𝑖𝑛𝑡</m:t>
                    </m:r>
                    <m:r>
                      <a:rPr lang="en-US" sz="1600" b="0" i="1" smtClean="0">
                        <a:latin typeface="Cambria Math"/>
                      </a:rPr>
                      <m:t>+3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/>
                      </a:rPr>
                      <m:t>σ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=503+8=51</m:t>
                    </m:r>
                  </m:oMath>
                </a14:m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55" y="5783199"/>
                <a:ext cx="3699859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19405" y="6059424"/>
                <a:ext cx="37719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𝐿𝐶𝐿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𝑠𝑒𝑡𝑝𝑜𝑖𝑛𝑡</m:t>
                      </m:r>
                      <m:r>
                        <a:rPr lang="en-US" sz="1600" b="0" i="1" smtClean="0"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σ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=503−8=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/>
                          <a:ea typeface="Cambria Math"/>
                        </a:rPr>
                        <m:t>495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05" y="6059424"/>
                <a:ext cx="3771995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38405" y="5486400"/>
                <a:ext cx="3885679" cy="34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𝑠𝑒𝑡𝑝𝑜𝑖𝑛𝑡</m:t>
                      </m:r>
                      <m:r>
                        <a:rPr lang="en-US" sz="1600" b="0" i="1" smtClean="0">
                          <a:latin typeface="Cambria Math"/>
                        </a:rPr>
                        <m:t>=1274.1∙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0.0009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0.1325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=503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05" y="5486400"/>
                <a:ext cx="3885679" cy="341376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11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619405" y="2819400"/>
            <a:ext cx="3162395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03702" y="4573860"/>
            <a:ext cx="3162395" cy="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19405" y="3694770"/>
            <a:ext cx="3162395" cy="0"/>
          </a:xfrm>
          <a:prstGeom prst="line">
            <a:avLst/>
          </a:prstGeom>
          <a:ln w="38100">
            <a:solidFill>
              <a:srgbClr val="3A8B2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3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Graphic spid="10" grpId="0">
        <p:bldAsOne/>
      </p:bldGraphic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 bwMode="auto">
          <a:xfrm flipV="1">
            <a:off x="4957917" y="3829050"/>
            <a:ext cx="24742" cy="22112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400" y="1366838"/>
            <a:ext cx="84582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It takes time for your system to settle out after the salinity changes. 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Assume the system whose response is depicted in the graph below is “upset” at 18 seconds due to a sudden addition of salty water.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At about 30 seconds, the salinity values stabilize (with continued random error at the new salinity level).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For this example, the deadtime compensation would be set to 12 seconds (30s - 18s).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This means that you would want to allow 12 seconds </a:t>
            </a:r>
            <a:r>
              <a:rPr lang="en-US" sz="1800" u="sng" dirty="0" smtClean="0">
                <a:solidFill>
                  <a:schemeClr val="bg1">
                    <a:lumMod val="50000"/>
                  </a:schemeClr>
                </a:solidFill>
              </a:rPr>
              <a:t>between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salinity corrections.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29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685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etting deadtime compensation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1428750" y="3486150"/>
          <a:ext cx="5962650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852010" y="3857625"/>
            <a:ext cx="3203253" cy="2182713"/>
            <a:chOff x="3852010" y="3857625"/>
            <a:chExt cx="3203253" cy="2182713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3894215" y="5238750"/>
              <a:ext cx="549275" cy="6477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9" name="TextBox 15"/>
            <p:cNvSpPr txBox="1">
              <a:spLocks noChangeArrowheads="1"/>
            </p:cNvSpPr>
            <p:nvPr/>
          </p:nvSpPr>
          <p:spPr bwMode="auto">
            <a:xfrm>
              <a:off x="4420759" y="5732561"/>
              <a:ext cx="26345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C00000"/>
                  </a:solidFill>
                </a:rPr>
                <a:t>time when salty water was added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852010" y="3857625"/>
              <a:ext cx="1" cy="21827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804376" y="3599927"/>
            <a:ext cx="1183337" cy="294211"/>
            <a:chOff x="3804376" y="3599927"/>
            <a:chExt cx="1183337" cy="294211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>
              <a:off x="3904320" y="3894138"/>
              <a:ext cx="104616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TextBox 15"/>
            <p:cNvSpPr txBox="1">
              <a:spLocks noChangeArrowheads="1"/>
            </p:cNvSpPr>
            <p:nvPr/>
          </p:nvSpPr>
          <p:spPr bwMode="auto">
            <a:xfrm>
              <a:off x="3804376" y="3599927"/>
              <a:ext cx="11833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C00000"/>
                  </a:solidFill>
                </a:rPr>
                <a:t>deadtime = 12 s</a:t>
              </a: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31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685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trength of response to error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1366838"/>
            <a:ext cx="84582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We will compute the amount of salty water that should be added to the current mixture to correct the salinity 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Over correcting repeatedly causes the system to </a:t>
            </a:r>
            <a:r>
              <a:rPr lang="en-US" sz="1800" dirty="0" smtClean="0">
                <a:solidFill>
                  <a:srgbClr val="C00000"/>
                </a:solidFill>
              </a:rPr>
              <a:t>oscillate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about the setpoint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6088" y="2098863"/>
            <a:ext cx="8448037" cy="3173225"/>
            <a:chOff x="426088" y="2098863"/>
            <a:chExt cx="8448037" cy="3173225"/>
          </a:xfrm>
        </p:grpSpPr>
        <p:sp>
          <p:nvSpPr>
            <p:cNvPr id="13321" name="TextBox 11"/>
            <p:cNvSpPr txBox="1">
              <a:spLocks noChangeArrowheads="1"/>
            </p:cNvSpPr>
            <p:nvPr/>
          </p:nvSpPr>
          <p:spPr bwMode="auto">
            <a:xfrm>
              <a:off x="7140212" y="4934000"/>
              <a:ext cx="574651" cy="33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/>
                <a:t>time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1243013" y="2187575"/>
              <a:ext cx="7937" cy="2762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1243013" y="4949825"/>
              <a:ext cx="652303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4" name="TextBox 12"/>
            <p:cNvSpPr txBox="1">
              <a:spLocks noChangeArrowheads="1"/>
            </p:cNvSpPr>
            <p:nvPr/>
          </p:nvSpPr>
          <p:spPr bwMode="auto">
            <a:xfrm rot="16200000">
              <a:off x="-296099" y="3277111"/>
              <a:ext cx="1784085" cy="33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/>
                <a:t>salinity (%wt NaCl)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1155700" y="4949825"/>
              <a:ext cx="8731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1158875" y="4221163"/>
              <a:ext cx="8731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27" name="Group 28"/>
            <p:cNvGrpSpPr>
              <a:grpSpLocks/>
            </p:cNvGrpSpPr>
            <p:nvPr/>
          </p:nvGrpSpPr>
          <p:grpSpPr bwMode="auto">
            <a:xfrm>
              <a:off x="1161070" y="2759681"/>
              <a:ext cx="90484" cy="728555"/>
              <a:chOff x="1208087" y="5444153"/>
              <a:chExt cx="90119" cy="728047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207482" y="6171702"/>
                <a:ext cx="869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210645" y="5443547"/>
                <a:ext cx="869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28" name="TextBox 29"/>
            <p:cNvSpPr txBox="1">
              <a:spLocks noChangeArrowheads="1"/>
            </p:cNvSpPr>
            <p:nvPr/>
          </p:nvSpPr>
          <p:spPr bwMode="auto">
            <a:xfrm>
              <a:off x="754686" y="4812014"/>
              <a:ext cx="458769" cy="27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/>
                <a:t>0.00</a:t>
              </a:r>
            </a:p>
          </p:txBody>
        </p:sp>
        <p:sp>
          <p:nvSpPr>
            <p:cNvPr id="13329" name="TextBox 30"/>
            <p:cNvSpPr txBox="1">
              <a:spLocks noChangeArrowheads="1"/>
            </p:cNvSpPr>
            <p:nvPr/>
          </p:nvSpPr>
          <p:spPr bwMode="auto">
            <a:xfrm>
              <a:off x="749925" y="4083460"/>
              <a:ext cx="458768" cy="27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/>
                <a:t>0.05</a:t>
              </a:r>
            </a:p>
          </p:txBody>
        </p:sp>
        <p:sp>
          <p:nvSpPr>
            <p:cNvPr id="13330" name="TextBox 31"/>
            <p:cNvSpPr txBox="1">
              <a:spLocks noChangeArrowheads="1"/>
            </p:cNvSpPr>
            <p:nvPr/>
          </p:nvSpPr>
          <p:spPr bwMode="auto">
            <a:xfrm>
              <a:off x="740400" y="3354906"/>
              <a:ext cx="458768" cy="27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/>
                <a:t>0.10</a:t>
              </a:r>
            </a:p>
          </p:txBody>
        </p:sp>
        <p:sp>
          <p:nvSpPr>
            <p:cNvPr id="13331" name="TextBox 32"/>
            <p:cNvSpPr txBox="1">
              <a:spLocks noChangeArrowheads="1"/>
            </p:cNvSpPr>
            <p:nvPr/>
          </p:nvSpPr>
          <p:spPr bwMode="auto">
            <a:xfrm>
              <a:off x="754686" y="2618415"/>
              <a:ext cx="458761" cy="276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/>
                <a:t>0.15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246188" y="3617913"/>
              <a:ext cx="6397625" cy="0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3" name="TextBox 35"/>
            <p:cNvSpPr txBox="1">
              <a:spLocks noChangeArrowheads="1"/>
            </p:cNvSpPr>
            <p:nvPr/>
          </p:nvSpPr>
          <p:spPr bwMode="auto">
            <a:xfrm>
              <a:off x="6085293" y="3407285"/>
              <a:ext cx="1122317" cy="27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7030A0"/>
                  </a:solidFill>
                </a:rPr>
                <a:t>setpoint = 0.09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1243013" y="3273425"/>
              <a:ext cx="6629400" cy="0"/>
            </a:xfrm>
            <a:prstGeom prst="line">
              <a:avLst/>
            </a:prstGeom>
            <a:ln w="158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1243013" y="3959225"/>
              <a:ext cx="6629400" cy="0"/>
            </a:xfrm>
            <a:prstGeom prst="line">
              <a:avLst/>
            </a:prstGeom>
            <a:ln w="158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6" name="TextBox 41"/>
            <p:cNvSpPr txBox="1">
              <a:spLocks noChangeArrowheads="1"/>
            </p:cNvSpPr>
            <p:nvPr/>
          </p:nvSpPr>
          <p:spPr bwMode="auto">
            <a:xfrm>
              <a:off x="6068779" y="3045389"/>
              <a:ext cx="1722367" cy="27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B050"/>
                  </a:solidFill>
                </a:rPr>
                <a:t>upper control limit (UCL)</a:t>
              </a:r>
            </a:p>
          </p:txBody>
        </p:sp>
        <p:sp>
          <p:nvSpPr>
            <p:cNvPr id="13337" name="TextBox 43"/>
            <p:cNvSpPr txBox="1">
              <a:spLocks noChangeArrowheads="1"/>
            </p:cNvSpPr>
            <p:nvPr/>
          </p:nvSpPr>
          <p:spPr bwMode="auto">
            <a:xfrm>
              <a:off x="6059491" y="3731086"/>
              <a:ext cx="1669982" cy="27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B050"/>
                  </a:solidFill>
                </a:rPr>
                <a:t>lower control limit (LCL)</a:t>
              </a: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236663" y="2690813"/>
              <a:ext cx="3992562" cy="1547812"/>
            </a:xfrm>
            <a:custGeom>
              <a:avLst/>
              <a:gdLst>
                <a:gd name="connsiteX0" fmla="*/ 0 w 6205818"/>
                <a:gd name="connsiteY0" fmla="*/ 855505 h 1545927"/>
                <a:gd name="connsiteX1" fmla="*/ 262218 w 6205818"/>
                <a:gd name="connsiteY1" fmla="*/ 808440 h 1545927"/>
                <a:gd name="connsiteX2" fmla="*/ 477371 w 6205818"/>
                <a:gd name="connsiteY2" fmla="*/ 821887 h 1545927"/>
                <a:gd name="connsiteX3" fmla="*/ 578224 w 6205818"/>
                <a:gd name="connsiteY3" fmla="*/ 902569 h 1545927"/>
                <a:gd name="connsiteX4" fmla="*/ 800100 w 6205818"/>
                <a:gd name="connsiteY4" fmla="*/ 801716 h 1545927"/>
                <a:gd name="connsiteX5" fmla="*/ 887506 w 6205818"/>
                <a:gd name="connsiteY5" fmla="*/ 788269 h 1545927"/>
                <a:gd name="connsiteX6" fmla="*/ 1075765 w 6205818"/>
                <a:gd name="connsiteY6" fmla="*/ 862228 h 1545927"/>
                <a:gd name="connsiteX7" fmla="*/ 1136277 w 6205818"/>
                <a:gd name="connsiteY7" fmla="*/ 909293 h 1545927"/>
                <a:gd name="connsiteX8" fmla="*/ 1183342 w 6205818"/>
                <a:gd name="connsiteY8" fmla="*/ 889122 h 1545927"/>
                <a:gd name="connsiteX9" fmla="*/ 1210236 w 6205818"/>
                <a:gd name="connsiteY9" fmla="*/ 768099 h 1545927"/>
                <a:gd name="connsiteX10" fmla="*/ 1257300 w 6205818"/>
                <a:gd name="connsiteY10" fmla="*/ 566393 h 1545927"/>
                <a:gd name="connsiteX11" fmla="*/ 1391771 w 6205818"/>
                <a:gd name="connsiteY11" fmla="*/ 142810 h 1545927"/>
                <a:gd name="connsiteX12" fmla="*/ 1754842 w 6205818"/>
                <a:gd name="connsiteY12" fmla="*/ 28510 h 1545927"/>
                <a:gd name="connsiteX13" fmla="*/ 1916206 w 6205818"/>
                <a:gd name="connsiteY13" fmla="*/ 1616 h 1545927"/>
                <a:gd name="connsiteX14" fmla="*/ 2017059 w 6205818"/>
                <a:gd name="connsiteY14" fmla="*/ 62128 h 1545927"/>
                <a:gd name="connsiteX15" fmla="*/ 2131359 w 6205818"/>
                <a:gd name="connsiteY15" fmla="*/ 55405 h 1545927"/>
                <a:gd name="connsiteX16" fmla="*/ 2319618 w 6205818"/>
                <a:gd name="connsiteY16" fmla="*/ 196599 h 1545927"/>
                <a:gd name="connsiteX17" fmla="*/ 2386853 w 6205818"/>
                <a:gd name="connsiteY17" fmla="*/ 425199 h 1545927"/>
                <a:gd name="connsiteX18" fmla="*/ 2675965 w 6205818"/>
                <a:gd name="connsiteY18" fmla="*/ 519328 h 1545927"/>
                <a:gd name="connsiteX19" fmla="*/ 2817159 w 6205818"/>
                <a:gd name="connsiteY19" fmla="*/ 552946 h 1545927"/>
                <a:gd name="connsiteX20" fmla="*/ 2971800 w 6205818"/>
                <a:gd name="connsiteY20" fmla="*/ 532775 h 1545927"/>
                <a:gd name="connsiteX21" fmla="*/ 3119718 w 6205818"/>
                <a:gd name="connsiteY21" fmla="*/ 586563 h 1545927"/>
                <a:gd name="connsiteX22" fmla="*/ 3307977 w 6205818"/>
                <a:gd name="connsiteY22" fmla="*/ 546222 h 1545927"/>
                <a:gd name="connsiteX23" fmla="*/ 3442448 w 6205818"/>
                <a:gd name="connsiteY23" fmla="*/ 761375 h 1545927"/>
                <a:gd name="connsiteX24" fmla="*/ 3590365 w 6205818"/>
                <a:gd name="connsiteY24" fmla="*/ 788269 h 1545927"/>
                <a:gd name="connsiteX25" fmla="*/ 3724836 w 6205818"/>
                <a:gd name="connsiteY25" fmla="*/ 821887 h 1545927"/>
                <a:gd name="connsiteX26" fmla="*/ 3859306 w 6205818"/>
                <a:gd name="connsiteY26" fmla="*/ 781546 h 1545927"/>
                <a:gd name="connsiteX27" fmla="*/ 3980330 w 6205818"/>
                <a:gd name="connsiteY27" fmla="*/ 774822 h 1545927"/>
                <a:gd name="connsiteX28" fmla="*/ 4101353 w 6205818"/>
                <a:gd name="connsiteY28" fmla="*/ 842057 h 1545927"/>
                <a:gd name="connsiteX29" fmla="*/ 4276165 w 6205818"/>
                <a:gd name="connsiteY29" fmla="*/ 788269 h 1545927"/>
                <a:gd name="connsiteX30" fmla="*/ 4457700 w 6205818"/>
                <a:gd name="connsiteY30" fmla="*/ 768099 h 1545927"/>
                <a:gd name="connsiteX31" fmla="*/ 4545106 w 6205818"/>
                <a:gd name="connsiteY31" fmla="*/ 815163 h 1545927"/>
                <a:gd name="connsiteX32" fmla="*/ 4619065 w 6205818"/>
                <a:gd name="connsiteY32" fmla="*/ 882399 h 1545927"/>
                <a:gd name="connsiteX33" fmla="*/ 4693024 w 6205818"/>
                <a:gd name="connsiteY33" fmla="*/ 1366493 h 1545927"/>
                <a:gd name="connsiteX34" fmla="*/ 4854389 w 6205818"/>
                <a:gd name="connsiteY34" fmla="*/ 1467346 h 1545927"/>
                <a:gd name="connsiteX35" fmla="*/ 5136777 w 6205818"/>
                <a:gd name="connsiteY35" fmla="*/ 1541305 h 1545927"/>
                <a:gd name="connsiteX36" fmla="*/ 5284695 w 6205818"/>
                <a:gd name="connsiteY36" fmla="*/ 1534581 h 1545927"/>
                <a:gd name="connsiteX37" fmla="*/ 5499848 w 6205818"/>
                <a:gd name="connsiteY37" fmla="*/ 1541305 h 1545927"/>
                <a:gd name="connsiteX38" fmla="*/ 5741895 w 6205818"/>
                <a:gd name="connsiteY38" fmla="*/ 1453899 h 1545927"/>
                <a:gd name="connsiteX39" fmla="*/ 5842748 w 6205818"/>
                <a:gd name="connsiteY39" fmla="*/ 1265640 h 1545927"/>
                <a:gd name="connsiteX40" fmla="*/ 5963771 w 6205818"/>
                <a:gd name="connsiteY40" fmla="*/ 1171510 h 1545927"/>
                <a:gd name="connsiteX41" fmla="*/ 6205818 w 6205818"/>
                <a:gd name="connsiteY41" fmla="*/ 1104275 h 1545927"/>
                <a:gd name="connsiteX0" fmla="*/ 0 w 6205818"/>
                <a:gd name="connsiteY0" fmla="*/ 855994 h 1546416"/>
                <a:gd name="connsiteX1" fmla="*/ 262218 w 6205818"/>
                <a:gd name="connsiteY1" fmla="*/ 808929 h 1546416"/>
                <a:gd name="connsiteX2" fmla="*/ 477371 w 6205818"/>
                <a:gd name="connsiteY2" fmla="*/ 822376 h 1546416"/>
                <a:gd name="connsiteX3" fmla="*/ 578224 w 6205818"/>
                <a:gd name="connsiteY3" fmla="*/ 903058 h 1546416"/>
                <a:gd name="connsiteX4" fmla="*/ 800100 w 6205818"/>
                <a:gd name="connsiteY4" fmla="*/ 802205 h 1546416"/>
                <a:gd name="connsiteX5" fmla="*/ 887506 w 6205818"/>
                <a:gd name="connsiteY5" fmla="*/ 788758 h 1546416"/>
                <a:gd name="connsiteX6" fmla="*/ 1075765 w 6205818"/>
                <a:gd name="connsiteY6" fmla="*/ 862717 h 1546416"/>
                <a:gd name="connsiteX7" fmla="*/ 1136277 w 6205818"/>
                <a:gd name="connsiteY7" fmla="*/ 909782 h 1546416"/>
                <a:gd name="connsiteX8" fmla="*/ 1183342 w 6205818"/>
                <a:gd name="connsiteY8" fmla="*/ 889611 h 1546416"/>
                <a:gd name="connsiteX9" fmla="*/ 1210236 w 6205818"/>
                <a:gd name="connsiteY9" fmla="*/ 768588 h 1546416"/>
                <a:gd name="connsiteX10" fmla="*/ 1257300 w 6205818"/>
                <a:gd name="connsiteY10" fmla="*/ 566882 h 1546416"/>
                <a:gd name="connsiteX11" fmla="*/ 1465730 w 6205818"/>
                <a:gd name="connsiteY11" fmla="*/ 170193 h 1546416"/>
                <a:gd name="connsiteX12" fmla="*/ 1754842 w 6205818"/>
                <a:gd name="connsiteY12" fmla="*/ 28999 h 1546416"/>
                <a:gd name="connsiteX13" fmla="*/ 1916206 w 6205818"/>
                <a:gd name="connsiteY13" fmla="*/ 2105 h 1546416"/>
                <a:gd name="connsiteX14" fmla="*/ 2017059 w 6205818"/>
                <a:gd name="connsiteY14" fmla="*/ 62617 h 1546416"/>
                <a:gd name="connsiteX15" fmla="*/ 2131359 w 6205818"/>
                <a:gd name="connsiteY15" fmla="*/ 55894 h 1546416"/>
                <a:gd name="connsiteX16" fmla="*/ 2319618 w 6205818"/>
                <a:gd name="connsiteY16" fmla="*/ 197088 h 1546416"/>
                <a:gd name="connsiteX17" fmla="*/ 2386853 w 6205818"/>
                <a:gd name="connsiteY17" fmla="*/ 425688 h 1546416"/>
                <a:gd name="connsiteX18" fmla="*/ 2675965 w 6205818"/>
                <a:gd name="connsiteY18" fmla="*/ 519817 h 1546416"/>
                <a:gd name="connsiteX19" fmla="*/ 2817159 w 6205818"/>
                <a:gd name="connsiteY19" fmla="*/ 553435 h 1546416"/>
                <a:gd name="connsiteX20" fmla="*/ 2971800 w 6205818"/>
                <a:gd name="connsiteY20" fmla="*/ 533264 h 1546416"/>
                <a:gd name="connsiteX21" fmla="*/ 3119718 w 6205818"/>
                <a:gd name="connsiteY21" fmla="*/ 587052 h 1546416"/>
                <a:gd name="connsiteX22" fmla="*/ 3307977 w 6205818"/>
                <a:gd name="connsiteY22" fmla="*/ 546711 h 1546416"/>
                <a:gd name="connsiteX23" fmla="*/ 3442448 w 6205818"/>
                <a:gd name="connsiteY23" fmla="*/ 761864 h 1546416"/>
                <a:gd name="connsiteX24" fmla="*/ 3590365 w 6205818"/>
                <a:gd name="connsiteY24" fmla="*/ 788758 h 1546416"/>
                <a:gd name="connsiteX25" fmla="*/ 3724836 w 6205818"/>
                <a:gd name="connsiteY25" fmla="*/ 822376 h 1546416"/>
                <a:gd name="connsiteX26" fmla="*/ 3859306 w 6205818"/>
                <a:gd name="connsiteY26" fmla="*/ 782035 h 1546416"/>
                <a:gd name="connsiteX27" fmla="*/ 3980330 w 6205818"/>
                <a:gd name="connsiteY27" fmla="*/ 775311 h 1546416"/>
                <a:gd name="connsiteX28" fmla="*/ 4101353 w 6205818"/>
                <a:gd name="connsiteY28" fmla="*/ 842546 h 1546416"/>
                <a:gd name="connsiteX29" fmla="*/ 4276165 w 6205818"/>
                <a:gd name="connsiteY29" fmla="*/ 788758 h 1546416"/>
                <a:gd name="connsiteX30" fmla="*/ 4457700 w 6205818"/>
                <a:gd name="connsiteY30" fmla="*/ 768588 h 1546416"/>
                <a:gd name="connsiteX31" fmla="*/ 4545106 w 6205818"/>
                <a:gd name="connsiteY31" fmla="*/ 815652 h 1546416"/>
                <a:gd name="connsiteX32" fmla="*/ 4619065 w 6205818"/>
                <a:gd name="connsiteY32" fmla="*/ 882888 h 1546416"/>
                <a:gd name="connsiteX33" fmla="*/ 4693024 w 6205818"/>
                <a:gd name="connsiteY33" fmla="*/ 1366982 h 1546416"/>
                <a:gd name="connsiteX34" fmla="*/ 4854389 w 6205818"/>
                <a:gd name="connsiteY34" fmla="*/ 1467835 h 1546416"/>
                <a:gd name="connsiteX35" fmla="*/ 5136777 w 6205818"/>
                <a:gd name="connsiteY35" fmla="*/ 1541794 h 1546416"/>
                <a:gd name="connsiteX36" fmla="*/ 5284695 w 6205818"/>
                <a:gd name="connsiteY36" fmla="*/ 1535070 h 1546416"/>
                <a:gd name="connsiteX37" fmla="*/ 5499848 w 6205818"/>
                <a:gd name="connsiteY37" fmla="*/ 1541794 h 1546416"/>
                <a:gd name="connsiteX38" fmla="*/ 5741895 w 6205818"/>
                <a:gd name="connsiteY38" fmla="*/ 1454388 h 1546416"/>
                <a:gd name="connsiteX39" fmla="*/ 5842748 w 6205818"/>
                <a:gd name="connsiteY39" fmla="*/ 1266129 h 1546416"/>
                <a:gd name="connsiteX40" fmla="*/ 5963771 w 6205818"/>
                <a:gd name="connsiteY40" fmla="*/ 1171999 h 1546416"/>
                <a:gd name="connsiteX41" fmla="*/ 6205818 w 6205818"/>
                <a:gd name="connsiteY41" fmla="*/ 1104764 h 1546416"/>
                <a:gd name="connsiteX0" fmla="*/ 0 w 6205818"/>
                <a:gd name="connsiteY0" fmla="*/ 855994 h 1546416"/>
                <a:gd name="connsiteX1" fmla="*/ 262218 w 6205818"/>
                <a:gd name="connsiteY1" fmla="*/ 808929 h 1546416"/>
                <a:gd name="connsiteX2" fmla="*/ 477371 w 6205818"/>
                <a:gd name="connsiteY2" fmla="*/ 822376 h 1546416"/>
                <a:gd name="connsiteX3" fmla="*/ 578224 w 6205818"/>
                <a:gd name="connsiteY3" fmla="*/ 903058 h 1546416"/>
                <a:gd name="connsiteX4" fmla="*/ 800100 w 6205818"/>
                <a:gd name="connsiteY4" fmla="*/ 802205 h 1546416"/>
                <a:gd name="connsiteX5" fmla="*/ 887506 w 6205818"/>
                <a:gd name="connsiteY5" fmla="*/ 788758 h 1546416"/>
                <a:gd name="connsiteX6" fmla="*/ 1075765 w 6205818"/>
                <a:gd name="connsiteY6" fmla="*/ 862717 h 1546416"/>
                <a:gd name="connsiteX7" fmla="*/ 1136277 w 6205818"/>
                <a:gd name="connsiteY7" fmla="*/ 909782 h 1546416"/>
                <a:gd name="connsiteX8" fmla="*/ 1183342 w 6205818"/>
                <a:gd name="connsiteY8" fmla="*/ 889611 h 1546416"/>
                <a:gd name="connsiteX9" fmla="*/ 1210236 w 6205818"/>
                <a:gd name="connsiteY9" fmla="*/ 768588 h 1546416"/>
                <a:gd name="connsiteX10" fmla="*/ 1277470 w 6205818"/>
                <a:gd name="connsiteY10" fmla="*/ 432412 h 1546416"/>
                <a:gd name="connsiteX11" fmla="*/ 1465730 w 6205818"/>
                <a:gd name="connsiteY11" fmla="*/ 170193 h 1546416"/>
                <a:gd name="connsiteX12" fmla="*/ 1754842 w 6205818"/>
                <a:gd name="connsiteY12" fmla="*/ 28999 h 1546416"/>
                <a:gd name="connsiteX13" fmla="*/ 1916206 w 6205818"/>
                <a:gd name="connsiteY13" fmla="*/ 2105 h 1546416"/>
                <a:gd name="connsiteX14" fmla="*/ 2017059 w 6205818"/>
                <a:gd name="connsiteY14" fmla="*/ 62617 h 1546416"/>
                <a:gd name="connsiteX15" fmla="*/ 2131359 w 6205818"/>
                <a:gd name="connsiteY15" fmla="*/ 55894 h 1546416"/>
                <a:gd name="connsiteX16" fmla="*/ 2319618 w 6205818"/>
                <a:gd name="connsiteY16" fmla="*/ 197088 h 1546416"/>
                <a:gd name="connsiteX17" fmla="*/ 2386853 w 6205818"/>
                <a:gd name="connsiteY17" fmla="*/ 425688 h 1546416"/>
                <a:gd name="connsiteX18" fmla="*/ 2675965 w 6205818"/>
                <a:gd name="connsiteY18" fmla="*/ 519817 h 1546416"/>
                <a:gd name="connsiteX19" fmla="*/ 2817159 w 6205818"/>
                <a:gd name="connsiteY19" fmla="*/ 553435 h 1546416"/>
                <a:gd name="connsiteX20" fmla="*/ 2971800 w 6205818"/>
                <a:gd name="connsiteY20" fmla="*/ 533264 h 1546416"/>
                <a:gd name="connsiteX21" fmla="*/ 3119718 w 6205818"/>
                <a:gd name="connsiteY21" fmla="*/ 587052 h 1546416"/>
                <a:gd name="connsiteX22" fmla="*/ 3307977 w 6205818"/>
                <a:gd name="connsiteY22" fmla="*/ 546711 h 1546416"/>
                <a:gd name="connsiteX23" fmla="*/ 3442448 w 6205818"/>
                <a:gd name="connsiteY23" fmla="*/ 761864 h 1546416"/>
                <a:gd name="connsiteX24" fmla="*/ 3590365 w 6205818"/>
                <a:gd name="connsiteY24" fmla="*/ 788758 h 1546416"/>
                <a:gd name="connsiteX25" fmla="*/ 3724836 w 6205818"/>
                <a:gd name="connsiteY25" fmla="*/ 822376 h 1546416"/>
                <a:gd name="connsiteX26" fmla="*/ 3859306 w 6205818"/>
                <a:gd name="connsiteY26" fmla="*/ 782035 h 1546416"/>
                <a:gd name="connsiteX27" fmla="*/ 3980330 w 6205818"/>
                <a:gd name="connsiteY27" fmla="*/ 775311 h 1546416"/>
                <a:gd name="connsiteX28" fmla="*/ 4101353 w 6205818"/>
                <a:gd name="connsiteY28" fmla="*/ 842546 h 1546416"/>
                <a:gd name="connsiteX29" fmla="*/ 4276165 w 6205818"/>
                <a:gd name="connsiteY29" fmla="*/ 788758 h 1546416"/>
                <a:gd name="connsiteX30" fmla="*/ 4457700 w 6205818"/>
                <a:gd name="connsiteY30" fmla="*/ 768588 h 1546416"/>
                <a:gd name="connsiteX31" fmla="*/ 4545106 w 6205818"/>
                <a:gd name="connsiteY31" fmla="*/ 815652 h 1546416"/>
                <a:gd name="connsiteX32" fmla="*/ 4619065 w 6205818"/>
                <a:gd name="connsiteY32" fmla="*/ 882888 h 1546416"/>
                <a:gd name="connsiteX33" fmla="*/ 4693024 w 6205818"/>
                <a:gd name="connsiteY33" fmla="*/ 1366982 h 1546416"/>
                <a:gd name="connsiteX34" fmla="*/ 4854389 w 6205818"/>
                <a:gd name="connsiteY34" fmla="*/ 1467835 h 1546416"/>
                <a:gd name="connsiteX35" fmla="*/ 5136777 w 6205818"/>
                <a:gd name="connsiteY35" fmla="*/ 1541794 h 1546416"/>
                <a:gd name="connsiteX36" fmla="*/ 5284695 w 6205818"/>
                <a:gd name="connsiteY36" fmla="*/ 1535070 h 1546416"/>
                <a:gd name="connsiteX37" fmla="*/ 5499848 w 6205818"/>
                <a:gd name="connsiteY37" fmla="*/ 1541794 h 1546416"/>
                <a:gd name="connsiteX38" fmla="*/ 5741895 w 6205818"/>
                <a:gd name="connsiteY38" fmla="*/ 1454388 h 1546416"/>
                <a:gd name="connsiteX39" fmla="*/ 5842748 w 6205818"/>
                <a:gd name="connsiteY39" fmla="*/ 1266129 h 1546416"/>
                <a:gd name="connsiteX40" fmla="*/ 5963771 w 6205818"/>
                <a:gd name="connsiteY40" fmla="*/ 1171999 h 1546416"/>
                <a:gd name="connsiteX41" fmla="*/ 6205818 w 6205818"/>
                <a:gd name="connsiteY41" fmla="*/ 1104764 h 1546416"/>
                <a:gd name="connsiteX0" fmla="*/ 0 w 6205818"/>
                <a:gd name="connsiteY0" fmla="*/ 854038 h 1544460"/>
                <a:gd name="connsiteX1" fmla="*/ 262218 w 6205818"/>
                <a:gd name="connsiteY1" fmla="*/ 806973 h 1544460"/>
                <a:gd name="connsiteX2" fmla="*/ 477371 w 6205818"/>
                <a:gd name="connsiteY2" fmla="*/ 820420 h 1544460"/>
                <a:gd name="connsiteX3" fmla="*/ 578224 w 6205818"/>
                <a:gd name="connsiteY3" fmla="*/ 901102 h 1544460"/>
                <a:gd name="connsiteX4" fmla="*/ 800100 w 6205818"/>
                <a:gd name="connsiteY4" fmla="*/ 800249 h 1544460"/>
                <a:gd name="connsiteX5" fmla="*/ 887506 w 6205818"/>
                <a:gd name="connsiteY5" fmla="*/ 786802 h 1544460"/>
                <a:gd name="connsiteX6" fmla="*/ 1075765 w 6205818"/>
                <a:gd name="connsiteY6" fmla="*/ 860761 h 1544460"/>
                <a:gd name="connsiteX7" fmla="*/ 1136277 w 6205818"/>
                <a:gd name="connsiteY7" fmla="*/ 907826 h 1544460"/>
                <a:gd name="connsiteX8" fmla="*/ 1183342 w 6205818"/>
                <a:gd name="connsiteY8" fmla="*/ 887655 h 1544460"/>
                <a:gd name="connsiteX9" fmla="*/ 1210236 w 6205818"/>
                <a:gd name="connsiteY9" fmla="*/ 766632 h 1544460"/>
                <a:gd name="connsiteX10" fmla="*/ 1277470 w 6205818"/>
                <a:gd name="connsiteY10" fmla="*/ 430456 h 1544460"/>
                <a:gd name="connsiteX11" fmla="*/ 1465730 w 6205818"/>
                <a:gd name="connsiteY11" fmla="*/ 168237 h 1544460"/>
                <a:gd name="connsiteX12" fmla="*/ 1701054 w 6205818"/>
                <a:gd name="connsiteY12" fmla="*/ 80832 h 1544460"/>
                <a:gd name="connsiteX13" fmla="*/ 1916206 w 6205818"/>
                <a:gd name="connsiteY13" fmla="*/ 149 h 1544460"/>
                <a:gd name="connsiteX14" fmla="*/ 2017059 w 6205818"/>
                <a:gd name="connsiteY14" fmla="*/ 60661 h 1544460"/>
                <a:gd name="connsiteX15" fmla="*/ 2131359 w 6205818"/>
                <a:gd name="connsiteY15" fmla="*/ 53938 h 1544460"/>
                <a:gd name="connsiteX16" fmla="*/ 2319618 w 6205818"/>
                <a:gd name="connsiteY16" fmla="*/ 195132 h 1544460"/>
                <a:gd name="connsiteX17" fmla="*/ 2386853 w 6205818"/>
                <a:gd name="connsiteY17" fmla="*/ 423732 h 1544460"/>
                <a:gd name="connsiteX18" fmla="*/ 2675965 w 6205818"/>
                <a:gd name="connsiteY18" fmla="*/ 517861 h 1544460"/>
                <a:gd name="connsiteX19" fmla="*/ 2817159 w 6205818"/>
                <a:gd name="connsiteY19" fmla="*/ 551479 h 1544460"/>
                <a:gd name="connsiteX20" fmla="*/ 2971800 w 6205818"/>
                <a:gd name="connsiteY20" fmla="*/ 531308 h 1544460"/>
                <a:gd name="connsiteX21" fmla="*/ 3119718 w 6205818"/>
                <a:gd name="connsiteY21" fmla="*/ 585096 h 1544460"/>
                <a:gd name="connsiteX22" fmla="*/ 3307977 w 6205818"/>
                <a:gd name="connsiteY22" fmla="*/ 544755 h 1544460"/>
                <a:gd name="connsiteX23" fmla="*/ 3442448 w 6205818"/>
                <a:gd name="connsiteY23" fmla="*/ 759908 h 1544460"/>
                <a:gd name="connsiteX24" fmla="*/ 3590365 w 6205818"/>
                <a:gd name="connsiteY24" fmla="*/ 786802 h 1544460"/>
                <a:gd name="connsiteX25" fmla="*/ 3724836 w 6205818"/>
                <a:gd name="connsiteY25" fmla="*/ 820420 h 1544460"/>
                <a:gd name="connsiteX26" fmla="*/ 3859306 w 6205818"/>
                <a:gd name="connsiteY26" fmla="*/ 780079 h 1544460"/>
                <a:gd name="connsiteX27" fmla="*/ 3980330 w 6205818"/>
                <a:gd name="connsiteY27" fmla="*/ 773355 h 1544460"/>
                <a:gd name="connsiteX28" fmla="*/ 4101353 w 6205818"/>
                <a:gd name="connsiteY28" fmla="*/ 840590 h 1544460"/>
                <a:gd name="connsiteX29" fmla="*/ 4276165 w 6205818"/>
                <a:gd name="connsiteY29" fmla="*/ 786802 h 1544460"/>
                <a:gd name="connsiteX30" fmla="*/ 4457700 w 6205818"/>
                <a:gd name="connsiteY30" fmla="*/ 766632 h 1544460"/>
                <a:gd name="connsiteX31" fmla="*/ 4545106 w 6205818"/>
                <a:gd name="connsiteY31" fmla="*/ 813696 h 1544460"/>
                <a:gd name="connsiteX32" fmla="*/ 4619065 w 6205818"/>
                <a:gd name="connsiteY32" fmla="*/ 880932 h 1544460"/>
                <a:gd name="connsiteX33" fmla="*/ 4693024 w 6205818"/>
                <a:gd name="connsiteY33" fmla="*/ 1365026 h 1544460"/>
                <a:gd name="connsiteX34" fmla="*/ 4854389 w 6205818"/>
                <a:gd name="connsiteY34" fmla="*/ 1465879 h 1544460"/>
                <a:gd name="connsiteX35" fmla="*/ 5136777 w 6205818"/>
                <a:gd name="connsiteY35" fmla="*/ 1539838 h 1544460"/>
                <a:gd name="connsiteX36" fmla="*/ 5284695 w 6205818"/>
                <a:gd name="connsiteY36" fmla="*/ 1533114 h 1544460"/>
                <a:gd name="connsiteX37" fmla="*/ 5499848 w 6205818"/>
                <a:gd name="connsiteY37" fmla="*/ 1539838 h 1544460"/>
                <a:gd name="connsiteX38" fmla="*/ 5741895 w 6205818"/>
                <a:gd name="connsiteY38" fmla="*/ 1452432 h 1544460"/>
                <a:gd name="connsiteX39" fmla="*/ 5842748 w 6205818"/>
                <a:gd name="connsiteY39" fmla="*/ 1264173 h 1544460"/>
                <a:gd name="connsiteX40" fmla="*/ 5963771 w 6205818"/>
                <a:gd name="connsiteY40" fmla="*/ 1170043 h 1544460"/>
                <a:gd name="connsiteX41" fmla="*/ 6205818 w 6205818"/>
                <a:gd name="connsiteY41" fmla="*/ 1102808 h 1544460"/>
                <a:gd name="connsiteX0" fmla="*/ 0 w 6205818"/>
                <a:gd name="connsiteY0" fmla="*/ 810310 h 1500732"/>
                <a:gd name="connsiteX1" fmla="*/ 262218 w 6205818"/>
                <a:gd name="connsiteY1" fmla="*/ 763245 h 1500732"/>
                <a:gd name="connsiteX2" fmla="*/ 477371 w 6205818"/>
                <a:gd name="connsiteY2" fmla="*/ 776692 h 1500732"/>
                <a:gd name="connsiteX3" fmla="*/ 578224 w 6205818"/>
                <a:gd name="connsiteY3" fmla="*/ 857374 h 1500732"/>
                <a:gd name="connsiteX4" fmla="*/ 800100 w 6205818"/>
                <a:gd name="connsiteY4" fmla="*/ 756521 h 1500732"/>
                <a:gd name="connsiteX5" fmla="*/ 887506 w 6205818"/>
                <a:gd name="connsiteY5" fmla="*/ 743074 h 1500732"/>
                <a:gd name="connsiteX6" fmla="*/ 1075765 w 6205818"/>
                <a:gd name="connsiteY6" fmla="*/ 817033 h 1500732"/>
                <a:gd name="connsiteX7" fmla="*/ 1136277 w 6205818"/>
                <a:gd name="connsiteY7" fmla="*/ 864098 h 1500732"/>
                <a:gd name="connsiteX8" fmla="*/ 1183342 w 6205818"/>
                <a:gd name="connsiteY8" fmla="*/ 843927 h 1500732"/>
                <a:gd name="connsiteX9" fmla="*/ 1210236 w 6205818"/>
                <a:gd name="connsiteY9" fmla="*/ 722904 h 1500732"/>
                <a:gd name="connsiteX10" fmla="*/ 1277470 w 6205818"/>
                <a:gd name="connsiteY10" fmla="*/ 386728 h 1500732"/>
                <a:gd name="connsiteX11" fmla="*/ 1465730 w 6205818"/>
                <a:gd name="connsiteY11" fmla="*/ 124509 h 1500732"/>
                <a:gd name="connsiteX12" fmla="*/ 1701054 w 6205818"/>
                <a:gd name="connsiteY12" fmla="*/ 37104 h 1500732"/>
                <a:gd name="connsiteX13" fmla="*/ 1922930 w 6205818"/>
                <a:gd name="connsiteY13" fmla="*/ 63997 h 1500732"/>
                <a:gd name="connsiteX14" fmla="*/ 2017059 w 6205818"/>
                <a:gd name="connsiteY14" fmla="*/ 16933 h 1500732"/>
                <a:gd name="connsiteX15" fmla="*/ 2131359 w 6205818"/>
                <a:gd name="connsiteY15" fmla="*/ 10210 h 1500732"/>
                <a:gd name="connsiteX16" fmla="*/ 2319618 w 6205818"/>
                <a:gd name="connsiteY16" fmla="*/ 151404 h 1500732"/>
                <a:gd name="connsiteX17" fmla="*/ 2386853 w 6205818"/>
                <a:gd name="connsiteY17" fmla="*/ 380004 h 1500732"/>
                <a:gd name="connsiteX18" fmla="*/ 2675965 w 6205818"/>
                <a:gd name="connsiteY18" fmla="*/ 474133 h 1500732"/>
                <a:gd name="connsiteX19" fmla="*/ 2817159 w 6205818"/>
                <a:gd name="connsiteY19" fmla="*/ 507751 h 1500732"/>
                <a:gd name="connsiteX20" fmla="*/ 2971800 w 6205818"/>
                <a:gd name="connsiteY20" fmla="*/ 487580 h 1500732"/>
                <a:gd name="connsiteX21" fmla="*/ 3119718 w 6205818"/>
                <a:gd name="connsiteY21" fmla="*/ 541368 h 1500732"/>
                <a:gd name="connsiteX22" fmla="*/ 3307977 w 6205818"/>
                <a:gd name="connsiteY22" fmla="*/ 501027 h 1500732"/>
                <a:gd name="connsiteX23" fmla="*/ 3442448 w 6205818"/>
                <a:gd name="connsiteY23" fmla="*/ 716180 h 1500732"/>
                <a:gd name="connsiteX24" fmla="*/ 3590365 w 6205818"/>
                <a:gd name="connsiteY24" fmla="*/ 743074 h 1500732"/>
                <a:gd name="connsiteX25" fmla="*/ 3724836 w 6205818"/>
                <a:gd name="connsiteY25" fmla="*/ 776692 h 1500732"/>
                <a:gd name="connsiteX26" fmla="*/ 3859306 w 6205818"/>
                <a:gd name="connsiteY26" fmla="*/ 736351 h 1500732"/>
                <a:gd name="connsiteX27" fmla="*/ 3980330 w 6205818"/>
                <a:gd name="connsiteY27" fmla="*/ 729627 h 1500732"/>
                <a:gd name="connsiteX28" fmla="*/ 4101353 w 6205818"/>
                <a:gd name="connsiteY28" fmla="*/ 796862 h 1500732"/>
                <a:gd name="connsiteX29" fmla="*/ 4276165 w 6205818"/>
                <a:gd name="connsiteY29" fmla="*/ 743074 h 1500732"/>
                <a:gd name="connsiteX30" fmla="*/ 4457700 w 6205818"/>
                <a:gd name="connsiteY30" fmla="*/ 722904 h 1500732"/>
                <a:gd name="connsiteX31" fmla="*/ 4545106 w 6205818"/>
                <a:gd name="connsiteY31" fmla="*/ 769968 h 1500732"/>
                <a:gd name="connsiteX32" fmla="*/ 4619065 w 6205818"/>
                <a:gd name="connsiteY32" fmla="*/ 837204 h 1500732"/>
                <a:gd name="connsiteX33" fmla="*/ 4693024 w 6205818"/>
                <a:gd name="connsiteY33" fmla="*/ 1321298 h 1500732"/>
                <a:gd name="connsiteX34" fmla="*/ 4854389 w 6205818"/>
                <a:gd name="connsiteY34" fmla="*/ 1422151 h 1500732"/>
                <a:gd name="connsiteX35" fmla="*/ 5136777 w 6205818"/>
                <a:gd name="connsiteY35" fmla="*/ 1496110 h 1500732"/>
                <a:gd name="connsiteX36" fmla="*/ 5284695 w 6205818"/>
                <a:gd name="connsiteY36" fmla="*/ 1489386 h 1500732"/>
                <a:gd name="connsiteX37" fmla="*/ 5499848 w 6205818"/>
                <a:gd name="connsiteY37" fmla="*/ 1496110 h 1500732"/>
                <a:gd name="connsiteX38" fmla="*/ 5741895 w 6205818"/>
                <a:gd name="connsiteY38" fmla="*/ 1408704 h 1500732"/>
                <a:gd name="connsiteX39" fmla="*/ 5842748 w 6205818"/>
                <a:gd name="connsiteY39" fmla="*/ 1220445 h 1500732"/>
                <a:gd name="connsiteX40" fmla="*/ 5963771 w 6205818"/>
                <a:gd name="connsiteY40" fmla="*/ 1126315 h 1500732"/>
                <a:gd name="connsiteX41" fmla="*/ 6205818 w 6205818"/>
                <a:gd name="connsiteY41" fmla="*/ 1059080 h 1500732"/>
                <a:gd name="connsiteX0" fmla="*/ 0 w 6205818"/>
                <a:gd name="connsiteY0" fmla="*/ 810310 h 1500732"/>
                <a:gd name="connsiteX1" fmla="*/ 262218 w 6205818"/>
                <a:gd name="connsiteY1" fmla="*/ 763245 h 1500732"/>
                <a:gd name="connsiteX2" fmla="*/ 477371 w 6205818"/>
                <a:gd name="connsiteY2" fmla="*/ 776692 h 1500732"/>
                <a:gd name="connsiteX3" fmla="*/ 578224 w 6205818"/>
                <a:gd name="connsiteY3" fmla="*/ 857374 h 1500732"/>
                <a:gd name="connsiteX4" fmla="*/ 800100 w 6205818"/>
                <a:gd name="connsiteY4" fmla="*/ 756521 h 1500732"/>
                <a:gd name="connsiteX5" fmla="*/ 887506 w 6205818"/>
                <a:gd name="connsiteY5" fmla="*/ 743074 h 1500732"/>
                <a:gd name="connsiteX6" fmla="*/ 1075765 w 6205818"/>
                <a:gd name="connsiteY6" fmla="*/ 817033 h 1500732"/>
                <a:gd name="connsiteX7" fmla="*/ 1136277 w 6205818"/>
                <a:gd name="connsiteY7" fmla="*/ 864098 h 1500732"/>
                <a:gd name="connsiteX8" fmla="*/ 1183342 w 6205818"/>
                <a:gd name="connsiteY8" fmla="*/ 843927 h 1500732"/>
                <a:gd name="connsiteX9" fmla="*/ 1210236 w 6205818"/>
                <a:gd name="connsiteY9" fmla="*/ 722904 h 1500732"/>
                <a:gd name="connsiteX10" fmla="*/ 1277470 w 6205818"/>
                <a:gd name="connsiteY10" fmla="*/ 386728 h 1500732"/>
                <a:gd name="connsiteX11" fmla="*/ 1506071 w 6205818"/>
                <a:gd name="connsiteY11" fmla="*/ 131232 h 1500732"/>
                <a:gd name="connsiteX12" fmla="*/ 1701054 w 6205818"/>
                <a:gd name="connsiteY12" fmla="*/ 37104 h 1500732"/>
                <a:gd name="connsiteX13" fmla="*/ 1922930 w 6205818"/>
                <a:gd name="connsiteY13" fmla="*/ 63997 h 1500732"/>
                <a:gd name="connsiteX14" fmla="*/ 2017059 w 6205818"/>
                <a:gd name="connsiteY14" fmla="*/ 16933 h 1500732"/>
                <a:gd name="connsiteX15" fmla="*/ 2131359 w 6205818"/>
                <a:gd name="connsiteY15" fmla="*/ 10210 h 1500732"/>
                <a:gd name="connsiteX16" fmla="*/ 2319618 w 6205818"/>
                <a:gd name="connsiteY16" fmla="*/ 151404 h 1500732"/>
                <a:gd name="connsiteX17" fmla="*/ 2386853 w 6205818"/>
                <a:gd name="connsiteY17" fmla="*/ 380004 h 1500732"/>
                <a:gd name="connsiteX18" fmla="*/ 2675965 w 6205818"/>
                <a:gd name="connsiteY18" fmla="*/ 474133 h 1500732"/>
                <a:gd name="connsiteX19" fmla="*/ 2817159 w 6205818"/>
                <a:gd name="connsiteY19" fmla="*/ 507751 h 1500732"/>
                <a:gd name="connsiteX20" fmla="*/ 2971800 w 6205818"/>
                <a:gd name="connsiteY20" fmla="*/ 487580 h 1500732"/>
                <a:gd name="connsiteX21" fmla="*/ 3119718 w 6205818"/>
                <a:gd name="connsiteY21" fmla="*/ 541368 h 1500732"/>
                <a:gd name="connsiteX22" fmla="*/ 3307977 w 6205818"/>
                <a:gd name="connsiteY22" fmla="*/ 501027 h 1500732"/>
                <a:gd name="connsiteX23" fmla="*/ 3442448 w 6205818"/>
                <a:gd name="connsiteY23" fmla="*/ 716180 h 1500732"/>
                <a:gd name="connsiteX24" fmla="*/ 3590365 w 6205818"/>
                <a:gd name="connsiteY24" fmla="*/ 743074 h 1500732"/>
                <a:gd name="connsiteX25" fmla="*/ 3724836 w 6205818"/>
                <a:gd name="connsiteY25" fmla="*/ 776692 h 1500732"/>
                <a:gd name="connsiteX26" fmla="*/ 3859306 w 6205818"/>
                <a:gd name="connsiteY26" fmla="*/ 736351 h 1500732"/>
                <a:gd name="connsiteX27" fmla="*/ 3980330 w 6205818"/>
                <a:gd name="connsiteY27" fmla="*/ 729627 h 1500732"/>
                <a:gd name="connsiteX28" fmla="*/ 4101353 w 6205818"/>
                <a:gd name="connsiteY28" fmla="*/ 796862 h 1500732"/>
                <a:gd name="connsiteX29" fmla="*/ 4276165 w 6205818"/>
                <a:gd name="connsiteY29" fmla="*/ 743074 h 1500732"/>
                <a:gd name="connsiteX30" fmla="*/ 4457700 w 6205818"/>
                <a:gd name="connsiteY30" fmla="*/ 722904 h 1500732"/>
                <a:gd name="connsiteX31" fmla="*/ 4545106 w 6205818"/>
                <a:gd name="connsiteY31" fmla="*/ 769968 h 1500732"/>
                <a:gd name="connsiteX32" fmla="*/ 4619065 w 6205818"/>
                <a:gd name="connsiteY32" fmla="*/ 837204 h 1500732"/>
                <a:gd name="connsiteX33" fmla="*/ 4693024 w 6205818"/>
                <a:gd name="connsiteY33" fmla="*/ 1321298 h 1500732"/>
                <a:gd name="connsiteX34" fmla="*/ 4854389 w 6205818"/>
                <a:gd name="connsiteY34" fmla="*/ 1422151 h 1500732"/>
                <a:gd name="connsiteX35" fmla="*/ 5136777 w 6205818"/>
                <a:gd name="connsiteY35" fmla="*/ 1496110 h 1500732"/>
                <a:gd name="connsiteX36" fmla="*/ 5284695 w 6205818"/>
                <a:gd name="connsiteY36" fmla="*/ 1489386 h 1500732"/>
                <a:gd name="connsiteX37" fmla="*/ 5499848 w 6205818"/>
                <a:gd name="connsiteY37" fmla="*/ 1496110 h 1500732"/>
                <a:gd name="connsiteX38" fmla="*/ 5741895 w 6205818"/>
                <a:gd name="connsiteY38" fmla="*/ 1408704 h 1500732"/>
                <a:gd name="connsiteX39" fmla="*/ 5842748 w 6205818"/>
                <a:gd name="connsiteY39" fmla="*/ 1220445 h 1500732"/>
                <a:gd name="connsiteX40" fmla="*/ 5963771 w 6205818"/>
                <a:gd name="connsiteY40" fmla="*/ 1126315 h 1500732"/>
                <a:gd name="connsiteX41" fmla="*/ 6205818 w 6205818"/>
                <a:gd name="connsiteY41" fmla="*/ 1059080 h 1500732"/>
                <a:gd name="connsiteX0" fmla="*/ 0 w 6205818"/>
                <a:gd name="connsiteY0" fmla="*/ 827238 h 1517660"/>
                <a:gd name="connsiteX1" fmla="*/ 262218 w 6205818"/>
                <a:gd name="connsiteY1" fmla="*/ 780173 h 1517660"/>
                <a:gd name="connsiteX2" fmla="*/ 477371 w 6205818"/>
                <a:gd name="connsiteY2" fmla="*/ 793620 h 1517660"/>
                <a:gd name="connsiteX3" fmla="*/ 578224 w 6205818"/>
                <a:gd name="connsiteY3" fmla="*/ 874302 h 1517660"/>
                <a:gd name="connsiteX4" fmla="*/ 800100 w 6205818"/>
                <a:gd name="connsiteY4" fmla="*/ 773449 h 1517660"/>
                <a:gd name="connsiteX5" fmla="*/ 887506 w 6205818"/>
                <a:gd name="connsiteY5" fmla="*/ 760002 h 1517660"/>
                <a:gd name="connsiteX6" fmla="*/ 1075765 w 6205818"/>
                <a:gd name="connsiteY6" fmla="*/ 833961 h 1517660"/>
                <a:gd name="connsiteX7" fmla="*/ 1136277 w 6205818"/>
                <a:gd name="connsiteY7" fmla="*/ 881026 h 1517660"/>
                <a:gd name="connsiteX8" fmla="*/ 1183342 w 6205818"/>
                <a:gd name="connsiteY8" fmla="*/ 860855 h 1517660"/>
                <a:gd name="connsiteX9" fmla="*/ 1210236 w 6205818"/>
                <a:gd name="connsiteY9" fmla="*/ 739832 h 1517660"/>
                <a:gd name="connsiteX10" fmla="*/ 1277470 w 6205818"/>
                <a:gd name="connsiteY10" fmla="*/ 403656 h 1517660"/>
                <a:gd name="connsiteX11" fmla="*/ 1506071 w 6205818"/>
                <a:gd name="connsiteY11" fmla="*/ 148160 h 1517660"/>
                <a:gd name="connsiteX12" fmla="*/ 1701054 w 6205818"/>
                <a:gd name="connsiteY12" fmla="*/ 54032 h 1517660"/>
                <a:gd name="connsiteX13" fmla="*/ 1889312 w 6205818"/>
                <a:gd name="connsiteY13" fmla="*/ 243 h 1517660"/>
                <a:gd name="connsiteX14" fmla="*/ 2017059 w 6205818"/>
                <a:gd name="connsiteY14" fmla="*/ 33861 h 1517660"/>
                <a:gd name="connsiteX15" fmla="*/ 2131359 w 6205818"/>
                <a:gd name="connsiteY15" fmla="*/ 27138 h 1517660"/>
                <a:gd name="connsiteX16" fmla="*/ 2319618 w 6205818"/>
                <a:gd name="connsiteY16" fmla="*/ 168332 h 1517660"/>
                <a:gd name="connsiteX17" fmla="*/ 2386853 w 6205818"/>
                <a:gd name="connsiteY17" fmla="*/ 396932 h 1517660"/>
                <a:gd name="connsiteX18" fmla="*/ 2675965 w 6205818"/>
                <a:gd name="connsiteY18" fmla="*/ 491061 h 1517660"/>
                <a:gd name="connsiteX19" fmla="*/ 2817159 w 6205818"/>
                <a:gd name="connsiteY19" fmla="*/ 524679 h 1517660"/>
                <a:gd name="connsiteX20" fmla="*/ 2971800 w 6205818"/>
                <a:gd name="connsiteY20" fmla="*/ 504508 h 1517660"/>
                <a:gd name="connsiteX21" fmla="*/ 3119718 w 6205818"/>
                <a:gd name="connsiteY21" fmla="*/ 558296 h 1517660"/>
                <a:gd name="connsiteX22" fmla="*/ 3307977 w 6205818"/>
                <a:gd name="connsiteY22" fmla="*/ 517955 h 1517660"/>
                <a:gd name="connsiteX23" fmla="*/ 3442448 w 6205818"/>
                <a:gd name="connsiteY23" fmla="*/ 733108 h 1517660"/>
                <a:gd name="connsiteX24" fmla="*/ 3590365 w 6205818"/>
                <a:gd name="connsiteY24" fmla="*/ 760002 h 1517660"/>
                <a:gd name="connsiteX25" fmla="*/ 3724836 w 6205818"/>
                <a:gd name="connsiteY25" fmla="*/ 793620 h 1517660"/>
                <a:gd name="connsiteX26" fmla="*/ 3859306 w 6205818"/>
                <a:gd name="connsiteY26" fmla="*/ 753279 h 1517660"/>
                <a:gd name="connsiteX27" fmla="*/ 3980330 w 6205818"/>
                <a:gd name="connsiteY27" fmla="*/ 746555 h 1517660"/>
                <a:gd name="connsiteX28" fmla="*/ 4101353 w 6205818"/>
                <a:gd name="connsiteY28" fmla="*/ 813790 h 1517660"/>
                <a:gd name="connsiteX29" fmla="*/ 4276165 w 6205818"/>
                <a:gd name="connsiteY29" fmla="*/ 760002 h 1517660"/>
                <a:gd name="connsiteX30" fmla="*/ 4457700 w 6205818"/>
                <a:gd name="connsiteY30" fmla="*/ 739832 h 1517660"/>
                <a:gd name="connsiteX31" fmla="*/ 4545106 w 6205818"/>
                <a:gd name="connsiteY31" fmla="*/ 786896 h 1517660"/>
                <a:gd name="connsiteX32" fmla="*/ 4619065 w 6205818"/>
                <a:gd name="connsiteY32" fmla="*/ 854132 h 1517660"/>
                <a:gd name="connsiteX33" fmla="*/ 4693024 w 6205818"/>
                <a:gd name="connsiteY33" fmla="*/ 1338226 h 1517660"/>
                <a:gd name="connsiteX34" fmla="*/ 4854389 w 6205818"/>
                <a:gd name="connsiteY34" fmla="*/ 1439079 h 1517660"/>
                <a:gd name="connsiteX35" fmla="*/ 5136777 w 6205818"/>
                <a:gd name="connsiteY35" fmla="*/ 1513038 h 1517660"/>
                <a:gd name="connsiteX36" fmla="*/ 5284695 w 6205818"/>
                <a:gd name="connsiteY36" fmla="*/ 1506314 h 1517660"/>
                <a:gd name="connsiteX37" fmla="*/ 5499848 w 6205818"/>
                <a:gd name="connsiteY37" fmla="*/ 1513038 h 1517660"/>
                <a:gd name="connsiteX38" fmla="*/ 5741895 w 6205818"/>
                <a:gd name="connsiteY38" fmla="*/ 1425632 h 1517660"/>
                <a:gd name="connsiteX39" fmla="*/ 5842748 w 6205818"/>
                <a:gd name="connsiteY39" fmla="*/ 1237373 h 1517660"/>
                <a:gd name="connsiteX40" fmla="*/ 5963771 w 6205818"/>
                <a:gd name="connsiteY40" fmla="*/ 1143243 h 1517660"/>
                <a:gd name="connsiteX41" fmla="*/ 6205818 w 6205818"/>
                <a:gd name="connsiteY41" fmla="*/ 1076008 h 1517660"/>
                <a:gd name="connsiteX0" fmla="*/ 0 w 6205818"/>
                <a:gd name="connsiteY0" fmla="*/ 832285 h 1522707"/>
                <a:gd name="connsiteX1" fmla="*/ 262218 w 6205818"/>
                <a:gd name="connsiteY1" fmla="*/ 785220 h 1522707"/>
                <a:gd name="connsiteX2" fmla="*/ 477371 w 6205818"/>
                <a:gd name="connsiteY2" fmla="*/ 798667 h 1522707"/>
                <a:gd name="connsiteX3" fmla="*/ 578224 w 6205818"/>
                <a:gd name="connsiteY3" fmla="*/ 879349 h 1522707"/>
                <a:gd name="connsiteX4" fmla="*/ 800100 w 6205818"/>
                <a:gd name="connsiteY4" fmla="*/ 778496 h 1522707"/>
                <a:gd name="connsiteX5" fmla="*/ 887506 w 6205818"/>
                <a:gd name="connsiteY5" fmla="*/ 765049 h 1522707"/>
                <a:gd name="connsiteX6" fmla="*/ 1075765 w 6205818"/>
                <a:gd name="connsiteY6" fmla="*/ 839008 h 1522707"/>
                <a:gd name="connsiteX7" fmla="*/ 1136277 w 6205818"/>
                <a:gd name="connsiteY7" fmla="*/ 886073 h 1522707"/>
                <a:gd name="connsiteX8" fmla="*/ 1183342 w 6205818"/>
                <a:gd name="connsiteY8" fmla="*/ 865902 h 1522707"/>
                <a:gd name="connsiteX9" fmla="*/ 1210236 w 6205818"/>
                <a:gd name="connsiteY9" fmla="*/ 744879 h 1522707"/>
                <a:gd name="connsiteX10" fmla="*/ 1277470 w 6205818"/>
                <a:gd name="connsiteY10" fmla="*/ 408703 h 1522707"/>
                <a:gd name="connsiteX11" fmla="*/ 1506071 w 6205818"/>
                <a:gd name="connsiteY11" fmla="*/ 153207 h 1522707"/>
                <a:gd name="connsiteX12" fmla="*/ 1701054 w 6205818"/>
                <a:gd name="connsiteY12" fmla="*/ 59079 h 1522707"/>
                <a:gd name="connsiteX13" fmla="*/ 1889312 w 6205818"/>
                <a:gd name="connsiteY13" fmla="*/ 5290 h 1522707"/>
                <a:gd name="connsiteX14" fmla="*/ 2017059 w 6205818"/>
                <a:gd name="connsiteY14" fmla="*/ 38908 h 1522707"/>
                <a:gd name="connsiteX15" fmla="*/ 2191871 w 6205818"/>
                <a:gd name="connsiteY15" fmla="*/ 5291 h 1522707"/>
                <a:gd name="connsiteX16" fmla="*/ 2319618 w 6205818"/>
                <a:gd name="connsiteY16" fmla="*/ 173379 h 1522707"/>
                <a:gd name="connsiteX17" fmla="*/ 2386853 w 6205818"/>
                <a:gd name="connsiteY17" fmla="*/ 401979 h 1522707"/>
                <a:gd name="connsiteX18" fmla="*/ 2675965 w 6205818"/>
                <a:gd name="connsiteY18" fmla="*/ 496108 h 1522707"/>
                <a:gd name="connsiteX19" fmla="*/ 2817159 w 6205818"/>
                <a:gd name="connsiteY19" fmla="*/ 529726 h 1522707"/>
                <a:gd name="connsiteX20" fmla="*/ 2971800 w 6205818"/>
                <a:gd name="connsiteY20" fmla="*/ 509555 h 1522707"/>
                <a:gd name="connsiteX21" fmla="*/ 3119718 w 6205818"/>
                <a:gd name="connsiteY21" fmla="*/ 563343 h 1522707"/>
                <a:gd name="connsiteX22" fmla="*/ 3307977 w 6205818"/>
                <a:gd name="connsiteY22" fmla="*/ 523002 h 1522707"/>
                <a:gd name="connsiteX23" fmla="*/ 3442448 w 6205818"/>
                <a:gd name="connsiteY23" fmla="*/ 738155 h 1522707"/>
                <a:gd name="connsiteX24" fmla="*/ 3590365 w 6205818"/>
                <a:gd name="connsiteY24" fmla="*/ 765049 h 1522707"/>
                <a:gd name="connsiteX25" fmla="*/ 3724836 w 6205818"/>
                <a:gd name="connsiteY25" fmla="*/ 798667 h 1522707"/>
                <a:gd name="connsiteX26" fmla="*/ 3859306 w 6205818"/>
                <a:gd name="connsiteY26" fmla="*/ 758326 h 1522707"/>
                <a:gd name="connsiteX27" fmla="*/ 3980330 w 6205818"/>
                <a:gd name="connsiteY27" fmla="*/ 751602 h 1522707"/>
                <a:gd name="connsiteX28" fmla="*/ 4101353 w 6205818"/>
                <a:gd name="connsiteY28" fmla="*/ 818837 h 1522707"/>
                <a:gd name="connsiteX29" fmla="*/ 4276165 w 6205818"/>
                <a:gd name="connsiteY29" fmla="*/ 765049 h 1522707"/>
                <a:gd name="connsiteX30" fmla="*/ 4457700 w 6205818"/>
                <a:gd name="connsiteY30" fmla="*/ 744879 h 1522707"/>
                <a:gd name="connsiteX31" fmla="*/ 4545106 w 6205818"/>
                <a:gd name="connsiteY31" fmla="*/ 791943 h 1522707"/>
                <a:gd name="connsiteX32" fmla="*/ 4619065 w 6205818"/>
                <a:gd name="connsiteY32" fmla="*/ 859179 h 1522707"/>
                <a:gd name="connsiteX33" fmla="*/ 4693024 w 6205818"/>
                <a:gd name="connsiteY33" fmla="*/ 1343273 h 1522707"/>
                <a:gd name="connsiteX34" fmla="*/ 4854389 w 6205818"/>
                <a:gd name="connsiteY34" fmla="*/ 1444126 h 1522707"/>
                <a:gd name="connsiteX35" fmla="*/ 5136777 w 6205818"/>
                <a:gd name="connsiteY35" fmla="*/ 1518085 h 1522707"/>
                <a:gd name="connsiteX36" fmla="*/ 5284695 w 6205818"/>
                <a:gd name="connsiteY36" fmla="*/ 1511361 h 1522707"/>
                <a:gd name="connsiteX37" fmla="*/ 5499848 w 6205818"/>
                <a:gd name="connsiteY37" fmla="*/ 1518085 h 1522707"/>
                <a:gd name="connsiteX38" fmla="*/ 5741895 w 6205818"/>
                <a:gd name="connsiteY38" fmla="*/ 1430679 h 1522707"/>
                <a:gd name="connsiteX39" fmla="*/ 5842748 w 6205818"/>
                <a:gd name="connsiteY39" fmla="*/ 1242420 h 1522707"/>
                <a:gd name="connsiteX40" fmla="*/ 5963771 w 6205818"/>
                <a:gd name="connsiteY40" fmla="*/ 1148290 h 1522707"/>
                <a:gd name="connsiteX41" fmla="*/ 6205818 w 6205818"/>
                <a:gd name="connsiteY41" fmla="*/ 1081055 h 1522707"/>
                <a:gd name="connsiteX0" fmla="*/ 0 w 6205818"/>
                <a:gd name="connsiteY0" fmla="*/ 828334 h 1518756"/>
                <a:gd name="connsiteX1" fmla="*/ 262218 w 6205818"/>
                <a:gd name="connsiteY1" fmla="*/ 781269 h 1518756"/>
                <a:gd name="connsiteX2" fmla="*/ 477371 w 6205818"/>
                <a:gd name="connsiteY2" fmla="*/ 794716 h 1518756"/>
                <a:gd name="connsiteX3" fmla="*/ 578224 w 6205818"/>
                <a:gd name="connsiteY3" fmla="*/ 875398 h 1518756"/>
                <a:gd name="connsiteX4" fmla="*/ 800100 w 6205818"/>
                <a:gd name="connsiteY4" fmla="*/ 774545 h 1518756"/>
                <a:gd name="connsiteX5" fmla="*/ 887506 w 6205818"/>
                <a:gd name="connsiteY5" fmla="*/ 761098 h 1518756"/>
                <a:gd name="connsiteX6" fmla="*/ 1075765 w 6205818"/>
                <a:gd name="connsiteY6" fmla="*/ 835057 h 1518756"/>
                <a:gd name="connsiteX7" fmla="*/ 1136277 w 6205818"/>
                <a:gd name="connsiteY7" fmla="*/ 882122 h 1518756"/>
                <a:gd name="connsiteX8" fmla="*/ 1183342 w 6205818"/>
                <a:gd name="connsiteY8" fmla="*/ 861951 h 1518756"/>
                <a:gd name="connsiteX9" fmla="*/ 1210236 w 6205818"/>
                <a:gd name="connsiteY9" fmla="*/ 740928 h 1518756"/>
                <a:gd name="connsiteX10" fmla="*/ 1277470 w 6205818"/>
                <a:gd name="connsiteY10" fmla="*/ 404752 h 1518756"/>
                <a:gd name="connsiteX11" fmla="*/ 1506071 w 6205818"/>
                <a:gd name="connsiteY11" fmla="*/ 149256 h 1518756"/>
                <a:gd name="connsiteX12" fmla="*/ 1701054 w 6205818"/>
                <a:gd name="connsiteY12" fmla="*/ 55128 h 1518756"/>
                <a:gd name="connsiteX13" fmla="*/ 1889312 w 6205818"/>
                <a:gd name="connsiteY13" fmla="*/ 1339 h 1518756"/>
                <a:gd name="connsiteX14" fmla="*/ 2010335 w 6205818"/>
                <a:gd name="connsiteY14" fmla="*/ 108916 h 1518756"/>
                <a:gd name="connsiteX15" fmla="*/ 2191871 w 6205818"/>
                <a:gd name="connsiteY15" fmla="*/ 1340 h 1518756"/>
                <a:gd name="connsiteX16" fmla="*/ 2319618 w 6205818"/>
                <a:gd name="connsiteY16" fmla="*/ 169428 h 1518756"/>
                <a:gd name="connsiteX17" fmla="*/ 2386853 w 6205818"/>
                <a:gd name="connsiteY17" fmla="*/ 398028 h 1518756"/>
                <a:gd name="connsiteX18" fmla="*/ 2675965 w 6205818"/>
                <a:gd name="connsiteY18" fmla="*/ 492157 h 1518756"/>
                <a:gd name="connsiteX19" fmla="*/ 2817159 w 6205818"/>
                <a:gd name="connsiteY19" fmla="*/ 525775 h 1518756"/>
                <a:gd name="connsiteX20" fmla="*/ 2971800 w 6205818"/>
                <a:gd name="connsiteY20" fmla="*/ 505604 h 1518756"/>
                <a:gd name="connsiteX21" fmla="*/ 3119718 w 6205818"/>
                <a:gd name="connsiteY21" fmla="*/ 559392 h 1518756"/>
                <a:gd name="connsiteX22" fmla="*/ 3307977 w 6205818"/>
                <a:gd name="connsiteY22" fmla="*/ 519051 h 1518756"/>
                <a:gd name="connsiteX23" fmla="*/ 3442448 w 6205818"/>
                <a:gd name="connsiteY23" fmla="*/ 734204 h 1518756"/>
                <a:gd name="connsiteX24" fmla="*/ 3590365 w 6205818"/>
                <a:gd name="connsiteY24" fmla="*/ 761098 h 1518756"/>
                <a:gd name="connsiteX25" fmla="*/ 3724836 w 6205818"/>
                <a:gd name="connsiteY25" fmla="*/ 794716 h 1518756"/>
                <a:gd name="connsiteX26" fmla="*/ 3859306 w 6205818"/>
                <a:gd name="connsiteY26" fmla="*/ 754375 h 1518756"/>
                <a:gd name="connsiteX27" fmla="*/ 3980330 w 6205818"/>
                <a:gd name="connsiteY27" fmla="*/ 747651 h 1518756"/>
                <a:gd name="connsiteX28" fmla="*/ 4101353 w 6205818"/>
                <a:gd name="connsiteY28" fmla="*/ 814886 h 1518756"/>
                <a:gd name="connsiteX29" fmla="*/ 4276165 w 6205818"/>
                <a:gd name="connsiteY29" fmla="*/ 761098 h 1518756"/>
                <a:gd name="connsiteX30" fmla="*/ 4457700 w 6205818"/>
                <a:gd name="connsiteY30" fmla="*/ 740928 h 1518756"/>
                <a:gd name="connsiteX31" fmla="*/ 4545106 w 6205818"/>
                <a:gd name="connsiteY31" fmla="*/ 787992 h 1518756"/>
                <a:gd name="connsiteX32" fmla="*/ 4619065 w 6205818"/>
                <a:gd name="connsiteY32" fmla="*/ 855228 h 1518756"/>
                <a:gd name="connsiteX33" fmla="*/ 4693024 w 6205818"/>
                <a:gd name="connsiteY33" fmla="*/ 1339322 h 1518756"/>
                <a:gd name="connsiteX34" fmla="*/ 4854389 w 6205818"/>
                <a:gd name="connsiteY34" fmla="*/ 1440175 h 1518756"/>
                <a:gd name="connsiteX35" fmla="*/ 5136777 w 6205818"/>
                <a:gd name="connsiteY35" fmla="*/ 1514134 h 1518756"/>
                <a:gd name="connsiteX36" fmla="*/ 5284695 w 6205818"/>
                <a:gd name="connsiteY36" fmla="*/ 1507410 h 1518756"/>
                <a:gd name="connsiteX37" fmla="*/ 5499848 w 6205818"/>
                <a:gd name="connsiteY37" fmla="*/ 1514134 h 1518756"/>
                <a:gd name="connsiteX38" fmla="*/ 5741895 w 6205818"/>
                <a:gd name="connsiteY38" fmla="*/ 1426728 h 1518756"/>
                <a:gd name="connsiteX39" fmla="*/ 5842748 w 6205818"/>
                <a:gd name="connsiteY39" fmla="*/ 1238469 h 1518756"/>
                <a:gd name="connsiteX40" fmla="*/ 5963771 w 6205818"/>
                <a:gd name="connsiteY40" fmla="*/ 1144339 h 1518756"/>
                <a:gd name="connsiteX41" fmla="*/ 6205818 w 6205818"/>
                <a:gd name="connsiteY41" fmla="*/ 1077104 h 1518756"/>
                <a:gd name="connsiteX0" fmla="*/ 0 w 6205818"/>
                <a:gd name="connsiteY0" fmla="*/ 828334 h 1518756"/>
                <a:gd name="connsiteX1" fmla="*/ 262218 w 6205818"/>
                <a:gd name="connsiteY1" fmla="*/ 781269 h 1518756"/>
                <a:gd name="connsiteX2" fmla="*/ 477371 w 6205818"/>
                <a:gd name="connsiteY2" fmla="*/ 794716 h 1518756"/>
                <a:gd name="connsiteX3" fmla="*/ 578224 w 6205818"/>
                <a:gd name="connsiteY3" fmla="*/ 875398 h 1518756"/>
                <a:gd name="connsiteX4" fmla="*/ 800100 w 6205818"/>
                <a:gd name="connsiteY4" fmla="*/ 774545 h 1518756"/>
                <a:gd name="connsiteX5" fmla="*/ 887506 w 6205818"/>
                <a:gd name="connsiteY5" fmla="*/ 761098 h 1518756"/>
                <a:gd name="connsiteX6" fmla="*/ 1075765 w 6205818"/>
                <a:gd name="connsiteY6" fmla="*/ 835057 h 1518756"/>
                <a:gd name="connsiteX7" fmla="*/ 1136277 w 6205818"/>
                <a:gd name="connsiteY7" fmla="*/ 882122 h 1518756"/>
                <a:gd name="connsiteX8" fmla="*/ 1183342 w 6205818"/>
                <a:gd name="connsiteY8" fmla="*/ 861951 h 1518756"/>
                <a:gd name="connsiteX9" fmla="*/ 1210236 w 6205818"/>
                <a:gd name="connsiteY9" fmla="*/ 740928 h 1518756"/>
                <a:gd name="connsiteX10" fmla="*/ 1277470 w 6205818"/>
                <a:gd name="connsiteY10" fmla="*/ 404752 h 1518756"/>
                <a:gd name="connsiteX11" fmla="*/ 1506071 w 6205818"/>
                <a:gd name="connsiteY11" fmla="*/ 149256 h 1518756"/>
                <a:gd name="connsiteX12" fmla="*/ 1701054 w 6205818"/>
                <a:gd name="connsiteY12" fmla="*/ 55128 h 1518756"/>
                <a:gd name="connsiteX13" fmla="*/ 1889312 w 6205818"/>
                <a:gd name="connsiteY13" fmla="*/ 1339 h 1518756"/>
                <a:gd name="connsiteX14" fmla="*/ 2010335 w 6205818"/>
                <a:gd name="connsiteY14" fmla="*/ 108916 h 1518756"/>
                <a:gd name="connsiteX15" fmla="*/ 2164977 w 6205818"/>
                <a:gd name="connsiteY15" fmla="*/ 236664 h 1518756"/>
                <a:gd name="connsiteX16" fmla="*/ 2319618 w 6205818"/>
                <a:gd name="connsiteY16" fmla="*/ 169428 h 1518756"/>
                <a:gd name="connsiteX17" fmla="*/ 2386853 w 6205818"/>
                <a:gd name="connsiteY17" fmla="*/ 398028 h 1518756"/>
                <a:gd name="connsiteX18" fmla="*/ 2675965 w 6205818"/>
                <a:gd name="connsiteY18" fmla="*/ 492157 h 1518756"/>
                <a:gd name="connsiteX19" fmla="*/ 2817159 w 6205818"/>
                <a:gd name="connsiteY19" fmla="*/ 525775 h 1518756"/>
                <a:gd name="connsiteX20" fmla="*/ 2971800 w 6205818"/>
                <a:gd name="connsiteY20" fmla="*/ 505604 h 1518756"/>
                <a:gd name="connsiteX21" fmla="*/ 3119718 w 6205818"/>
                <a:gd name="connsiteY21" fmla="*/ 559392 h 1518756"/>
                <a:gd name="connsiteX22" fmla="*/ 3307977 w 6205818"/>
                <a:gd name="connsiteY22" fmla="*/ 519051 h 1518756"/>
                <a:gd name="connsiteX23" fmla="*/ 3442448 w 6205818"/>
                <a:gd name="connsiteY23" fmla="*/ 734204 h 1518756"/>
                <a:gd name="connsiteX24" fmla="*/ 3590365 w 6205818"/>
                <a:gd name="connsiteY24" fmla="*/ 761098 h 1518756"/>
                <a:gd name="connsiteX25" fmla="*/ 3724836 w 6205818"/>
                <a:gd name="connsiteY25" fmla="*/ 794716 h 1518756"/>
                <a:gd name="connsiteX26" fmla="*/ 3859306 w 6205818"/>
                <a:gd name="connsiteY26" fmla="*/ 754375 h 1518756"/>
                <a:gd name="connsiteX27" fmla="*/ 3980330 w 6205818"/>
                <a:gd name="connsiteY27" fmla="*/ 747651 h 1518756"/>
                <a:gd name="connsiteX28" fmla="*/ 4101353 w 6205818"/>
                <a:gd name="connsiteY28" fmla="*/ 814886 h 1518756"/>
                <a:gd name="connsiteX29" fmla="*/ 4276165 w 6205818"/>
                <a:gd name="connsiteY29" fmla="*/ 761098 h 1518756"/>
                <a:gd name="connsiteX30" fmla="*/ 4457700 w 6205818"/>
                <a:gd name="connsiteY30" fmla="*/ 740928 h 1518756"/>
                <a:gd name="connsiteX31" fmla="*/ 4545106 w 6205818"/>
                <a:gd name="connsiteY31" fmla="*/ 787992 h 1518756"/>
                <a:gd name="connsiteX32" fmla="*/ 4619065 w 6205818"/>
                <a:gd name="connsiteY32" fmla="*/ 855228 h 1518756"/>
                <a:gd name="connsiteX33" fmla="*/ 4693024 w 6205818"/>
                <a:gd name="connsiteY33" fmla="*/ 1339322 h 1518756"/>
                <a:gd name="connsiteX34" fmla="*/ 4854389 w 6205818"/>
                <a:gd name="connsiteY34" fmla="*/ 1440175 h 1518756"/>
                <a:gd name="connsiteX35" fmla="*/ 5136777 w 6205818"/>
                <a:gd name="connsiteY35" fmla="*/ 1514134 h 1518756"/>
                <a:gd name="connsiteX36" fmla="*/ 5284695 w 6205818"/>
                <a:gd name="connsiteY36" fmla="*/ 1507410 h 1518756"/>
                <a:gd name="connsiteX37" fmla="*/ 5499848 w 6205818"/>
                <a:gd name="connsiteY37" fmla="*/ 1514134 h 1518756"/>
                <a:gd name="connsiteX38" fmla="*/ 5741895 w 6205818"/>
                <a:gd name="connsiteY38" fmla="*/ 1426728 h 1518756"/>
                <a:gd name="connsiteX39" fmla="*/ 5842748 w 6205818"/>
                <a:gd name="connsiteY39" fmla="*/ 1238469 h 1518756"/>
                <a:gd name="connsiteX40" fmla="*/ 5963771 w 6205818"/>
                <a:gd name="connsiteY40" fmla="*/ 1144339 h 1518756"/>
                <a:gd name="connsiteX41" fmla="*/ 6205818 w 6205818"/>
                <a:gd name="connsiteY41" fmla="*/ 1077104 h 1518756"/>
                <a:gd name="connsiteX0" fmla="*/ 0 w 6205818"/>
                <a:gd name="connsiteY0" fmla="*/ 828334 h 1518756"/>
                <a:gd name="connsiteX1" fmla="*/ 262218 w 6205818"/>
                <a:gd name="connsiteY1" fmla="*/ 781269 h 1518756"/>
                <a:gd name="connsiteX2" fmla="*/ 477371 w 6205818"/>
                <a:gd name="connsiteY2" fmla="*/ 794716 h 1518756"/>
                <a:gd name="connsiteX3" fmla="*/ 578224 w 6205818"/>
                <a:gd name="connsiteY3" fmla="*/ 875398 h 1518756"/>
                <a:gd name="connsiteX4" fmla="*/ 800100 w 6205818"/>
                <a:gd name="connsiteY4" fmla="*/ 774545 h 1518756"/>
                <a:gd name="connsiteX5" fmla="*/ 887506 w 6205818"/>
                <a:gd name="connsiteY5" fmla="*/ 761098 h 1518756"/>
                <a:gd name="connsiteX6" fmla="*/ 1075765 w 6205818"/>
                <a:gd name="connsiteY6" fmla="*/ 835057 h 1518756"/>
                <a:gd name="connsiteX7" fmla="*/ 1136277 w 6205818"/>
                <a:gd name="connsiteY7" fmla="*/ 882122 h 1518756"/>
                <a:gd name="connsiteX8" fmla="*/ 1183342 w 6205818"/>
                <a:gd name="connsiteY8" fmla="*/ 861951 h 1518756"/>
                <a:gd name="connsiteX9" fmla="*/ 1210236 w 6205818"/>
                <a:gd name="connsiteY9" fmla="*/ 740928 h 1518756"/>
                <a:gd name="connsiteX10" fmla="*/ 1277470 w 6205818"/>
                <a:gd name="connsiteY10" fmla="*/ 404752 h 1518756"/>
                <a:gd name="connsiteX11" fmla="*/ 1506071 w 6205818"/>
                <a:gd name="connsiteY11" fmla="*/ 149256 h 1518756"/>
                <a:gd name="connsiteX12" fmla="*/ 1701054 w 6205818"/>
                <a:gd name="connsiteY12" fmla="*/ 55128 h 1518756"/>
                <a:gd name="connsiteX13" fmla="*/ 1889312 w 6205818"/>
                <a:gd name="connsiteY13" fmla="*/ 1339 h 1518756"/>
                <a:gd name="connsiteX14" fmla="*/ 2010335 w 6205818"/>
                <a:gd name="connsiteY14" fmla="*/ 108916 h 1518756"/>
                <a:gd name="connsiteX15" fmla="*/ 2164977 w 6205818"/>
                <a:gd name="connsiteY15" fmla="*/ 236664 h 1518756"/>
                <a:gd name="connsiteX16" fmla="*/ 2265829 w 6205818"/>
                <a:gd name="connsiteY16" fmla="*/ 357686 h 1518756"/>
                <a:gd name="connsiteX17" fmla="*/ 2386853 w 6205818"/>
                <a:gd name="connsiteY17" fmla="*/ 398028 h 1518756"/>
                <a:gd name="connsiteX18" fmla="*/ 2675965 w 6205818"/>
                <a:gd name="connsiteY18" fmla="*/ 492157 h 1518756"/>
                <a:gd name="connsiteX19" fmla="*/ 2817159 w 6205818"/>
                <a:gd name="connsiteY19" fmla="*/ 525775 h 1518756"/>
                <a:gd name="connsiteX20" fmla="*/ 2971800 w 6205818"/>
                <a:gd name="connsiteY20" fmla="*/ 505604 h 1518756"/>
                <a:gd name="connsiteX21" fmla="*/ 3119718 w 6205818"/>
                <a:gd name="connsiteY21" fmla="*/ 559392 h 1518756"/>
                <a:gd name="connsiteX22" fmla="*/ 3307977 w 6205818"/>
                <a:gd name="connsiteY22" fmla="*/ 519051 h 1518756"/>
                <a:gd name="connsiteX23" fmla="*/ 3442448 w 6205818"/>
                <a:gd name="connsiteY23" fmla="*/ 734204 h 1518756"/>
                <a:gd name="connsiteX24" fmla="*/ 3590365 w 6205818"/>
                <a:gd name="connsiteY24" fmla="*/ 761098 h 1518756"/>
                <a:gd name="connsiteX25" fmla="*/ 3724836 w 6205818"/>
                <a:gd name="connsiteY25" fmla="*/ 794716 h 1518756"/>
                <a:gd name="connsiteX26" fmla="*/ 3859306 w 6205818"/>
                <a:gd name="connsiteY26" fmla="*/ 754375 h 1518756"/>
                <a:gd name="connsiteX27" fmla="*/ 3980330 w 6205818"/>
                <a:gd name="connsiteY27" fmla="*/ 747651 h 1518756"/>
                <a:gd name="connsiteX28" fmla="*/ 4101353 w 6205818"/>
                <a:gd name="connsiteY28" fmla="*/ 814886 h 1518756"/>
                <a:gd name="connsiteX29" fmla="*/ 4276165 w 6205818"/>
                <a:gd name="connsiteY29" fmla="*/ 761098 h 1518756"/>
                <a:gd name="connsiteX30" fmla="*/ 4457700 w 6205818"/>
                <a:gd name="connsiteY30" fmla="*/ 740928 h 1518756"/>
                <a:gd name="connsiteX31" fmla="*/ 4545106 w 6205818"/>
                <a:gd name="connsiteY31" fmla="*/ 787992 h 1518756"/>
                <a:gd name="connsiteX32" fmla="*/ 4619065 w 6205818"/>
                <a:gd name="connsiteY32" fmla="*/ 855228 h 1518756"/>
                <a:gd name="connsiteX33" fmla="*/ 4693024 w 6205818"/>
                <a:gd name="connsiteY33" fmla="*/ 1339322 h 1518756"/>
                <a:gd name="connsiteX34" fmla="*/ 4854389 w 6205818"/>
                <a:gd name="connsiteY34" fmla="*/ 1440175 h 1518756"/>
                <a:gd name="connsiteX35" fmla="*/ 5136777 w 6205818"/>
                <a:gd name="connsiteY35" fmla="*/ 1514134 h 1518756"/>
                <a:gd name="connsiteX36" fmla="*/ 5284695 w 6205818"/>
                <a:gd name="connsiteY36" fmla="*/ 1507410 h 1518756"/>
                <a:gd name="connsiteX37" fmla="*/ 5499848 w 6205818"/>
                <a:gd name="connsiteY37" fmla="*/ 1514134 h 1518756"/>
                <a:gd name="connsiteX38" fmla="*/ 5741895 w 6205818"/>
                <a:gd name="connsiteY38" fmla="*/ 1426728 h 1518756"/>
                <a:gd name="connsiteX39" fmla="*/ 5842748 w 6205818"/>
                <a:gd name="connsiteY39" fmla="*/ 1238469 h 1518756"/>
                <a:gd name="connsiteX40" fmla="*/ 5963771 w 6205818"/>
                <a:gd name="connsiteY40" fmla="*/ 1144339 h 1518756"/>
                <a:gd name="connsiteX41" fmla="*/ 6205818 w 6205818"/>
                <a:gd name="connsiteY41" fmla="*/ 1077104 h 1518756"/>
                <a:gd name="connsiteX0" fmla="*/ 0 w 6205818"/>
                <a:gd name="connsiteY0" fmla="*/ 828334 h 1518756"/>
                <a:gd name="connsiteX1" fmla="*/ 262218 w 6205818"/>
                <a:gd name="connsiteY1" fmla="*/ 781269 h 1518756"/>
                <a:gd name="connsiteX2" fmla="*/ 477371 w 6205818"/>
                <a:gd name="connsiteY2" fmla="*/ 794716 h 1518756"/>
                <a:gd name="connsiteX3" fmla="*/ 578224 w 6205818"/>
                <a:gd name="connsiteY3" fmla="*/ 875398 h 1518756"/>
                <a:gd name="connsiteX4" fmla="*/ 800100 w 6205818"/>
                <a:gd name="connsiteY4" fmla="*/ 774545 h 1518756"/>
                <a:gd name="connsiteX5" fmla="*/ 887506 w 6205818"/>
                <a:gd name="connsiteY5" fmla="*/ 761098 h 1518756"/>
                <a:gd name="connsiteX6" fmla="*/ 1075765 w 6205818"/>
                <a:gd name="connsiteY6" fmla="*/ 835057 h 1518756"/>
                <a:gd name="connsiteX7" fmla="*/ 1136277 w 6205818"/>
                <a:gd name="connsiteY7" fmla="*/ 882122 h 1518756"/>
                <a:gd name="connsiteX8" fmla="*/ 1183342 w 6205818"/>
                <a:gd name="connsiteY8" fmla="*/ 861951 h 1518756"/>
                <a:gd name="connsiteX9" fmla="*/ 1210236 w 6205818"/>
                <a:gd name="connsiteY9" fmla="*/ 740928 h 1518756"/>
                <a:gd name="connsiteX10" fmla="*/ 1277470 w 6205818"/>
                <a:gd name="connsiteY10" fmla="*/ 404752 h 1518756"/>
                <a:gd name="connsiteX11" fmla="*/ 1506071 w 6205818"/>
                <a:gd name="connsiteY11" fmla="*/ 149256 h 1518756"/>
                <a:gd name="connsiteX12" fmla="*/ 1701054 w 6205818"/>
                <a:gd name="connsiteY12" fmla="*/ 55128 h 1518756"/>
                <a:gd name="connsiteX13" fmla="*/ 1889312 w 6205818"/>
                <a:gd name="connsiteY13" fmla="*/ 1339 h 1518756"/>
                <a:gd name="connsiteX14" fmla="*/ 2010335 w 6205818"/>
                <a:gd name="connsiteY14" fmla="*/ 108916 h 1518756"/>
                <a:gd name="connsiteX15" fmla="*/ 2164977 w 6205818"/>
                <a:gd name="connsiteY15" fmla="*/ 236664 h 1518756"/>
                <a:gd name="connsiteX16" fmla="*/ 2265829 w 6205818"/>
                <a:gd name="connsiteY16" fmla="*/ 357686 h 1518756"/>
                <a:gd name="connsiteX17" fmla="*/ 2407023 w 6205818"/>
                <a:gd name="connsiteY17" fmla="*/ 471986 h 1518756"/>
                <a:gd name="connsiteX18" fmla="*/ 2675965 w 6205818"/>
                <a:gd name="connsiteY18" fmla="*/ 492157 h 1518756"/>
                <a:gd name="connsiteX19" fmla="*/ 2817159 w 6205818"/>
                <a:gd name="connsiteY19" fmla="*/ 525775 h 1518756"/>
                <a:gd name="connsiteX20" fmla="*/ 2971800 w 6205818"/>
                <a:gd name="connsiteY20" fmla="*/ 505604 h 1518756"/>
                <a:gd name="connsiteX21" fmla="*/ 3119718 w 6205818"/>
                <a:gd name="connsiteY21" fmla="*/ 559392 h 1518756"/>
                <a:gd name="connsiteX22" fmla="*/ 3307977 w 6205818"/>
                <a:gd name="connsiteY22" fmla="*/ 519051 h 1518756"/>
                <a:gd name="connsiteX23" fmla="*/ 3442448 w 6205818"/>
                <a:gd name="connsiteY23" fmla="*/ 734204 h 1518756"/>
                <a:gd name="connsiteX24" fmla="*/ 3590365 w 6205818"/>
                <a:gd name="connsiteY24" fmla="*/ 761098 h 1518756"/>
                <a:gd name="connsiteX25" fmla="*/ 3724836 w 6205818"/>
                <a:gd name="connsiteY25" fmla="*/ 794716 h 1518756"/>
                <a:gd name="connsiteX26" fmla="*/ 3859306 w 6205818"/>
                <a:gd name="connsiteY26" fmla="*/ 754375 h 1518756"/>
                <a:gd name="connsiteX27" fmla="*/ 3980330 w 6205818"/>
                <a:gd name="connsiteY27" fmla="*/ 747651 h 1518756"/>
                <a:gd name="connsiteX28" fmla="*/ 4101353 w 6205818"/>
                <a:gd name="connsiteY28" fmla="*/ 814886 h 1518756"/>
                <a:gd name="connsiteX29" fmla="*/ 4276165 w 6205818"/>
                <a:gd name="connsiteY29" fmla="*/ 761098 h 1518756"/>
                <a:gd name="connsiteX30" fmla="*/ 4457700 w 6205818"/>
                <a:gd name="connsiteY30" fmla="*/ 740928 h 1518756"/>
                <a:gd name="connsiteX31" fmla="*/ 4545106 w 6205818"/>
                <a:gd name="connsiteY31" fmla="*/ 787992 h 1518756"/>
                <a:gd name="connsiteX32" fmla="*/ 4619065 w 6205818"/>
                <a:gd name="connsiteY32" fmla="*/ 855228 h 1518756"/>
                <a:gd name="connsiteX33" fmla="*/ 4693024 w 6205818"/>
                <a:gd name="connsiteY33" fmla="*/ 1339322 h 1518756"/>
                <a:gd name="connsiteX34" fmla="*/ 4854389 w 6205818"/>
                <a:gd name="connsiteY34" fmla="*/ 1440175 h 1518756"/>
                <a:gd name="connsiteX35" fmla="*/ 5136777 w 6205818"/>
                <a:gd name="connsiteY35" fmla="*/ 1514134 h 1518756"/>
                <a:gd name="connsiteX36" fmla="*/ 5284695 w 6205818"/>
                <a:gd name="connsiteY36" fmla="*/ 1507410 h 1518756"/>
                <a:gd name="connsiteX37" fmla="*/ 5499848 w 6205818"/>
                <a:gd name="connsiteY37" fmla="*/ 1514134 h 1518756"/>
                <a:gd name="connsiteX38" fmla="*/ 5741895 w 6205818"/>
                <a:gd name="connsiteY38" fmla="*/ 1426728 h 1518756"/>
                <a:gd name="connsiteX39" fmla="*/ 5842748 w 6205818"/>
                <a:gd name="connsiteY39" fmla="*/ 1238469 h 1518756"/>
                <a:gd name="connsiteX40" fmla="*/ 5963771 w 6205818"/>
                <a:gd name="connsiteY40" fmla="*/ 1144339 h 1518756"/>
                <a:gd name="connsiteX41" fmla="*/ 6205818 w 6205818"/>
                <a:gd name="connsiteY41" fmla="*/ 1077104 h 1518756"/>
                <a:gd name="connsiteX0" fmla="*/ 0 w 6205818"/>
                <a:gd name="connsiteY0" fmla="*/ 828334 h 1518756"/>
                <a:gd name="connsiteX1" fmla="*/ 262218 w 6205818"/>
                <a:gd name="connsiteY1" fmla="*/ 781269 h 1518756"/>
                <a:gd name="connsiteX2" fmla="*/ 477371 w 6205818"/>
                <a:gd name="connsiteY2" fmla="*/ 794716 h 1518756"/>
                <a:gd name="connsiteX3" fmla="*/ 578224 w 6205818"/>
                <a:gd name="connsiteY3" fmla="*/ 875398 h 1518756"/>
                <a:gd name="connsiteX4" fmla="*/ 800100 w 6205818"/>
                <a:gd name="connsiteY4" fmla="*/ 774545 h 1518756"/>
                <a:gd name="connsiteX5" fmla="*/ 887506 w 6205818"/>
                <a:gd name="connsiteY5" fmla="*/ 761098 h 1518756"/>
                <a:gd name="connsiteX6" fmla="*/ 1075765 w 6205818"/>
                <a:gd name="connsiteY6" fmla="*/ 835057 h 1518756"/>
                <a:gd name="connsiteX7" fmla="*/ 1136277 w 6205818"/>
                <a:gd name="connsiteY7" fmla="*/ 882122 h 1518756"/>
                <a:gd name="connsiteX8" fmla="*/ 1183342 w 6205818"/>
                <a:gd name="connsiteY8" fmla="*/ 861951 h 1518756"/>
                <a:gd name="connsiteX9" fmla="*/ 1210236 w 6205818"/>
                <a:gd name="connsiteY9" fmla="*/ 740928 h 1518756"/>
                <a:gd name="connsiteX10" fmla="*/ 1277470 w 6205818"/>
                <a:gd name="connsiteY10" fmla="*/ 404752 h 1518756"/>
                <a:gd name="connsiteX11" fmla="*/ 1506071 w 6205818"/>
                <a:gd name="connsiteY11" fmla="*/ 149256 h 1518756"/>
                <a:gd name="connsiteX12" fmla="*/ 1701054 w 6205818"/>
                <a:gd name="connsiteY12" fmla="*/ 55128 h 1518756"/>
                <a:gd name="connsiteX13" fmla="*/ 1889312 w 6205818"/>
                <a:gd name="connsiteY13" fmla="*/ 1339 h 1518756"/>
                <a:gd name="connsiteX14" fmla="*/ 2010335 w 6205818"/>
                <a:gd name="connsiteY14" fmla="*/ 108916 h 1518756"/>
                <a:gd name="connsiteX15" fmla="*/ 2164977 w 6205818"/>
                <a:gd name="connsiteY15" fmla="*/ 236664 h 1518756"/>
                <a:gd name="connsiteX16" fmla="*/ 2265829 w 6205818"/>
                <a:gd name="connsiteY16" fmla="*/ 357686 h 1518756"/>
                <a:gd name="connsiteX17" fmla="*/ 2440641 w 6205818"/>
                <a:gd name="connsiteY17" fmla="*/ 451816 h 1518756"/>
                <a:gd name="connsiteX18" fmla="*/ 2675965 w 6205818"/>
                <a:gd name="connsiteY18" fmla="*/ 492157 h 1518756"/>
                <a:gd name="connsiteX19" fmla="*/ 2817159 w 6205818"/>
                <a:gd name="connsiteY19" fmla="*/ 525775 h 1518756"/>
                <a:gd name="connsiteX20" fmla="*/ 2971800 w 6205818"/>
                <a:gd name="connsiteY20" fmla="*/ 505604 h 1518756"/>
                <a:gd name="connsiteX21" fmla="*/ 3119718 w 6205818"/>
                <a:gd name="connsiteY21" fmla="*/ 559392 h 1518756"/>
                <a:gd name="connsiteX22" fmla="*/ 3307977 w 6205818"/>
                <a:gd name="connsiteY22" fmla="*/ 519051 h 1518756"/>
                <a:gd name="connsiteX23" fmla="*/ 3442448 w 6205818"/>
                <a:gd name="connsiteY23" fmla="*/ 734204 h 1518756"/>
                <a:gd name="connsiteX24" fmla="*/ 3590365 w 6205818"/>
                <a:gd name="connsiteY24" fmla="*/ 761098 h 1518756"/>
                <a:gd name="connsiteX25" fmla="*/ 3724836 w 6205818"/>
                <a:gd name="connsiteY25" fmla="*/ 794716 h 1518756"/>
                <a:gd name="connsiteX26" fmla="*/ 3859306 w 6205818"/>
                <a:gd name="connsiteY26" fmla="*/ 754375 h 1518756"/>
                <a:gd name="connsiteX27" fmla="*/ 3980330 w 6205818"/>
                <a:gd name="connsiteY27" fmla="*/ 747651 h 1518756"/>
                <a:gd name="connsiteX28" fmla="*/ 4101353 w 6205818"/>
                <a:gd name="connsiteY28" fmla="*/ 814886 h 1518756"/>
                <a:gd name="connsiteX29" fmla="*/ 4276165 w 6205818"/>
                <a:gd name="connsiteY29" fmla="*/ 761098 h 1518756"/>
                <a:gd name="connsiteX30" fmla="*/ 4457700 w 6205818"/>
                <a:gd name="connsiteY30" fmla="*/ 740928 h 1518756"/>
                <a:gd name="connsiteX31" fmla="*/ 4545106 w 6205818"/>
                <a:gd name="connsiteY31" fmla="*/ 787992 h 1518756"/>
                <a:gd name="connsiteX32" fmla="*/ 4619065 w 6205818"/>
                <a:gd name="connsiteY32" fmla="*/ 855228 h 1518756"/>
                <a:gd name="connsiteX33" fmla="*/ 4693024 w 6205818"/>
                <a:gd name="connsiteY33" fmla="*/ 1339322 h 1518756"/>
                <a:gd name="connsiteX34" fmla="*/ 4854389 w 6205818"/>
                <a:gd name="connsiteY34" fmla="*/ 1440175 h 1518756"/>
                <a:gd name="connsiteX35" fmla="*/ 5136777 w 6205818"/>
                <a:gd name="connsiteY35" fmla="*/ 1514134 h 1518756"/>
                <a:gd name="connsiteX36" fmla="*/ 5284695 w 6205818"/>
                <a:gd name="connsiteY36" fmla="*/ 1507410 h 1518756"/>
                <a:gd name="connsiteX37" fmla="*/ 5499848 w 6205818"/>
                <a:gd name="connsiteY37" fmla="*/ 1514134 h 1518756"/>
                <a:gd name="connsiteX38" fmla="*/ 5741895 w 6205818"/>
                <a:gd name="connsiteY38" fmla="*/ 1426728 h 1518756"/>
                <a:gd name="connsiteX39" fmla="*/ 5842748 w 6205818"/>
                <a:gd name="connsiteY39" fmla="*/ 1238469 h 1518756"/>
                <a:gd name="connsiteX40" fmla="*/ 5963771 w 6205818"/>
                <a:gd name="connsiteY40" fmla="*/ 1144339 h 1518756"/>
                <a:gd name="connsiteX41" fmla="*/ 6205818 w 6205818"/>
                <a:gd name="connsiteY41" fmla="*/ 1077104 h 1518756"/>
                <a:gd name="connsiteX0" fmla="*/ 0 w 6205818"/>
                <a:gd name="connsiteY0" fmla="*/ 828334 h 1518756"/>
                <a:gd name="connsiteX1" fmla="*/ 262218 w 6205818"/>
                <a:gd name="connsiteY1" fmla="*/ 781269 h 1518756"/>
                <a:gd name="connsiteX2" fmla="*/ 477371 w 6205818"/>
                <a:gd name="connsiteY2" fmla="*/ 794716 h 1518756"/>
                <a:gd name="connsiteX3" fmla="*/ 578224 w 6205818"/>
                <a:gd name="connsiteY3" fmla="*/ 875398 h 1518756"/>
                <a:gd name="connsiteX4" fmla="*/ 800100 w 6205818"/>
                <a:gd name="connsiteY4" fmla="*/ 774545 h 1518756"/>
                <a:gd name="connsiteX5" fmla="*/ 887506 w 6205818"/>
                <a:gd name="connsiteY5" fmla="*/ 761098 h 1518756"/>
                <a:gd name="connsiteX6" fmla="*/ 1075765 w 6205818"/>
                <a:gd name="connsiteY6" fmla="*/ 835057 h 1518756"/>
                <a:gd name="connsiteX7" fmla="*/ 1136277 w 6205818"/>
                <a:gd name="connsiteY7" fmla="*/ 882122 h 1518756"/>
                <a:gd name="connsiteX8" fmla="*/ 1183342 w 6205818"/>
                <a:gd name="connsiteY8" fmla="*/ 861951 h 1518756"/>
                <a:gd name="connsiteX9" fmla="*/ 1210236 w 6205818"/>
                <a:gd name="connsiteY9" fmla="*/ 740928 h 1518756"/>
                <a:gd name="connsiteX10" fmla="*/ 1277470 w 6205818"/>
                <a:gd name="connsiteY10" fmla="*/ 404752 h 1518756"/>
                <a:gd name="connsiteX11" fmla="*/ 1506071 w 6205818"/>
                <a:gd name="connsiteY11" fmla="*/ 149256 h 1518756"/>
                <a:gd name="connsiteX12" fmla="*/ 1701054 w 6205818"/>
                <a:gd name="connsiteY12" fmla="*/ 55128 h 1518756"/>
                <a:gd name="connsiteX13" fmla="*/ 1889312 w 6205818"/>
                <a:gd name="connsiteY13" fmla="*/ 1339 h 1518756"/>
                <a:gd name="connsiteX14" fmla="*/ 2010335 w 6205818"/>
                <a:gd name="connsiteY14" fmla="*/ 108916 h 1518756"/>
                <a:gd name="connsiteX15" fmla="*/ 2164977 w 6205818"/>
                <a:gd name="connsiteY15" fmla="*/ 236664 h 1518756"/>
                <a:gd name="connsiteX16" fmla="*/ 2265829 w 6205818"/>
                <a:gd name="connsiteY16" fmla="*/ 357686 h 1518756"/>
                <a:gd name="connsiteX17" fmla="*/ 2440641 w 6205818"/>
                <a:gd name="connsiteY17" fmla="*/ 451816 h 1518756"/>
                <a:gd name="connsiteX18" fmla="*/ 2662518 w 6205818"/>
                <a:gd name="connsiteY18" fmla="*/ 545945 h 1518756"/>
                <a:gd name="connsiteX19" fmla="*/ 2817159 w 6205818"/>
                <a:gd name="connsiteY19" fmla="*/ 525775 h 1518756"/>
                <a:gd name="connsiteX20" fmla="*/ 2971800 w 6205818"/>
                <a:gd name="connsiteY20" fmla="*/ 505604 h 1518756"/>
                <a:gd name="connsiteX21" fmla="*/ 3119718 w 6205818"/>
                <a:gd name="connsiteY21" fmla="*/ 559392 h 1518756"/>
                <a:gd name="connsiteX22" fmla="*/ 3307977 w 6205818"/>
                <a:gd name="connsiteY22" fmla="*/ 519051 h 1518756"/>
                <a:gd name="connsiteX23" fmla="*/ 3442448 w 6205818"/>
                <a:gd name="connsiteY23" fmla="*/ 734204 h 1518756"/>
                <a:gd name="connsiteX24" fmla="*/ 3590365 w 6205818"/>
                <a:gd name="connsiteY24" fmla="*/ 761098 h 1518756"/>
                <a:gd name="connsiteX25" fmla="*/ 3724836 w 6205818"/>
                <a:gd name="connsiteY25" fmla="*/ 794716 h 1518756"/>
                <a:gd name="connsiteX26" fmla="*/ 3859306 w 6205818"/>
                <a:gd name="connsiteY26" fmla="*/ 754375 h 1518756"/>
                <a:gd name="connsiteX27" fmla="*/ 3980330 w 6205818"/>
                <a:gd name="connsiteY27" fmla="*/ 747651 h 1518756"/>
                <a:gd name="connsiteX28" fmla="*/ 4101353 w 6205818"/>
                <a:gd name="connsiteY28" fmla="*/ 814886 h 1518756"/>
                <a:gd name="connsiteX29" fmla="*/ 4276165 w 6205818"/>
                <a:gd name="connsiteY29" fmla="*/ 761098 h 1518756"/>
                <a:gd name="connsiteX30" fmla="*/ 4457700 w 6205818"/>
                <a:gd name="connsiteY30" fmla="*/ 740928 h 1518756"/>
                <a:gd name="connsiteX31" fmla="*/ 4545106 w 6205818"/>
                <a:gd name="connsiteY31" fmla="*/ 787992 h 1518756"/>
                <a:gd name="connsiteX32" fmla="*/ 4619065 w 6205818"/>
                <a:gd name="connsiteY32" fmla="*/ 855228 h 1518756"/>
                <a:gd name="connsiteX33" fmla="*/ 4693024 w 6205818"/>
                <a:gd name="connsiteY33" fmla="*/ 1339322 h 1518756"/>
                <a:gd name="connsiteX34" fmla="*/ 4854389 w 6205818"/>
                <a:gd name="connsiteY34" fmla="*/ 1440175 h 1518756"/>
                <a:gd name="connsiteX35" fmla="*/ 5136777 w 6205818"/>
                <a:gd name="connsiteY35" fmla="*/ 1514134 h 1518756"/>
                <a:gd name="connsiteX36" fmla="*/ 5284695 w 6205818"/>
                <a:gd name="connsiteY36" fmla="*/ 1507410 h 1518756"/>
                <a:gd name="connsiteX37" fmla="*/ 5499848 w 6205818"/>
                <a:gd name="connsiteY37" fmla="*/ 1514134 h 1518756"/>
                <a:gd name="connsiteX38" fmla="*/ 5741895 w 6205818"/>
                <a:gd name="connsiteY38" fmla="*/ 1426728 h 1518756"/>
                <a:gd name="connsiteX39" fmla="*/ 5842748 w 6205818"/>
                <a:gd name="connsiteY39" fmla="*/ 1238469 h 1518756"/>
                <a:gd name="connsiteX40" fmla="*/ 5963771 w 6205818"/>
                <a:gd name="connsiteY40" fmla="*/ 1144339 h 1518756"/>
                <a:gd name="connsiteX41" fmla="*/ 6205818 w 6205818"/>
                <a:gd name="connsiteY41" fmla="*/ 1077104 h 1518756"/>
                <a:gd name="connsiteX0" fmla="*/ 0 w 6205818"/>
                <a:gd name="connsiteY0" fmla="*/ 828334 h 1520884"/>
                <a:gd name="connsiteX1" fmla="*/ 262218 w 6205818"/>
                <a:gd name="connsiteY1" fmla="*/ 781269 h 1520884"/>
                <a:gd name="connsiteX2" fmla="*/ 477371 w 6205818"/>
                <a:gd name="connsiteY2" fmla="*/ 794716 h 1520884"/>
                <a:gd name="connsiteX3" fmla="*/ 578224 w 6205818"/>
                <a:gd name="connsiteY3" fmla="*/ 875398 h 1520884"/>
                <a:gd name="connsiteX4" fmla="*/ 800100 w 6205818"/>
                <a:gd name="connsiteY4" fmla="*/ 774545 h 1520884"/>
                <a:gd name="connsiteX5" fmla="*/ 887506 w 6205818"/>
                <a:gd name="connsiteY5" fmla="*/ 761098 h 1520884"/>
                <a:gd name="connsiteX6" fmla="*/ 1075765 w 6205818"/>
                <a:gd name="connsiteY6" fmla="*/ 835057 h 1520884"/>
                <a:gd name="connsiteX7" fmla="*/ 1136277 w 6205818"/>
                <a:gd name="connsiteY7" fmla="*/ 882122 h 1520884"/>
                <a:gd name="connsiteX8" fmla="*/ 1183342 w 6205818"/>
                <a:gd name="connsiteY8" fmla="*/ 861951 h 1520884"/>
                <a:gd name="connsiteX9" fmla="*/ 1210236 w 6205818"/>
                <a:gd name="connsiteY9" fmla="*/ 740928 h 1520884"/>
                <a:gd name="connsiteX10" fmla="*/ 1277470 w 6205818"/>
                <a:gd name="connsiteY10" fmla="*/ 404752 h 1520884"/>
                <a:gd name="connsiteX11" fmla="*/ 1506071 w 6205818"/>
                <a:gd name="connsiteY11" fmla="*/ 149256 h 1520884"/>
                <a:gd name="connsiteX12" fmla="*/ 1701054 w 6205818"/>
                <a:gd name="connsiteY12" fmla="*/ 55128 h 1520884"/>
                <a:gd name="connsiteX13" fmla="*/ 1889312 w 6205818"/>
                <a:gd name="connsiteY13" fmla="*/ 1339 h 1520884"/>
                <a:gd name="connsiteX14" fmla="*/ 2010335 w 6205818"/>
                <a:gd name="connsiteY14" fmla="*/ 108916 h 1520884"/>
                <a:gd name="connsiteX15" fmla="*/ 2164977 w 6205818"/>
                <a:gd name="connsiteY15" fmla="*/ 236664 h 1520884"/>
                <a:gd name="connsiteX16" fmla="*/ 2265829 w 6205818"/>
                <a:gd name="connsiteY16" fmla="*/ 357686 h 1520884"/>
                <a:gd name="connsiteX17" fmla="*/ 2440641 w 6205818"/>
                <a:gd name="connsiteY17" fmla="*/ 451816 h 1520884"/>
                <a:gd name="connsiteX18" fmla="*/ 2662518 w 6205818"/>
                <a:gd name="connsiteY18" fmla="*/ 545945 h 1520884"/>
                <a:gd name="connsiteX19" fmla="*/ 2817159 w 6205818"/>
                <a:gd name="connsiteY19" fmla="*/ 525775 h 1520884"/>
                <a:gd name="connsiteX20" fmla="*/ 2971800 w 6205818"/>
                <a:gd name="connsiteY20" fmla="*/ 505604 h 1520884"/>
                <a:gd name="connsiteX21" fmla="*/ 3119718 w 6205818"/>
                <a:gd name="connsiteY21" fmla="*/ 559392 h 1520884"/>
                <a:gd name="connsiteX22" fmla="*/ 3307977 w 6205818"/>
                <a:gd name="connsiteY22" fmla="*/ 519051 h 1520884"/>
                <a:gd name="connsiteX23" fmla="*/ 3442448 w 6205818"/>
                <a:gd name="connsiteY23" fmla="*/ 734204 h 1520884"/>
                <a:gd name="connsiteX24" fmla="*/ 3590365 w 6205818"/>
                <a:gd name="connsiteY24" fmla="*/ 761098 h 1520884"/>
                <a:gd name="connsiteX25" fmla="*/ 3724836 w 6205818"/>
                <a:gd name="connsiteY25" fmla="*/ 794716 h 1520884"/>
                <a:gd name="connsiteX26" fmla="*/ 3859306 w 6205818"/>
                <a:gd name="connsiteY26" fmla="*/ 754375 h 1520884"/>
                <a:gd name="connsiteX27" fmla="*/ 3980330 w 6205818"/>
                <a:gd name="connsiteY27" fmla="*/ 747651 h 1520884"/>
                <a:gd name="connsiteX28" fmla="*/ 4101353 w 6205818"/>
                <a:gd name="connsiteY28" fmla="*/ 814886 h 1520884"/>
                <a:gd name="connsiteX29" fmla="*/ 4276165 w 6205818"/>
                <a:gd name="connsiteY29" fmla="*/ 761098 h 1520884"/>
                <a:gd name="connsiteX30" fmla="*/ 4457700 w 6205818"/>
                <a:gd name="connsiteY30" fmla="*/ 740928 h 1520884"/>
                <a:gd name="connsiteX31" fmla="*/ 4545106 w 6205818"/>
                <a:gd name="connsiteY31" fmla="*/ 787992 h 1520884"/>
                <a:gd name="connsiteX32" fmla="*/ 4619065 w 6205818"/>
                <a:gd name="connsiteY32" fmla="*/ 855228 h 1520884"/>
                <a:gd name="connsiteX33" fmla="*/ 4693024 w 6205818"/>
                <a:gd name="connsiteY33" fmla="*/ 1339322 h 1520884"/>
                <a:gd name="connsiteX34" fmla="*/ 4854389 w 6205818"/>
                <a:gd name="connsiteY34" fmla="*/ 1440175 h 1520884"/>
                <a:gd name="connsiteX35" fmla="*/ 5156948 w 6205818"/>
                <a:gd name="connsiteY35" fmla="*/ 1446899 h 1520884"/>
                <a:gd name="connsiteX36" fmla="*/ 5284695 w 6205818"/>
                <a:gd name="connsiteY36" fmla="*/ 1507410 h 1520884"/>
                <a:gd name="connsiteX37" fmla="*/ 5499848 w 6205818"/>
                <a:gd name="connsiteY37" fmla="*/ 1514134 h 1520884"/>
                <a:gd name="connsiteX38" fmla="*/ 5741895 w 6205818"/>
                <a:gd name="connsiteY38" fmla="*/ 1426728 h 1520884"/>
                <a:gd name="connsiteX39" fmla="*/ 5842748 w 6205818"/>
                <a:gd name="connsiteY39" fmla="*/ 1238469 h 1520884"/>
                <a:gd name="connsiteX40" fmla="*/ 5963771 w 6205818"/>
                <a:gd name="connsiteY40" fmla="*/ 1144339 h 1520884"/>
                <a:gd name="connsiteX41" fmla="*/ 6205818 w 6205818"/>
                <a:gd name="connsiteY41" fmla="*/ 1077104 h 1520884"/>
                <a:gd name="connsiteX0" fmla="*/ 0 w 6205818"/>
                <a:gd name="connsiteY0" fmla="*/ 828334 h 1527184"/>
                <a:gd name="connsiteX1" fmla="*/ 262218 w 6205818"/>
                <a:gd name="connsiteY1" fmla="*/ 781269 h 1527184"/>
                <a:gd name="connsiteX2" fmla="*/ 477371 w 6205818"/>
                <a:gd name="connsiteY2" fmla="*/ 794716 h 1527184"/>
                <a:gd name="connsiteX3" fmla="*/ 578224 w 6205818"/>
                <a:gd name="connsiteY3" fmla="*/ 875398 h 1527184"/>
                <a:gd name="connsiteX4" fmla="*/ 800100 w 6205818"/>
                <a:gd name="connsiteY4" fmla="*/ 774545 h 1527184"/>
                <a:gd name="connsiteX5" fmla="*/ 887506 w 6205818"/>
                <a:gd name="connsiteY5" fmla="*/ 761098 h 1527184"/>
                <a:gd name="connsiteX6" fmla="*/ 1075765 w 6205818"/>
                <a:gd name="connsiteY6" fmla="*/ 835057 h 1527184"/>
                <a:gd name="connsiteX7" fmla="*/ 1136277 w 6205818"/>
                <a:gd name="connsiteY7" fmla="*/ 882122 h 1527184"/>
                <a:gd name="connsiteX8" fmla="*/ 1183342 w 6205818"/>
                <a:gd name="connsiteY8" fmla="*/ 861951 h 1527184"/>
                <a:gd name="connsiteX9" fmla="*/ 1210236 w 6205818"/>
                <a:gd name="connsiteY9" fmla="*/ 740928 h 1527184"/>
                <a:gd name="connsiteX10" fmla="*/ 1277470 w 6205818"/>
                <a:gd name="connsiteY10" fmla="*/ 404752 h 1527184"/>
                <a:gd name="connsiteX11" fmla="*/ 1506071 w 6205818"/>
                <a:gd name="connsiteY11" fmla="*/ 149256 h 1527184"/>
                <a:gd name="connsiteX12" fmla="*/ 1701054 w 6205818"/>
                <a:gd name="connsiteY12" fmla="*/ 55128 h 1527184"/>
                <a:gd name="connsiteX13" fmla="*/ 1889312 w 6205818"/>
                <a:gd name="connsiteY13" fmla="*/ 1339 h 1527184"/>
                <a:gd name="connsiteX14" fmla="*/ 2010335 w 6205818"/>
                <a:gd name="connsiteY14" fmla="*/ 108916 h 1527184"/>
                <a:gd name="connsiteX15" fmla="*/ 2164977 w 6205818"/>
                <a:gd name="connsiteY15" fmla="*/ 236664 h 1527184"/>
                <a:gd name="connsiteX16" fmla="*/ 2265829 w 6205818"/>
                <a:gd name="connsiteY16" fmla="*/ 357686 h 1527184"/>
                <a:gd name="connsiteX17" fmla="*/ 2440641 w 6205818"/>
                <a:gd name="connsiteY17" fmla="*/ 451816 h 1527184"/>
                <a:gd name="connsiteX18" fmla="*/ 2662518 w 6205818"/>
                <a:gd name="connsiteY18" fmla="*/ 545945 h 1527184"/>
                <a:gd name="connsiteX19" fmla="*/ 2817159 w 6205818"/>
                <a:gd name="connsiteY19" fmla="*/ 525775 h 1527184"/>
                <a:gd name="connsiteX20" fmla="*/ 2971800 w 6205818"/>
                <a:gd name="connsiteY20" fmla="*/ 505604 h 1527184"/>
                <a:gd name="connsiteX21" fmla="*/ 3119718 w 6205818"/>
                <a:gd name="connsiteY21" fmla="*/ 559392 h 1527184"/>
                <a:gd name="connsiteX22" fmla="*/ 3307977 w 6205818"/>
                <a:gd name="connsiteY22" fmla="*/ 519051 h 1527184"/>
                <a:gd name="connsiteX23" fmla="*/ 3442448 w 6205818"/>
                <a:gd name="connsiteY23" fmla="*/ 734204 h 1527184"/>
                <a:gd name="connsiteX24" fmla="*/ 3590365 w 6205818"/>
                <a:gd name="connsiteY24" fmla="*/ 761098 h 1527184"/>
                <a:gd name="connsiteX25" fmla="*/ 3724836 w 6205818"/>
                <a:gd name="connsiteY25" fmla="*/ 794716 h 1527184"/>
                <a:gd name="connsiteX26" fmla="*/ 3859306 w 6205818"/>
                <a:gd name="connsiteY26" fmla="*/ 754375 h 1527184"/>
                <a:gd name="connsiteX27" fmla="*/ 3980330 w 6205818"/>
                <a:gd name="connsiteY27" fmla="*/ 747651 h 1527184"/>
                <a:gd name="connsiteX28" fmla="*/ 4101353 w 6205818"/>
                <a:gd name="connsiteY28" fmla="*/ 814886 h 1527184"/>
                <a:gd name="connsiteX29" fmla="*/ 4276165 w 6205818"/>
                <a:gd name="connsiteY29" fmla="*/ 761098 h 1527184"/>
                <a:gd name="connsiteX30" fmla="*/ 4457700 w 6205818"/>
                <a:gd name="connsiteY30" fmla="*/ 740928 h 1527184"/>
                <a:gd name="connsiteX31" fmla="*/ 4545106 w 6205818"/>
                <a:gd name="connsiteY31" fmla="*/ 787992 h 1527184"/>
                <a:gd name="connsiteX32" fmla="*/ 4619065 w 6205818"/>
                <a:gd name="connsiteY32" fmla="*/ 855228 h 1527184"/>
                <a:gd name="connsiteX33" fmla="*/ 4693024 w 6205818"/>
                <a:gd name="connsiteY33" fmla="*/ 1339322 h 1527184"/>
                <a:gd name="connsiteX34" fmla="*/ 4854389 w 6205818"/>
                <a:gd name="connsiteY34" fmla="*/ 1440175 h 1527184"/>
                <a:gd name="connsiteX35" fmla="*/ 5150224 w 6205818"/>
                <a:gd name="connsiteY35" fmla="*/ 1332599 h 1527184"/>
                <a:gd name="connsiteX36" fmla="*/ 5284695 w 6205818"/>
                <a:gd name="connsiteY36" fmla="*/ 1507410 h 1527184"/>
                <a:gd name="connsiteX37" fmla="*/ 5499848 w 6205818"/>
                <a:gd name="connsiteY37" fmla="*/ 1514134 h 1527184"/>
                <a:gd name="connsiteX38" fmla="*/ 5741895 w 6205818"/>
                <a:gd name="connsiteY38" fmla="*/ 1426728 h 1527184"/>
                <a:gd name="connsiteX39" fmla="*/ 5842748 w 6205818"/>
                <a:gd name="connsiteY39" fmla="*/ 1238469 h 1527184"/>
                <a:gd name="connsiteX40" fmla="*/ 5963771 w 6205818"/>
                <a:gd name="connsiteY40" fmla="*/ 1144339 h 1527184"/>
                <a:gd name="connsiteX41" fmla="*/ 6205818 w 6205818"/>
                <a:gd name="connsiteY41" fmla="*/ 1077104 h 1527184"/>
                <a:gd name="connsiteX0" fmla="*/ 0 w 6205818"/>
                <a:gd name="connsiteY0" fmla="*/ 828334 h 1528825"/>
                <a:gd name="connsiteX1" fmla="*/ 262218 w 6205818"/>
                <a:gd name="connsiteY1" fmla="*/ 781269 h 1528825"/>
                <a:gd name="connsiteX2" fmla="*/ 477371 w 6205818"/>
                <a:gd name="connsiteY2" fmla="*/ 794716 h 1528825"/>
                <a:gd name="connsiteX3" fmla="*/ 578224 w 6205818"/>
                <a:gd name="connsiteY3" fmla="*/ 875398 h 1528825"/>
                <a:gd name="connsiteX4" fmla="*/ 800100 w 6205818"/>
                <a:gd name="connsiteY4" fmla="*/ 774545 h 1528825"/>
                <a:gd name="connsiteX5" fmla="*/ 887506 w 6205818"/>
                <a:gd name="connsiteY5" fmla="*/ 761098 h 1528825"/>
                <a:gd name="connsiteX6" fmla="*/ 1075765 w 6205818"/>
                <a:gd name="connsiteY6" fmla="*/ 835057 h 1528825"/>
                <a:gd name="connsiteX7" fmla="*/ 1136277 w 6205818"/>
                <a:gd name="connsiteY7" fmla="*/ 882122 h 1528825"/>
                <a:gd name="connsiteX8" fmla="*/ 1183342 w 6205818"/>
                <a:gd name="connsiteY8" fmla="*/ 861951 h 1528825"/>
                <a:gd name="connsiteX9" fmla="*/ 1210236 w 6205818"/>
                <a:gd name="connsiteY9" fmla="*/ 740928 h 1528825"/>
                <a:gd name="connsiteX10" fmla="*/ 1277470 w 6205818"/>
                <a:gd name="connsiteY10" fmla="*/ 404752 h 1528825"/>
                <a:gd name="connsiteX11" fmla="*/ 1506071 w 6205818"/>
                <a:gd name="connsiteY11" fmla="*/ 149256 h 1528825"/>
                <a:gd name="connsiteX12" fmla="*/ 1701054 w 6205818"/>
                <a:gd name="connsiteY12" fmla="*/ 55128 h 1528825"/>
                <a:gd name="connsiteX13" fmla="*/ 1889312 w 6205818"/>
                <a:gd name="connsiteY13" fmla="*/ 1339 h 1528825"/>
                <a:gd name="connsiteX14" fmla="*/ 2010335 w 6205818"/>
                <a:gd name="connsiteY14" fmla="*/ 108916 h 1528825"/>
                <a:gd name="connsiteX15" fmla="*/ 2164977 w 6205818"/>
                <a:gd name="connsiteY15" fmla="*/ 236664 h 1528825"/>
                <a:gd name="connsiteX16" fmla="*/ 2265829 w 6205818"/>
                <a:gd name="connsiteY16" fmla="*/ 357686 h 1528825"/>
                <a:gd name="connsiteX17" fmla="*/ 2440641 w 6205818"/>
                <a:gd name="connsiteY17" fmla="*/ 451816 h 1528825"/>
                <a:gd name="connsiteX18" fmla="*/ 2662518 w 6205818"/>
                <a:gd name="connsiteY18" fmla="*/ 545945 h 1528825"/>
                <a:gd name="connsiteX19" fmla="*/ 2817159 w 6205818"/>
                <a:gd name="connsiteY19" fmla="*/ 525775 h 1528825"/>
                <a:gd name="connsiteX20" fmla="*/ 2971800 w 6205818"/>
                <a:gd name="connsiteY20" fmla="*/ 505604 h 1528825"/>
                <a:gd name="connsiteX21" fmla="*/ 3119718 w 6205818"/>
                <a:gd name="connsiteY21" fmla="*/ 559392 h 1528825"/>
                <a:gd name="connsiteX22" fmla="*/ 3307977 w 6205818"/>
                <a:gd name="connsiteY22" fmla="*/ 519051 h 1528825"/>
                <a:gd name="connsiteX23" fmla="*/ 3442448 w 6205818"/>
                <a:gd name="connsiteY23" fmla="*/ 734204 h 1528825"/>
                <a:gd name="connsiteX24" fmla="*/ 3590365 w 6205818"/>
                <a:gd name="connsiteY24" fmla="*/ 761098 h 1528825"/>
                <a:gd name="connsiteX25" fmla="*/ 3724836 w 6205818"/>
                <a:gd name="connsiteY25" fmla="*/ 794716 h 1528825"/>
                <a:gd name="connsiteX26" fmla="*/ 3859306 w 6205818"/>
                <a:gd name="connsiteY26" fmla="*/ 754375 h 1528825"/>
                <a:gd name="connsiteX27" fmla="*/ 3980330 w 6205818"/>
                <a:gd name="connsiteY27" fmla="*/ 747651 h 1528825"/>
                <a:gd name="connsiteX28" fmla="*/ 4101353 w 6205818"/>
                <a:gd name="connsiteY28" fmla="*/ 814886 h 1528825"/>
                <a:gd name="connsiteX29" fmla="*/ 4276165 w 6205818"/>
                <a:gd name="connsiteY29" fmla="*/ 761098 h 1528825"/>
                <a:gd name="connsiteX30" fmla="*/ 4457700 w 6205818"/>
                <a:gd name="connsiteY30" fmla="*/ 740928 h 1528825"/>
                <a:gd name="connsiteX31" fmla="*/ 4545106 w 6205818"/>
                <a:gd name="connsiteY31" fmla="*/ 787992 h 1528825"/>
                <a:gd name="connsiteX32" fmla="*/ 4619065 w 6205818"/>
                <a:gd name="connsiteY32" fmla="*/ 855228 h 1528825"/>
                <a:gd name="connsiteX33" fmla="*/ 4693024 w 6205818"/>
                <a:gd name="connsiteY33" fmla="*/ 1339322 h 1528825"/>
                <a:gd name="connsiteX34" fmla="*/ 4854389 w 6205818"/>
                <a:gd name="connsiteY34" fmla="*/ 1440175 h 1528825"/>
                <a:gd name="connsiteX35" fmla="*/ 5150224 w 6205818"/>
                <a:gd name="connsiteY35" fmla="*/ 1332599 h 1528825"/>
                <a:gd name="connsiteX36" fmla="*/ 5291418 w 6205818"/>
                <a:gd name="connsiteY36" fmla="*/ 1124169 h 1528825"/>
                <a:gd name="connsiteX37" fmla="*/ 5499848 w 6205818"/>
                <a:gd name="connsiteY37" fmla="*/ 1514134 h 1528825"/>
                <a:gd name="connsiteX38" fmla="*/ 5741895 w 6205818"/>
                <a:gd name="connsiteY38" fmla="*/ 1426728 h 1528825"/>
                <a:gd name="connsiteX39" fmla="*/ 5842748 w 6205818"/>
                <a:gd name="connsiteY39" fmla="*/ 1238469 h 1528825"/>
                <a:gd name="connsiteX40" fmla="*/ 5963771 w 6205818"/>
                <a:gd name="connsiteY40" fmla="*/ 1144339 h 1528825"/>
                <a:gd name="connsiteX41" fmla="*/ 6205818 w 6205818"/>
                <a:gd name="connsiteY41" fmla="*/ 1077104 h 1528825"/>
                <a:gd name="connsiteX0" fmla="*/ 0 w 6205818"/>
                <a:gd name="connsiteY0" fmla="*/ 828334 h 1440298"/>
                <a:gd name="connsiteX1" fmla="*/ 262218 w 6205818"/>
                <a:gd name="connsiteY1" fmla="*/ 781269 h 1440298"/>
                <a:gd name="connsiteX2" fmla="*/ 477371 w 6205818"/>
                <a:gd name="connsiteY2" fmla="*/ 794716 h 1440298"/>
                <a:gd name="connsiteX3" fmla="*/ 578224 w 6205818"/>
                <a:gd name="connsiteY3" fmla="*/ 875398 h 1440298"/>
                <a:gd name="connsiteX4" fmla="*/ 800100 w 6205818"/>
                <a:gd name="connsiteY4" fmla="*/ 774545 h 1440298"/>
                <a:gd name="connsiteX5" fmla="*/ 887506 w 6205818"/>
                <a:gd name="connsiteY5" fmla="*/ 761098 h 1440298"/>
                <a:gd name="connsiteX6" fmla="*/ 1075765 w 6205818"/>
                <a:gd name="connsiteY6" fmla="*/ 835057 h 1440298"/>
                <a:gd name="connsiteX7" fmla="*/ 1136277 w 6205818"/>
                <a:gd name="connsiteY7" fmla="*/ 882122 h 1440298"/>
                <a:gd name="connsiteX8" fmla="*/ 1183342 w 6205818"/>
                <a:gd name="connsiteY8" fmla="*/ 861951 h 1440298"/>
                <a:gd name="connsiteX9" fmla="*/ 1210236 w 6205818"/>
                <a:gd name="connsiteY9" fmla="*/ 740928 h 1440298"/>
                <a:gd name="connsiteX10" fmla="*/ 1277470 w 6205818"/>
                <a:gd name="connsiteY10" fmla="*/ 404752 h 1440298"/>
                <a:gd name="connsiteX11" fmla="*/ 1506071 w 6205818"/>
                <a:gd name="connsiteY11" fmla="*/ 149256 h 1440298"/>
                <a:gd name="connsiteX12" fmla="*/ 1701054 w 6205818"/>
                <a:gd name="connsiteY12" fmla="*/ 55128 h 1440298"/>
                <a:gd name="connsiteX13" fmla="*/ 1889312 w 6205818"/>
                <a:gd name="connsiteY13" fmla="*/ 1339 h 1440298"/>
                <a:gd name="connsiteX14" fmla="*/ 2010335 w 6205818"/>
                <a:gd name="connsiteY14" fmla="*/ 108916 h 1440298"/>
                <a:gd name="connsiteX15" fmla="*/ 2164977 w 6205818"/>
                <a:gd name="connsiteY15" fmla="*/ 236664 h 1440298"/>
                <a:gd name="connsiteX16" fmla="*/ 2265829 w 6205818"/>
                <a:gd name="connsiteY16" fmla="*/ 357686 h 1440298"/>
                <a:gd name="connsiteX17" fmla="*/ 2440641 w 6205818"/>
                <a:gd name="connsiteY17" fmla="*/ 451816 h 1440298"/>
                <a:gd name="connsiteX18" fmla="*/ 2662518 w 6205818"/>
                <a:gd name="connsiteY18" fmla="*/ 545945 h 1440298"/>
                <a:gd name="connsiteX19" fmla="*/ 2817159 w 6205818"/>
                <a:gd name="connsiteY19" fmla="*/ 525775 h 1440298"/>
                <a:gd name="connsiteX20" fmla="*/ 2971800 w 6205818"/>
                <a:gd name="connsiteY20" fmla="*/ 505604 h 1440298"/>
                <a:gd name="connsiteX21" fmla="*/ 3119718 w 6205818"/>
                <a:gd name="connsiteY21" fmla="*/ 559392 h 1440298"/>
                <a:gd name="connsiteX22" fmla="*/ 3307977 w 6205818"/>
                <a:gd name="connsiteY22" fmla="*/ 519051 h 1440298"/>
                <a:gd name="connsiteX23" fmla="*/ 3442448 w 6205818"/>
                <a:gd name="connsiteY23" fmla="*/ 734204 h 1440298"/>
                <a:gd name="connsiteX24" fmla="*/ 3590365 w 6205818"/>
                <a:gd name="connsiteY24" fmla="*/ 761098 h 1440298"/>
                <a:gd name="connsiteX25" fmla="*/ 3724836 w 6205818"/>
                <a:gd name="connsiteY25" fmla="*/ 794716 h 1440298"/>
                <a:gd name="connsiteX26" fmla="*/ 3859306 w 6205818"/>
                <a:gd name="connsiteY26" fmla="*/ 754375 h 1440298"/>
                <a:gd name="connsiteX27" fmla="*/ 3980330 w 6205818"/>
                <a:gd name="connsiteY27" fmla="*/ 747651 h 1440298"/>
                <a:gd name="connsiteX28" fmla="*/ 4101353 w 6205818"/>
                <a:gd name="connsiteY28" fmla="*/ 814886 h 1440298"/>
                <a:gd name="connsiteX29" fmla="*/ 4276165 w 6205818"/>
                <a:gd name="connsiteY29" fmla="*/ 761098 h 1440298"/>
                <a:gd name="connsiteX30" fmla="*/ 4457700 w 6205818"/>
                <a:gd name="connsiteY30" fmla="*/ 740928 h 1440298"/>
                <a:gd name="connsiteX31" fmla="*/ 4545106 w 6205818"/>
                <a:gd name="connsiteY31" fmla="*/ 787992 h 1440298"/>
                <a:gd name="connsiteX32" fmla="*/ 4619065 w 6205818"/>
                <a:gd name="connsiteY32" fmla="*/ 855228 h 1440298"/>
                <a:gd name="connsiteX33" fmla="*/ 4693024 w 6205818"/>
                <a:gd name="connsiteY33" fmla="*/ 1339322 h 1440298"/>
                <a:gd name="connsiteX34" fmla="*/ 4854389 w 6205818"/>
                <a:gd name="connsiteY34" fmla="*/ 1440175 h 1440298"/>
                <a:gd name="connsiteX35" fmla="*/ 5150224 w 6205818"/>
                <a:gd name="connsiteY35" fmla="*/ 1332599 h 1440298"/>
                <a:gd name="connsiteX36" fmla="*/ 5291418 w 6205818"/>
                <a:gd name="connsiteY36" fmla="*/ 1124169 h 1440298"/>
                <a:gd name="connsiteX37" fmla="*/ 5479678 w 6205818"/>
                <a:gd name="connsiteY37" fmla="*/ 1043487 h 1440298"/>
                <a:gd name="connsiteX38" fmla="*/ 5741895 w 6205818"/>
                <a:gd name="connsiteY38" fmla="*/ 1426728 h 1440298"/>
                <a:gd name="connsiteX39" fmla="*/ 5842748 w 6205818"/>
                <a:gd name="connsiteY39" fmla="*/ 1238469 h 1440298"/>
                <a:gd name="connsiteX40" fmla="*/ 5963771 w 6205818"/>
                <a:gd name="connsiteY40" fmla="*/ 1144339 h 1440298"/>
                <a:gd name="connsiteX41" fmla="*/ 6205818 w 6205818"/>
                <a:gd name="connsiteY41" fmla="*/ 1077104 h 1440298"/>
                <a:gd name="connsiteX0" fmla="*/ 0 w 6205818"/>
                <a:gd name="connsiteY0" fmla="*/ 828334 h 1440298"/>
                <a:gd name="connsiteX1" fmla="*/ 262218 w 6205818"/>
                <a:gd name="connsiteY1" fmla="*/ 781269 h 1440298"/>
                <a:gd name="connsiteX2" fmla="*/ 477371 w 6205818"/>
                <a:gd name="connsiteY2" fmla="*/ 794716 h 1440298"/>
                <a:gd name="connsiteX3" fmla="*/ 578224 w 6205818"/>
                <a:gd name="connsiteY3" fmla="*/ 875398 h 1440298"/>
                <a:gd name="connsiteX4" fmla="*/ 800100 w 6205818"/>
                <a:gd name="connsiteY4" fmla="*/ 774545 h 1440298"/>
                <a:gd name="connsiteX5" fmla="*/ 887506 w 6205818"/>
                <a:gd name="connsiteY5" fmla="*/ 761098 h 1440298"/>
                <a:gd name="connsiteX6" fmla="*/ 1075765 w 6205818"/>
                <a:gd name="connsiteY6" fmla="*/ 835057 h 1440298"/>
                <a:gd name="connsiteX7" fmla="*/ 1136277 w 6205818"/>
                <a:gd name="connsiteY7" fmla="*/ 882122 h 1440298"/>
                <a:gd name="connsiteX8" fmla="*/ 1183342 w 6205818"/>
                <a:gd name="connsiteY8" fmla="*/ 861951 h 1440298"/>
                <a:gd name="connsiteX9" fmla="*/ 1210236 w 6205818"/>
                <a:gd name="connsiteY9" fmla="*/ 740928 h 1440298"/>
                <a:gd name="connsiteX10" fmla="*/ 1277470 w 6205818"/>
                <a:gd name="connsiteY10" fmla="*/ 404752 h 1440298"/>
                <a:gd name="connsiteX11" fmla="*/ 1506071 w 6205818"/>
                <a:gd name="connsiteY11" fmla="*/ 149256 h 1440298"/>
                <a:gd name="connsiteX12" fmla="*/ 1701054 w 6205818"/>
                <a:gd name="connsiteY12" fmla="*/ 55128 h 1440298"/>
                <a:gd name="connsiteX13" fmla="*/ 1889312 w 6205818"/>
                <a:gd name="connsiteY13" fmla="*/ 1339 h 1440298"/>
                <a:gd name="connsiteX14" fmla="*/ 2010335 w 6205818"/>
                <a:gd name="connsiteY14" fmla="*/ 108916 h 1440298"/>
                <a:gd name="connsiteX15" fmla="*/ 2164977 w 6205818"/>
                <a:gd name="connsiteY15" fmla="*/ 236664 h 1440298"/>
                <a:gd name="connsiteX16" fmla="*/ 2265829 w 6205818"/>
                <a:gd name="connsiteY16" fmla="*/ 357686 h 1440298"/>
                <a:gd name="connsiteX17" fmla="*/ 2440641 w 6205818"/>
                <a:gd name="connsiteY17" fmla="*/ 451816 h 1440298"/>
                <a:gd name="connsiteX18" fmla="*/ 2662518 w 6205818"/>
                <a:gd name="connsiteY18" fmla="*/ 545945 h 1440298"/>
                <a:gd name="connsiteX19" fmla="*/ 2817159 w 6205818"/>
                <a:gd name="connsiteY19" fmla="*/ 525775 h 1440298"/>
                <a:gd name="connsiteX20" fmla="*/ 2971800 w 6205818"/>
                <a:gd name="connsiteY20" fmla="*/ 505604 h 1440298"/>
                <a:gd name="connsiteX21" fmla="*/ 3119718 w 6205818"/>
                <a:gd name="connsiteY21" fmla="*/ 559392 h 1440298"/>
                <a:gd name="connsiteX22" fmla="*/ 3307977 w 6205818"/>
                <a:gd name="connsiteY22" fmla="*/ 519051 h 1440298"/>
                <a:gd name="connsiteX23" fmla="*/ 3442448 w 6205818"/>
                <a:gd name="connsiteY23" fmla="*/ 734204 h 1440298"/>
                <a:gd name="connsiteX24" fmla="*/ 3590365 w 6205818"/>
                <a:gd name="connsiteY24" fmla="*/ 761098 h 1440298"/>
                <a:gd name="connsiteX25" fmla="*/ 3724836 w 6205818"/>
                <a:gd name="connsiteY25" fmla="*/ 794716 h 1440298"/>
                <a:gd name="connsiteX26" fmla="*/ 3859306 w 6205818"/>
                <a:gd name="connsiteY26" fmla="*/ 754375 h 1440298"/>
                <a:gd name="connsiteX27" fmla="*/ 3980330 w 6205818"/>
                <a:gd name="connsiteY27" fmla="*/ 747651 h 1440298"/>
                <a:gd name="connsiteX28" fmla="*/ 4101353 w 6205818"/>
                <a:gd name="connsiteY28" fmla="*/ 814886 h 1440298"/>
                <a:gd name="connsiteX29" fmla="*/ 4276165 w 6205818"/>
                <a:gd name="connsiteY29" fmla="*/ 761098 h 1440298"/>
                <a:gd name="connsiteX30" fmla="*/ 4457700 w 6205818"/>
                <a:gd name="connsiteY30" fmla="*/ 740928 h 1440298"/>
                <a:gd name="connsiteX31" fmla="*/ 4545106 w 6205818"/>
                <a:gd name="connsiteY31" fmla="*/ 787992 h 1440298"/>
                <a:gd name="connsiteX32" fmla="*/ 4619065 w 6205818"/>
                <a:gd name="connsiteY32" fmla="*/ 855228 h 1440298"/>
                <a:gd name="connsiteX33" fmla="*/ 4693024 w 6205818"/>
                <a:gd name="connsiteY33" fmla="*/ 1339322 h 1440298"/>
                <a:gd name="connsiteX34" fmla="*/ 4854389 w 6205818"/>
                <a:gd name="connsiteY34" fmla="*/ 1440175 h 1440298"/>
                <a:gd name="connsiteX35" fmla="*/ 5150224 w 6205818"/>
                <a:gd name="connsiteY35" fmla="*/ 1332599 h 1440298"/>
                <a:gd name="connsiteX36" fmla="*/ 5291418 w 6205818"/>
                <a:gd name="connsiteY36" fmla="*/ 1124169 h 1440298"/>
                <a:gd name="connsiteX37" fmla="*/ 5479678 w 6205818"/>
                <a:gd name="connsiteY37" fmla="*/ 1043487 h 1440298"/>
                <a:gd name="connsiteX38" fmla="*/ 5607425 w 6205818"/>
                <a:gd name="connsiteY38" fmla="*/ 1124169 h 1440298"/>
                <a:gd name="connsiteX39" fmla="*/ 5842748 w 6205818"/>
                <a:gd name="connsiteY39" fmla="*/ 1238469 h 1440298"/>
                <a:gd name="connsiteX40" fmla="*/ 5963771 w 6205818"/>
                <a:gd name="connsiteY40" fmla="*/ 1144339 h 1440298"/>
                <a:gd name="connsiteX41" fmla="*/ 6205818 w 6205818"/>
                <a:gd name="connsiteY41" fmla="*/ 1077104 h 1440298"/>
                <a:gd name="connsiteX0" fmla="*/ 0 w 6205818"/>
                <a:gd name="connsiteY0" fmla="*/ 828334 h 1440298"/>
                <a:gd name="connsiteX1" fmla="*/ 262218 w 6205818"/>
                <a:gd name="connsiteY1" fmla="*/ 781269 h 1440298"/>
                <a:gd name="connsiteX2" fmla="*/ 477371 w 6205818"/>
                <a:gd name="connsiteY2" fmla="*/ 794716 h 1440298"/>
                <a:gd name="connsiteX3" fmla="*/ 578224 w 6205818"/>
                <a:gd name="connsiteY3" fmla="*/ 875398 h 1440298"/>
                <a:gd name="connsiteX4" fmla="*/ 800100 w 6205818"/>
                <a:gd name="connsiteY4" fmla="*/ 774545 h 1440298"/>
                <a:gd name="connsiteX5" fmla="*/ 887506 w 6205818"/>
                <a:gd name="connsiteY5" fmla="*/ 761098 h 1440298"/>
                <a:gd name="connsiteX6" fmla="*/ 1075765 w 6205818"/>
                <a:gd name="connsiteY6" fmla="*/ 835057 h 1440298"/>
                <a:gd name="connsiteX7" fmla="*/ 1136277 w 6205818"/>
                <a:gd name="connsiteY7" fmla="*/ 882122 h 1440298"/>
                <a:gd name="connsiteX8" fmla="*/ 1183342 w 6205818"/>
                <a:gd name="connsiteY8" fmla="*/ 861951 h 1440298"/>
                <a:gd name="connsiteX9" fmla="*/ 1210236 w 6205818"/>
                <a:gd name="connsiteY9" fmla="*/ 740928 h 1440298"/>
                <a:gd name="connsiteX10" fmla="*/ 1277470 w 6205818"/>
                <a:gd name="connsiteY10" fmla="*/ 404752 h 1440298"/>
                <a:gd name="connsiteX11" fmla="*/ 1506071 w 6205818"/>
                <a:gd name="connsiteY11" fmla="*/ 149256 h 1440298"/>
                <a:gd name="connsiteX12" fmla="*/ 1701054 w 6205818"/>
                <a:gd name="connsiteY12" fmla="*/ 55128 h 1440298"/>
                <a:gd name="connsiteX13" fmla="*/ 1889312 w 6205818"/>
                <a:gd name="connsiteY13" fmla="*/ 1339 h 1440298"/>
                <a:gd name="connsiteX14" fmla="*/ 2010335 w 6205818"/>
                <a:gd name="connsiteY14" fmla="*/ 108916 h 1440298"/>
                <a:gd name="connsiteX15" fmla="*/ 2164977 w 6205818"/>
                <a:gd name="connsiteY15" fmla="*/ 236664 h 1440298"/>
                <a:gd name="connsiteX16" fmla="*/ 2265829 w 6205818"/>
                <a:gd name="connsiteY16" fmla="*/ 357686 h 1440298"/>
                <a:gd name="connsiteX17" fmla="*/ 2440641 w 6205818"/>
                <a:gd name="connsiteY17" fmla="*/ 451816 h 1440298"/>
                <a:gd name="connsiteX18" fmla="*/ 2662518 w 6205818"/>
                <a:gd name="connsiteY18" fmla="*/ 545945 h 1440298"/>
                <a:gd name="connsiteX19" fmla="*/ 2817159 w 6205818"/>
                <a:gd name="connsiteY19" fmla="*/ 525775 h 1440298"/>
                <a:gd name="connsiteX20" fmla="*/ 2971800 w 6205818"/>
                <a:gd name="connsiteY20" fmla="*/ 505604 h 1440298"/>
                <a:gd name="connsiteX21" fmla="*/ 3119718 w 6205818"/>
                <a:gd name="connsiteY21" fmla="*/ 559392 h 1440298"/>
                <a:gd name="connsiteX22" fmla="*/ 3307977 w 6205818"/>
                <a:gd name="connsiteY22" fmla="*/ 519051 h 1440298"/>
                <a:gd name="connsiteX23" fmla="*/ 3442448 w 6205818"/>
                <a:gd name="connsiteY23" fmla="*/ 734204 h 1440298"/>
                <a:gd name="connsiteX24" fmla="*/ 3590365 w 6205818"/>
                <a:gd name="connsiteY24" fmla="*/ 761098 h 1440298"/>
                <a:gd name="connsiteX25" fmla="*/ 3724836 w 6205818"/>
                <a:gd name="connsiteY25" fmla="*/ 794716 h 1440298"/>
                <a:gd name="connsiteX26" fmla="*/ 3859306 w 6205818"/>
                <a:gd name="connsiteY26" fmla="*/ 754375 h 1440298"/>
                <a:gd name="connsiteX27" fmla="*/ 3980330 w 6205818"/>
                <a:gd name="connsiteY27" fmla="*/ 747651 h 1440298"/>
                <a:gd name="connsiteX28" fmla="*/ 4101353 w 6205818"/>
                <a:gd name="connsiteY28" fmla="*/ 814886 h 1440298"/>
                <a:gd name="connsiteX29" fmla="*/ 4276165 w 6205818"/>
                <a:gd name="connsiteY29" fmla="*/ 761098 h 1440298"/>
                <a:gd name="connsiteX30" fmla="*/ 4457700 w 6205818"/>
                <a:gd name="connsiteY30" fmla="*/ 740928 h 1440298"/>
                <a:gd name="connsiteX31" fmla="*/ 4545106 w 6205818"/>
                <a:gd name="connsiteY31" fmla="*/ 787992 h 1440298"/>
                <a:gd name="connsiteX32" fmla="*/ 4619065 w 6205818"/>
                <a:gd name="connsiteY32" fmla="*/ 855228 h 1440298"/>
                <a:gd name="connsiteX33" fmla="*/ 4693024 w 6205818"/>
                <a:gd name="connsiteY33" fmla="*/ 1339322 h 1440298"/>
                <a:gd name="connsiteX34" fmla="*/ 4854389 w 6205818"/>
                <a:gd name="connsiteY34" fmla="*/ 1440175 h 1440298"/>
                <a:gd name="connsiteX35" fmla="*/ 5150224 w 6205818"/>
                <a:gd name="connsiteY35" fmla="*/ 1332599 h 1440298"/>
                <a:gd name="connsiteX36" fmla="*/ 5291418 w 6205818"/>
                <a:gd name="connsiteY36" fmla="*/ 1124169 h 1440298"/>
                <a:gd name="connsiteX37" fmla="*/ 5479678 w 6205818"/>
                <a:gd name="connsiteY37" fmla="*/ 1043487 h 1440298"/>
                <a:gd name="connsiteX38" fmla="*/ 5607425 w 6205818"/>
                <a:gd name="connsiteY38" fmla="*/ 1124169 h 1440298"/>
                <a:gd name="connsiteX39" fmla="*/ 5762065 w 6205818"/>
                <a:gd name="connsiteY39" fmla="*/ 1043486 h 1440298"/>
                <a:gd name="connsiteX40" fmla="*/ 5963771 w 6205818"/>
                <a:gd name="connsiteY40" fmla="*/ 1144339 h 1440298"/>
                <a:gd name="connsiteX41" fmla="*/ 6205818 w 6205818"/>
                <a:gd name="connsiteY41" fmla="*/ 1077104 h 1440298"/>
                <a:gd name="connsiteX0" fmla="*/ 0 w 6205818"/>
                <a:gd name="connsiteY0" fmla="*/ 828334 h 1440298"/>
                <a:gd name="connsiteX1" fmla="*/ 262218 w 6205818"/>
                <a:gd name="connsiteY1" fmla="*/ 781269 h 1440298"/>
                <a:gd name="connsiteX2" fmla="*/ 477371 w 6205818"/>
                <a:gd name="connsiteY2" fmla="*/ 794716 h 1440298"/>
                <a:gd name="connsiteX3" fmla="*/ 578224 w 6205818"/>
                <a:gd name="connsiteY3" fmla="*/ 875398 h 1440298"/>
                <a:gd name="connsiteX4" fmla="*/ 800100 w 6205818"/>
                <a:gd name="connsiteY4" fmla="*/ 774545 h 1440298"/>
                <a:gd name="connsiteX5" fmla="*/ 887506 w 6205818"/>
                <a:gd name="connsiteY5" fmla="*/ 761098 h 1440298"/>
                <a:gd name="connsiteX6" fmla="*/ 1075765 w 6205818"/>
                <a:gd name="connsiteY6" fmla="*/ 835057 h 1440298"/>
                <a:gd name="connsiteX7" fmla="*/ 1136277 w 6205818"/>
                <a:gd name="connsiteY7" fmla="*/ 882122 h 1440298"/>
                <a:gd name="connsiteX8" fmla="*/ 1183342 w 6205818"/>
                <a:gd name="connsiteY8" fmla="*/ 861951 h 1440298"/>
                <a:gd name="connsiteX9" fmla="*/ 1210236 w 6205818"/>
                <a:gd name="connsiteY9" fmla="*/ 740928 h 1440298"/>
                <a:gd name="connsiteX10" fmla="*/ 1277470 w 6205818"/>
                <a:gd name="connsiteY10" fmla="*/ 404752 h 1440298"/>
                <a:gd name="connsiteX11" fmla="*/ 1506071 w 6205818"/>
                <a:gd name="connsiteY11" fmla="*/ 149256 h 1440298"/>
                <a:gd name="connsiteX12" fmla="*/ 1701054 w 6205818"/>
                <a:gd name="connsiteY12" fmla="*/ 55128 h 1440298"/>
                <a:gd name="connsiteX13" fmla="*/ 1889312 w 6205818"/>
                <a:gd name="connsiteY13" fmla="*/ 1339 h 1440298"/>
                <a:gd name="connsiteX14" fmla="*/ 2010335 w 6205818"/>
                <a:gd name="connsiteY14" fmla="*/ 108916 h 1440298"/>
                <a:gd name="connsiteX15" fmla="*/ 2164977 w 6205818"/>
                <a:gd name="connsiteY15" fmla="*/ 236664 h 1440298"/>
                <a:gd name="connsiteX16" fmla="*/ 2265829 w 6205818"/>
                <a:gd name="connsiteY16" fmla="*/ 357686 h 1440298"/>
                <a:gd name="connsiteX17" fmla="*/ 2440641 w 6205818"/>
                <a:gd name="connsiteY17" fmla="*/ 451816 h 1440298"/>
                <a:gd name="connsiteX18" fmla="*/ 2662518 w 6205818"/>
                <a:gd name="connsiteY18" fmla="*/ 545945 h 1440298"/>
                <a:gd name="connsiteX19" fmla="*/ 2817159 w 6205818"/>
                <a:gd name="connsiteY19" fmla="*/ 525775 h 1440298"/>
                <a:gd name="connsiteX20" fmla="*/ 2971800 w 6205818"/>
                <a:gd name="connsiteY20" fmla="*/ 505604 h 1440298"/>
                <a:gd name="connsiteX21" fmla="*/ 3119718 w 6205818"/>
                <a:gd name="connsiteY21" fmla="*/ 559392 h 1440298"/>
                <a:gd name="connsiteX22" fmla="*/ 3307977 w 6205818"/>
                <a:gd name="connsiteY22" fmla="*/ 519051 h 1440298"/>
                <a:gd name="connsiteX23" fmla="*/ 3442448 w 6205818"/>
                <a:gd name="connsiteY23" fmla="*/ 734204 h 1440298"/>
                <a:gd name="connsiteX24" fmla="*/ 3590365 w 6205818"/>
                <a:gd name="connsiteY24" fmla="*/ 761098 h 1440298"/>
                <a:gd name="connsiteX25" fmla="*/ 3724836 w 6205818"/>
                <a:gd name="connsiteY25" fmla="*/ 794716 h 1440298"/>
                <a:gd name="connsiteX26" fmla="*/ 3859306 w 6205818"/>
                <a:gd name="connsiteY26" fmla="*/ 754375 h 1440298"/>
                <a:gd name="connsiteX27" fmla="*/ 3980330 w 6205818"/>
                <a:gd name="connsiteY27" fmla="*/ 747651 h 1440298"/>
                <a:gd name="connsiteX28" fmla="*/ 4101353 w 6205818"/>
                <a:gd name="connsiteY28" fmla="*/ 814886 h 1440298"/>
                <a:gd name="connsiteX29" fmla="*/ 4276165 w 6205818"/>
                <a:gd name="connsiteY29" fmla="*/ 761098 h 1440298"/>
                <a:gd name="connsiteX30" fmla="*/ 4457700 w 6205818"/>
                <a:gd name="connsiteY30" fmla="*/ 740928 h 1440298"/>
                <a:gd name="connsiteX31" fmla="*/ 4545106 w 6205818"/>
                <a:gd name="connsiteY31" fmla="*/ 787992 h 1440298"/>
                <a:gd name="connsiteX32" fmla="*/ 4619065 w 6205818"/>
                <a:gd name="connsiteY32" fmla="*/ 855228 h 1440298"/>
                <a:gd name="connsiteX33" fmla="*/ 4693024 w 6205818"/>
                <a:gd name="connsiteY33" fmla="*/ 1339322 h 1440298"/>
                <a:gd name="connsiteX34" fmla="*/ 4854389 w 6205818"/>
                <a:gd name="connsiteY34" fmla="*/ 1440175 h 1440298"/>
                <a:gd name="connsiteX35" fmla="*/ 5150224 w 6205818"/>
                <a:gd name="connsiteY35" fmla="*/ 1332599 h 1440298"/>
                <a:gd name="connsiteX36" fmla="*/ 5291418 w 6205818"/>
                <a:gd name="connsiteY36" fmla="*/ 1124169 h 1440298"/>
                <a:gd name="connsiteX37" fmla="*/ 5479678 w 6205818"/>
                <a:gd name="connsiteY37" fmla="*/ 1043487 h 1440298"/>
                <a:gd name="connsiteX38" fmla="*/ 5607425 w 6205818"/>
                <a:gd name="connsiteY38" fmla="*/ 1124169 h 1440298"/>
                <a:gd name="connsiteX39" fmla="*/ 5762065 w 6205818"/>
                <a:gd name="connsiteY39" fmla="*/ 1043486 h 1440298"/>
                <a:gd name="connsiteX40" fmla="*/ 6010836 w 6205818"/>
                <a:gd name="connsiteY40" fmla="*/ 1077104 h 1440298"/>
                <a:gd name="connsiteX41" fmla="*/ 6205818 w 6205818"/>
                <a:gd name="connsiteY41" fmla="*/ 1077104 h 1440298"/>
                <a:gd name="connsiteX0" fmla="*/ 0 w 6239435"/>
                <a:gd name="connsiteY0" fmla="*/ 828334 h 1440298"/>
                <a:gd name="connsiteX1" fmla="*/ 262218 w 6239435"/>
                <a:gd name="connsiteY1" fmla="*/ 781269 h 1440298"/>
                <a:gd name="connsiteX2" fmla="*/ 477371 w 6239435"/>
                <a:gd name="connsiteY2" fmla="*/ 794716 h 1440298"/>
                <a:gd name="connsiteX3" fmla="*/ 578224 w 6239435"/>
                <a:gd name="connsiteY3" fmla="*/ 875398 h 1440298"/>
                <a:gd name="connsiteX4" fmla="*/ 800100 w 6239435"/>
                <a:gd name="connsiteY4" fmla="*/ 774545 h 1440298"/>
                <a:gd name="connsiteX5" fmla="*/ 887506 w 6239435"/>
                <a:gd name="connsiteY5" fmla="*/ 761098 h 1440298"/>
                <a:gd name="connsiteX6" fmla="*/ 1075765 w 6239435"/>
                <a:gd name="connsiteY6" fmla="*/ 835057 h 1440298"/>
                <a:gd name="connsiteX7" fmla="*/ 1136277 w 6239435"/>
                <a:gd name="connsiteY7" fmla="*/ 882122 h 1440298"/>
                <a:gd name="connsiteX8" fmla="*/ 1183342 w 6239435"/>
                <a:gd name="connsiteY8" fmla="*/ 861951 h 1440298"/>
                <a:gd name="connsiteX9" fmla="*/ 1210236 w 6239435"/>
                <a:gd name="connsiteY9" fmla="*/ 740928 h 1440298"/>
                <a:gd name="connsiteX10" fmla="*/ 1277470 w 6239435"/>
                <a:gd name="connsiteY10" fmla="*/ 404752 h 1440298"/>
                <a:gd name="connsiteX11" fmla="*/ 1506071 w 6239435"/>
                <a:gd name="connsiteY11" fmla="*/ 149256 h 1440298"/>
                <a:gd name="connsiteX12" fmla="*/ 1701054 w 6239435"/>
                <a:gd name="connsiteY12" fmla="*/ 55128 h 1440298"/>
                <a:gd name="connsiteX13" fmla="*/ 1889312 w 6239435"/>
                <a:gd name="connsiteY13" fmla="*/ 1339 h 1440298"/>
                <a:gd name="connsiteX14" fmla="*/ 2010335 w 6239435"/>
                <a:gd name="connsiteY14" fmla="*/ 108916 h 1440298"/>
                <a:gd name="connsiteX15" fmla="*/ 2164977 w 6239435"/>
                <a:gd name="connsiteY15" fmla="*/ 236664 h 1440298"/>
                <a:gd name="connsiteX16" fmla="*/ 2265829 w 6239435"/>
                <a:gd name="connsiteY16" fmla="*/ 357686 h 1440298"/>
                <a:gd name="connsiteX17" fmla="*/ 2440641 w 6239435"/>
                <a:gd name="connsiteY17" fmla="*/ 451816 h 1440298"/>
                <a:gd name="connsiteX18" fmla="*/ 2662518 w 6239435"/>
                <a:gd name="connsiteY18" fmla="*/ 545945 h 1440298"/>
                <a:gd name="connsiteX19" fmla="*/ 2817159 w 6239435"/>
                <a:gd name="connsiteY19" fmla="*/ 525775 h 1440298"/>
                <a:gd name="connsiteX20" fmla="*/ 2971800 w 6239435"/>
                <a:gd name="connsiteY20" fmla="*/ 505604 h 1440298"/>
                <a:gd name="connsiteX21" fmla="*/ 3119718 w 6239435"/>
                <a:gd name="connsiteY21" fmla="*/ 559392 h 1440298"/>
                <a:gd name="connsiteX22" fmla="*/ 3307977 w 6239435"/>
                <a:gd name="connsiteY22" fmla="*/ 519051 h 1440298"/>
                <a:gd name="connsiteX23" fmla="*/ 3442448 w 6239435"/>
                <a:gd name="connsiteY23" fmla="*/ 734204 h 1440298"/>
                <a:gd name="connsiteX24" fmla="*/ 3590365 w 6239435"/>
                <a:gd name="connsiteY24" fmla="*/ 761098 h 1440298"/>
                <a:gd name="connsiteX25" fmla="*/ 3724836 w 6239435"/>
                <a:gd name="connsiteY25" fmla="*/ 794716 h 1440298"/>
                <a:gd name="connsiteX26" fmla="*/ 3859306 w 6239435"/>
                <a:gd name="connsiteY26" fmla="*/ 754375 h 1440298"/>
                <a:gd name="connsiteX27" fmla="*/ 3980330 w 6239435"/>
                <a:gd name="connsiteY27" fmla="*/ 747651 h 1440298"/>
                <a:gd name="connsiteX28" fmla="*/ 4101353 w 6239435"/>
                <a:gd name="connsiteY28" fmla="*/ 814886 h 1440298"/>
                <a:gd name="connsiteX29" fmla="*/ 4276165 w 6239435"/>
                <a:gd name="connsiteY29" fmla="*/ 761098 h 1440298"/>
                <a:gd name="connsiteX30" fmla="*/ 4457700 w 6239435"/>
                <a:gd name="connsiteY30" fmla="*/ 740928 h 1440298"/>
                <a:gd name="connsiteX31" fmla="*/ 4545106 w 6239435"/>
                <a:gd name="connsiteY31" fmla="*/ 787992 h 1440298"/>
                <a:gd name="connsiteX32" fmla="*/ 4619065 w 6239435"/>
                <a:gd name="connsiteY32" fmla="*/ 855228 h 1440298"/>
                <a:gd name="connsiteX33" fmla="*/ 4693024 w 6239435"/>
                <a:gd name="connsiteY33" fmla="*/ 1339322 h 1440298"/>
                <a:gd name="connsiteX34" fmla="*/ 4854389 w 6239435"/>
                <a:gd name="connsiteY34" fmla="*/ 1440175 h 1440298"/>
                <a:gd name="connsiteX35" fmla="*/ 5150224 w 6239435"/>
                <a:gd name="connsiteY35" fmla="*/ 1332599 h 1440298"/>
                <a:gd name="connsiteX36" fmla="*/ 5291418 w 6239435"/>
                <a:gd name="connsiteY36" fmla="*/ 1124169 h 1440298"/>
                <a:gd name="connsiteX37" fmla="*/ 5479678 w 6239435"/>
                <a:gd name="connsiteY37" fmla="*/ 1043487 h 1440298"/>
                <a:gd name="connsiteX38" fmla="*/ 5607425 w 6239435"/>
                <a:gd name="connsiteY38" fmla="*/ 1124169 h 1440298"/>
                <a:gd name="connsiteX39" fmla="*/ 5762065 w 6239435"/>
                <a:gd name="connsiteY39" fmla="*/ 1043486 h 1440298"/>
                <a:gd name="connsiteX40" fmla="*/ 6010836 w 6239435"/>
                <a:gd name="connsiteY40" fmla="*/ 1077104 h 1440298"/>
                <a:gd name="connsiteX41" fmla="*/ 6239435 w 6239435"/>
                <a:gd name="connsiteY41" fmla="*/ 1036763 h 1440298"/>
                <a:gd name="connsiteX0" fmla="*/ 0 w 6239435"/>
                <a:gd name="connsiteY0" fmla="*/ 828334 h 1440298"/>
                <a:gd name="connsiteX1" fmla="*/ 262218 w 6239435"/>
                <a:gd name="connsiteY1" fmla="*/ 781269 h 1440298"/>
                <a:gd name="connsiteX2" fmla="*/ 477371 w 6239435"/>
                <a:gd name="connsiteY2" fmla="*/ 794716 h 1440298"/>
                <a:gd name="connsiteX3" fmla="*/ 578224 w 6239435"/>
                <a:gd name="connsiteY3" fmla="*/ 875398 h 1440298"/>
                <a:gd name="connsiteX4" fmla="*/ 800100 w 6239435"/>
                <a:gd name="connsiteY4" fmla="*/ 774545 h 1440298"/>
                <a:gd name="connsiteX5" fmla="*/ 887506 w 6239435"/>
                <a:gd name="connsiteY5" fmla="*/ 761098 h 1440298"/>
                <a:gd name="connsiteX6" fmla="*/ 1075765 w 6239435"/>
                <a:gd name="connsiteY6" fmla="*/ 835057 h 1440298"/>
                <a:gd name="connsiteX7" fmla="*/ 1136277 w 6239435"/>
                <a:gd name="connsiteY7" fmla="*/ 882122 h 1440298"/>
                <a:gd name="connsiteX8" fmla="*/ 1183342 w 6239435"/>
                <a:gd name="connsiteY8" fmla="*/ 861951 h 1440298"/>
                <a:gd name="connsiteX9" fmla="*/ 1210236 w 6239435"/>
                <a:gd name="connsiteY9" fmla="*/ 740928 h 1440298"/>
                <a:gd name="connsiteX10" fmla="*/ 1277470 w 6239435"/>
                <a:gd name="connsiteY10" fmla="*/ 404752 h 1440298"/>
                <a:gd name="connsiteX11" fmla="*/ 1506071 w 6239435"/>
                <a:gd name="connsiteY11" fmla="*/ 149256 h 1440298"/>
                <a:gd name="connsiteX12" fmla="*/ 1701054 w 6239435"/>
                <a:gd name="connsiteY12" fmla="*/ 55128 h 1440298"/>
                <a:gd name="connsiteX13" fmla="*/ 1889312 w 6239435"/>
                <a:gd name="connsiteY13" fmla="*/ 1339 h 1440298"/>
                <a:gd name="connsiteX14" fmla="*/ 2010335 w 6239435"/>
                <a:gd name="connsiteY14" fmla="*/ 108916 h 1440298"/>
                <a:gd name="connsiteX15" fmla="*/ 2164977 w 6239435"/>
                <a:gd name="connsiteY15" fmla="*/ 236664 h 1440298"/>
                <a:gd name="connsiteX16" fmla="*/ 2265829 w 6239435"/>
                <a:gd name="connsiteY16" fmla="*/ 357686 h 1440298"/>
                <a:gd name="connsiteX17" fmla="*/ 2420470 w 6239435"/>
                <a:gd name="connsiteY17" fmla="*/ 492158 h 1440298"/>
                <a:gd name="connsiteX18" fmla="*/ 2662518 w 6239435"/>
                <a:gd name="connsiteY18" fmla="*/ 545945 h 1440298"/>
                <a:gd name="connsiteX19" fmla="*/ 2817159 w 6239435"/>
                <a:gd name="connsiteY19" fmla="*/ 525775 h 1440298"/>
                <a:gd name="connsiteX20" fmla="*/ 2971800 w 6239435"/>
                <a:gd name="connsiteY20" fmla="*/ 505604 h 1440298"/>
                <a:gd name="connsiteX21" fmla="*/ 3119718 w 6239435"/>
                <a:gd name="connsiteY21" fmla="*/ 559392 h 1440298"/>
                <a:gd name="connsiteX22" fmla="*/ 3307977 w 6239435"/>
                <a:gd name="connsiteY22" fmla="*/ 519051 h 1440298"/>
                <a:gd name="connsiteX23" fmla="*/ 3442448 w 6239435"/>
                <a:gd name="connsiteY23" fmla="*/ 734204 h 1440298"/>
                <a:gd name="connsiteX24" fmla="*/ 3590365 w 6239435"/>
                <a:gd name="connsiteY24" fmla="*/ 761098 h 1440298"/>
                <a:gd name="connsiteX25" fmla="*/ 3724836 w 6239435"/>
                <a:gd name="connsiteY25" fmla="*/ 794716 h 1440298"/>
                <a:gd name="connsiteX26" fmla="*/ 3859306 w 6239435"/>
                <a:gd name="connsiteY26" fmla="*/ 754375 h 1440298"/>
                <a:gd name="connsiteX27" fmla="*/ 3980330 w 6239435"/>
                <a:gd name="connsiteY27" fmla="*/ 747651 h 1440298"/>
                <a:gd name="connsiteX28" fmla="*/ 4101353 w 6239435"/>
                <a:gd name="connsiteY28" fmla="*/ 814886 h 1440298"/>
                <a:gd name="connsiteX29" fmla="*/ 4276165 w 6239435"/>
                <a:gd name="connsiteY29" fmla="*/ 761098 h 1440298"/>
                <a:gd name="connsiteX30" fmla="*/ 4457700 w 6239435"/>
                <a:gd name="connsiteY30" fmla="*/ 740928 h 1440298"/>
                <a:gd name="connsiteX31" fmla="*/ 4545106 w 6239435"/>
                <a:gd name="connsiteY31" fmla="*/ 787992 h 1440298"/>
                <a:gd name="connsiteX32" fmla="*/ 4619065 w 6239435"/>
                <a:gd name="connsiteY32" fmla="*/ 855228 h 1440298"/>
                <a:gd name="connsiteX33" fmla="*/ 4693024 w 6239435"/>
                <a:gd name="connsiteY33" fmla="*/ 1339322 h 1440298"/>
                <a:gd name="connsiteX34" fmla="*/ 4854389 w 6239435"/>
                <a:gd name="connsiteY34" fmla="*/ 1440175 h 1440298"/>
                <a:gd name="connsiteX35" fmla="*/ 5150224 w 6239435"/>
                <a:gd name="connsiteY35" fmla="*/ 1332599 h 1440298"/>
                <a:gd name="connsiteX36" fmla="*/ 5291418 w 6239435"/>
                <a:gd name="connsiteY36" fmla="*/ 1124169 h 1440298"/>
                <a:gd name="connsiteX37" fmla="*/ 5479678 w 6239435"/>
                <a:gd name="connsiteY37" fmla="*/ 1043487 h 1440298"/>
                <a:gd name="connsiteX38" fmla="*/ 5607425 w 6239435"/>
                <a:gd name="connsiteY38" fmla="*/ 1124169 h 1440298"/>
                <a:gd name="connsiteX39" fmla="*/ 5762065 w 6239435"/>
                <a:gd name="connsiteY39" fmla="*/ 1043486 h 1440298"/>
                <a:gd name="connsiteX40" fmla="*/ 6010836 w 6239435"/>
                <a:gd name="connsiteY40" fmla="*/ 1077104 h 1440298"/>
                <a:gd name="connsiteX41" fmla="*/ 6239435 w 6239435"/>
                <a:gd name="connsiteY41" fmla="*/ 1036763 h 1440298"/>
                <a:gd name="connsiteX0" fmla="*/ 0 w 6010836"/>
                <a:gd name="connsiteY0" fmla="*/ 828334 h 1440298"/>
                <a:gd name="connsiteX1" fmla="*/ 262218 w 6010836"/>
                <a:gd name="connsiteY1" fmla="*/ 781269 h 1440298"/>
                <a:gd name="connsiteX2" fmla="*/ 477371 w 6010836"/>
                <a:gd name="connsiteY2" fmla="*/ 794716 h 1440298"/>
                <a:gd name="connsiteX3" fmla="*/ 578224 w 6010836"/>
                <a:gd name="connsiteY3" fmla="*/ 875398 h 1440298"/>
                <a:gd name="connsiteX4" fmla="*/ 800100 w 6010836"/>
                <a:gd name="connsiteY4" fmla="*/ 774545 h 1440298"/>
                <a:gd name="connsiteX5" fmla="*/ 887506 w 6010836"/>
                <a:gd name="connsiteY5" fmla="*/ 761098 h 1440298"/>
                <a:gd name="connsiteX6" fmla="*/ 1075765 w 6010836"/>
                <a:gd name="connsiteY6" fmla="*/ 835057 h 1440298"/>
                <a:gd name="connsiteX7" fmla="*/ 1136277 w 6010836"/>
                <a:gd name="connsiteY7" fmla="*/ 882122 h 1440298"/>
                <a:gd name="connsiteX8" fmla="*/ 1183342 w 6010836"/>
                <a:gd name="connsiteY8" fmla="*/ 861951 h 1440298"/>
                <a:gd name="connsiteX9" fmla="*/ 1210236 w 6010836"/>
                <a:gd name="connsiteY9" fmla="*/ 740928 h 1440298"/>
                <a:gd name="connsiteX10" fmla="*/ 1277470 w 6010836"/>
                <a:gd name="connsiteY10" fmla="*/ 404752 h 1440298"/>
                <a:gd name="connsiteX11" fmla="*/ 1506071 w 6010836"/>
                <a:gd name="connsiteY11" fmla="*/ 149256 h 1440298"/>
                <a:gd name="connsiteX12" fmla="*/ 1701054 w 6010836"/>
                <a:gd name="connsiteY12" fmla="*/ 55128 h 1440298"/>
                <a:gd name="connsiteX13" fmla="*/ 1889312 w 6010836"/>
                <a:gd name="connsiteY13" fmla="*/ 1339 h 1440298"/>
                <a:gd name="connsiteX14" fmla="*/ 2010335 w 6010836"/>
                <a:gd name="connsiteY14" fmla="*/ 108916 h 1440298"/>
                <a:gd name="connsiteX15" fmla="*/ 2164977 w 6010836"/>
                <a:gd name="connsiteY15" fmla="*/ 236664 h 1440298"/>
                <a:gd name="connsiteX16" fmla="*/ 2265829 w 6010836"/>
                <a:gd name="connsiteY16" fmla="*/ 357686 h 1440298"/>
                <a:gd name="connsiteX17" fmla="*/ 2420470 w 6010836"/>
                <a:gd name="connsiteY17" fmla="*/ 492158 h 1440298"/>
                <a:gd name="connsiteX18" fmla="*/ 2662518 w 6010836"/>
                <a:gd name="connsiteY18" fmla="*/ 545945 h 1440298"/>
                <a:gd name="connsiteX19" fmla="*/ 2817159 w 6010836"/>
                <a:gd name="connsiteY19" fmla="*/ 525775 h 1440298"/>
                <a:gd name="connsiteX20" fmla="*/ 2971800 w 6010836"/>
                <a:gd name="connsiteY20" fmla="*/ 505604 h 1440298"/>
                <a:gd name="connsiteX21" fmla="*/ 3119718 w 6010836"/>
                <a:gd name="connsiteY21" fmla="*/ 559392 h 1440298"/>
                <a:gd name="connsiteX22" fmla="*/ 3307977 w 6010836"/>
                <a:gd name="connsiteY22" fmla="*/ 519051 h 1440298"/>
                <a:gd name="connsiteX23" fmla="*/ 3442448 w 6010836"/>
                <a:gd name="connsiteY23" fmla="*/ 734204 h 1440298"/>
                <a:gd name="connsiteX24" fmla="*/ 3590365 w 6010836"/>
                <a:gd name="connsiteY24" fmla="*/ 761098 h 1440298"/>
                <a:gd name="connsiteX25" fmla="*/ 3724836 w 6010836"/>
                <a:gd name="connsiteY25" fmla="*/ 794716 h 1440298"/>
                <a:gd name="connsiteX26" fmla="*/ 3859306 w 6010836"/>
                <a:gd name="connsiteY26" fmla="*/ 754375 h 1440298"/>
                <a:gd name="connsiteX27" fmla="*/ 3980330 w 6010836"/>
                <a:gd name="connsiteY27" fmla="*/ 747651 h 1440298"/>
                <a:gd name="connsiteX28" fmla="*/ 4101353 w 6010836"/>
                <a:gd name="connsiteY28" fmla="*/ 814886 h 1440298"/>
                <a:gd name="connsiteX29" fmla="*/ 4276165 w 6010836"/>
                <a:gd name="connsiteY29" fmla="*/ 761098 h 1440298"/>
                <a:gd name="connsiteX30" fmla="*/ 4457700 w 6010836"/>
                <a:gd name="connsiteY30" fmla="*/ 740928 h 1440298"/>
                <a:gd name="connsiteX31" fmla="*/ 4545106 w 6010836"/>
                <a:gd name="connsiteY31" fmla="*/ 787992 h 1440298"/>
                <a:gd name="connsiteX32" fmla="*/ 4619065 w 6010836"/>
                <a:gd name="connsiteY32" fmla="*/ 855228 h 1440298"/>
                <a:gd name="connsiteX33" fmla="*/ 4693024 w 6010836"/>
                <a:gd name="connsiteY33" fmla="*/ 1339322 h 1440298"/>
                <a:gd name="connsiteX34" fmla="*/ 4854389 w 6010836"/>
                <a:gd name="connsiteY34" fmla="*/ 1440175 h 1440298"/>
                <a:gd name="connsiteX35" fmla="*/ 5150224 w 6010836"/>
                <a:gd name="connsiteY35" fmla="*/ 1332599 h 1440298"/>
                <a:gd name="connsiteX36" fmla="*/ 5291418 w 6010836"/>
                <a:gd name="connsiteY36" fmla="*/ 1124169 h 1440298"/>
                <a:gd name="connsiteX37" fmla="*/ 5479678 w 6010836"/>
                <a:gd name="connsiteY37" fmla="*/ 1043487 h 1440298"/>
                <a:gd name="connsiteX38" fmla="*/ 5607425 w 6010836"/>
                <a:gd name="connsiteY38" fmla="*/ 1124169 h 1440298"/>
                <a:gd name="connsiteX39" fmla="*/ 5762065 w 6010836"/>
                <a:gd name="connsiteY39" fmla="*/ 1043486 h 1440298"/>
                <a:gd name="connsiteX40" fmla="*/ 6010836 w 6010836"/>
                <a:gd name="connsiteY40" fmla="*/ 1077104 h 1440298"/>
                <a:gd name="connsiteX0" fmla="*/ 0 w 6010836"/>
                <a:gd name="connsiteY0" fmla="*/ 852408 h 1464372"/>
                <a:gd name="connsiteX1" fmla="*/ 262218 w 6010836"/>
                <a:gd name="connsiteY1" fmla="*/ 805343 h 1464372"/>
                <a:gd name="connsiteX2" fmla="*/ 477371 w 6010836"/>
                <a:gd name="connsiteY2" fmla="*/ 818790 h 1464372"/>
                <a:gd name="connsiteX3" fmla="*/ 578224 w 6010836"/>
                <a:gd name="connsiteY3" fmla="*/ 899472 h 1464372"/>
                <a:gd name="connsiteX4" fmla="*/ 800100 w 6010836"/>
                <a:gd name="connsiteY4" fmla="*/ 798619 h 1464372"/>
                <a:gd name="connsiteX5" fmla="*/ 887506 w 6010836"/>
                <a:gd name="connsiteY5" fmla="*/ 785172 h 1464372"/>
                <a:gd name="connsiteX6" fmla="*/ 1075765 w 6010836"/>
                <a:gd name="connsiteY6" fmla="*/ 859131 h 1464372"/>
                <a:gd name="connsiteX7" fmla="*/ 1136277 w 6010836"/>
                <a:gd name="connsiteY7" fmla="*/ 906196 h 1464372"/>
                <a:gd name="connsiteX8" fmla="*/ 1183342 w 6010836"/>
                <a:gd name="connsiteY8" fmla="*/ 886025 h 1464372"/>
                <a:gd name="connsiteX9" fmla="*/ 1210236 w 6010836"/>
                <a:gd name="connsiteY9" fmla="*/ 765002 h 1464372"/>
                <a:gd name="connsiteX10" fmla="*/ 1277470 w 6010836"/>
                <a:gd name="connsiteY10" fmla="*/ 428826 h 1464372"/>
                <a:gd name="connsiteX11" fmla="*/ 1506071 w 6010836"/>
                <a:gd name="connsiteY11" fmla="*/ 173330 h 1464372"/>
                <a:gd name="connsiteX12" fmla="*/ 1667437 w 6010836"/>
                <a:gd name="connsiteY12" fmla="*/ 11967 h 1464372"/>
                <a:gd name="connsiteX13" fmla="*/ 1889312 w 6010836"/>
                <a:gd name="connsiteY13" fmla="*/ 25413 h 1464372"/>
                <a:gd name="connsiteX14" fmla="*/ 2010335 w 6010836"/>
                <a:gd name="connsiteY14" fmla="*/ 132990 h 1464372"/>
                <a:gd name="connsiteX15" fmla="*/ 2164977 w 6010836"/>
                <a:gd name="connsiteY15" fmla="*/ 260738 h 1464372"/>
                <a:gd name="connsiteX16" fmla="*/ 2265829 w 6010836"/>
                <a:gd name="connsiteY16" fmla="*/ 381760 h 1464372"/>
                <a:gd name="connsiteX17" fmla="*/ 2420470 w 6010836"/>
                <a:gd name="connsiteY17" fmla="*/ 516232 h 1464372"/>
                <a:gd name="connsiteX18" fmla="*/ 2662518 w 6010836"/>
                <a:gd name="connsiteY18" fmla="*/ 570019 h 1464372"/>
                <a:gd name="connsiteX19" fmla="*/ 2817159 w 6010836"/>
                <a:gd name="connsiteY19" fmla="*/ 549849 h 1464372"/>
                <a:gd name="connsiteX20" fmla="*/ 2971800 w 6010836"/>
                <a:gd name="connsiteY20" fmla="*/ 529678 h 1464372"/>
                <a:gd name="connsiteX21" fmla="*/ 3119718 w 6010836"/>
                <a:gd name="connsiteY21" fmla="*/ 583466 h 1464372"/>
                <a:gd name="connsiteX22" fmla="*/ 3307977 w 6010836"/>
                <a:gd name="connsiteY22" fmla="*/ 543125 h 1464372"/>
                <a:gd name="connsiteX23" fmla="*/ 3442448 w 6010836"/>
                <a:gd name="connsiteY23" fmla="*/ 758278 h 1464372"/>
                <a:gd name="connsiteX24" fmla="*/ 3590365 w 6010836"/>
                <a:gd name="connsiteY24" fmla="*/ 785172 h 1464372"/>
                <a:gd name="connsiteX25" fmla="*/ 3724836 w 6010836"/>
                <a:gd name="connsiteY25" fmla="*/ 818790 h 1464372"/>
                <a:gd name="connsiteX26" fmla="*/ 3859306 w 6010836"/>
                <a:gd name="connsiteY26" fmla="*/ 778449 h 1464372"/>
                <a:gd name="connsiteX27" fmla="*/ 3980330 w 6010836"/>
                <a:gd name="connsiteY27" fmla="*/ 771725 h 1464372"/>
                <a:gd name="connsiteX28" fmla="*/ 4101353 w 6010836"/>
                <a:gd name="connsiteY28" fmla="*/ 838960 h 1464372"/>
                <a:gd name="connsiteX29" fmla="*/ 4276165 w 6010836"/>
                <a:gd name="connsiteY29" fmla="*/ 785172 h 1464372"/>
                <a:gd name="connsiteX30" fmla="*/ 4457700 w 6010836"/>
                <a:gd name="connsiteY30" fmla="*/ 765002 h 1464372"/>
                <a:gd name="connsiteX31" fmla="*/ 4545106 w 6010836"/>
                <a:gd name="connsiteY31" fmla="*/ 812066 h 1464372"/>
                <a:gd name="connsiteX32" fmla="*/ 4619065 w 6010836"/>
                <a:gd name="connsiteY32" fmla="*/ 879302 h 1464372"/>
                <a:gd name="connsiteX33" fmla="*/ 4693024 w 6010836"/>
                <a:gd name="connsiteY33" fmla="*/ 1363396 h 1464372"/>
                <a:gd name="connsiteX34" fmla="*/ 4854389 w 6010836"/>
                <a:gd name="connsiteY34" fmla="*/ 1464249 h 1464372"/>
                <a:gd name="connsiteX35" fmla="*/ 5150224 w 6010836"/>
                <a:gd name="connsiteY35" fmla="*/ 1356673 h 1464372"/>
                <a:gd name="connsiteX36" fmla="*/ 5291418 w 6010836"/>
                <a:gd name="connsiteY36" fmla="*/ 1148243 h 1464372"/>
                <a:gd name="connsiteX37" fmla="*/ 5479678 w 6010836"/>
                <a:gd name="connsiteY37" fmla="*/ 1067561 h 1464372"/>
                <a:gd name="connsiteX38" fmla="*/ 5607425 w 6010836"/>
                <a:gd name="connsiteY38" fmla="*/ 1148243 h 1464372"/>
                <a:gd name="connsiteX39" fmla="*/ 5762065 w 6010836"/>
                <a:gd name="connsiteY39" fmla="*/ 1067560 h 1464372"/>
                <a:gd name="connsiteX40" fmla="*/ 6010836 w 6010836"/>
                <a:gd name="connsiteY40" fmla="*/ 1101178 h 1464372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1075765 w 6010836"/>
                <a:gd name="connsiteY6" fmla="*/ 854657 h 1459898"/>
                <a:gd name="connsiteX7" fmla="*/ 1136277 w 6010836"/>
                <a:gd name="connsiteY7" fmla="*/ 901722 h 1459898"/>
                <a:gd name="connsiteX8" fmla="*/ 1183342 w 6010836"/>
                <a:gd name="connsiteY8" fmla="*/ 881551 h 1459898"/>
                <a:gd name="connsiteX9" fmla="*/ 1210236 w 6010836"/>
                <a:gd name="connsiteY9" fmla="*/ 760528 h 1459898"/>
                <a:gd name="connsiteX10" fmla="*/ 1277470 w 6010836"/>
                <a:gd name="connsiteY10" fmla="*/ 424352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1075765 w 6010836"/>
                <a:gd name="connsiteY6" fmla="*/ 854657 h 1459898"/>
                <a:gd name="connsiteX7" fmla="*/ 1136277 w 6010836"/>
                <a:gd name="connsiteY7" fmla="*/ 901722 h 1459898"/>
                <a:gd name="connsiteX8" fmla="*/ 1183342 w 6010836"/>
                <a:gd name="connsiteY8" fmla="*/ 881551 h 1459898"/>
                <a:gd name="connsiteX9" fmla="*/ 1210236 w 6010836"/>
                <a:gd name="connsiteY9" fmla="*/ 760528 h 1459898"/>
                <a:gd name="connsiteX10" fmla="*/ 1331258 w 6010836"/>
                <a:gd name="connsiteY10" fmla="*/ 283158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1015253 w 6010836"/>
                <a:gd name="connsiteY6" fmla="*/ 854657 h 1459898"/>
                <a:gd name="connsiteX7" fmla="*/ 1136277 w 6010836"/>
                <a:gd name="connsiteY7" fmla="*/ 901722 h 1459898"/>
                <a:gd name="connsiteX8" fmla="*/ 1183342 w 6010836"/>
                <a:gd name="connsiteY8" fmla="*/ 881551 h 1459898"/>
                <a:gd name="connsiteX9" fmla="*/ 1210236 w 6010836"/>
                <a:gd name="connsiteY9" fmla="*/ 760528 h 1459898"/>
                <a:gd name="connsiteX10" fmla="*/ 1331258 w 6010836"/>
                <a:gd name="connsiteY10" fmla="*/ 283158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1015253 w 6010836"/>
                <a:gd name="connsiteY6" fmla="*/ 854657 h 1459898"/>
                <a:gd name="connsiteX7" fmla="*/ 1089212 w 6010836"/>
                <a:gd name="connsiteY7" fmla="*/ 915169 h 1459898"/>
                <a:gd name="connsiteX8" fmla="*/ 1183342 w 6010836"/>
                <a:gd name="connsiteY8" fmla="*/ 881551 h 1459898"/>
                <a:gd name="connsiteX9" fmla="*/ 1210236 w 6010836"/>
                <a:gd name="connsiteY9" fmla="*/ 760528 h 1459898"/>
                <a:gd name="connsiteX10" fmla="*/ 1331258 w 6010836"/>
                <a:gd name="connsiteY10" fmla="*/ 283158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1015253 w 6010836"/>
                <a:gd name="connsiteY6" fmla="*/ 854657 h 1459898"/>
                <a:gd name="connsiteX7" fmla="*/ 1089212 w 6010836"/>
                <a:gd name="connsiteY7" fmla="*/ 915169 h 1459898"/>
                <a:gd name="connsiteX8" fmla="*/ 1169895 w 6010836"/>
                <a:gd name="connsiteY8" fmla="*/ 854657 h 1459898"/>
                <a:gd name="connsiteX9" fmla="*/ 1210236 w 6010836"/>
                <a:gd name="connsiteY9" fmla="*/ 760528 h 1459898"/>
                <a:gd name="connsiteX10" fmla="*/ 1331258 w 6010836"/>
                <a:gd name="connsiteY10" fmla="*/ 283158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1015253 w 6010836"/>
                <a:gd name="connsiteY6" fmla="*/ 854657 h 1459898"/>
                <a:gd name="connsiteX7" fmla="*/ 1089212 w 6010836"/>
                <a:gd name="connsiteY7" fmla="*/ 915169 h 1459898"/>
                <a:gd name="connsiteX8" fmla="*/ 1169895 w 6010836"/>
                <a:gd name="connsiteY8" fmla="*/ 854657 h 1459898"/>
                <a:gd name="connsiteX9" fmla="*/ 1203513 w 6010836"/>
                <a:gd name="connsiteY9" fmla="*/ 646228 h 1459898"/>
                <a:gd name="connsiteX10" fmla="*/ 1331258 w 6010836"/>
                <a:gd name="connsiteY10" fmla="*/ 283158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1015253 w 6010836"/>
                <a:gd name="connsiteY6" fmla="*/ 854657 h 1459898"/>
                <a:gd name="connsiteX7" fmla="*/ 1089212 w 6010836"/>
                <a:gd name="connsiteY7" fmla="*/ 915169 h 1459898"/>
                <a:gd name="connsiteX8" fmla="*/ 1169895 w 6010836"/>
                <a:gd name="connsiteY8" fmla="*/ 854657 h 1459898"/>
                <a:gd name="connsiteX9" fmla="*/ 1203513 w 6010836"/>
                <a:gd name="connsiteY9" fmla="*/ 646228 h 1459898"/>
                <a:gd name="connsiteX10" fmla="*/ 1250576 w 6010836"/>
                <a:gd name="connsiteY10" fmla="*/ 222646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1015253 w 6010836"/>
                <a:gd name="connsiteY6" fmla="*/ 854657 h 1459898"/>
                <a:gd name="connsiteX7" fmla="*/ 1089212 w 6010836"/>
                <a:gd name="connsiteY7" fmla="*/ 915169 h 1459898"/>
                <a:gd name="connsiteX8" fmla="*/ 1169895 w 6010836"/>
                <a:gd name="connsiteY8" fmla="*/ 854657 h 1459898"/>
                <a:gd name="connsiteX9" fmla="*/ 1203513 w 6010836"/>
                <a:gd name="connsiteY9" fmla="*/ 646228 h 1459898"/>
                <a:gd name="connsiteX10" fmla="*/ 1331259 w 6010836"/>
                <a:gd name="connsiteY10" fmla="*/ 94899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1015253 w 6010836"/>
                <a:gd name="connsiteY6" fmla="*/ 854657 h 1459898"/>
                <a:gd name="connsiteX7" fmla="*/ 1089212 w 6010836"/>
                <a:gd name="connsiteY7" fmla="*/ 915169 h 1459898"/>
                <a:gd name="connsiteX8" fmla="*/ 1169895 w 6010836"/>
                <a:gd name="connsiteY8" fmla="*/ 854657 h 1459898"/>
                <a:gd name="connsiteX9" fmla="*/ 1216960 w 6010836"/>
                <a:gd name="connsiteY9" fmla="*/ 471416 h 1459898"/>
                <a:gd name="connsiteX10" fmla="*/ 1331259 w 6010836"/>
                <a:gd name="connsiteY10" fmla="*/ 94899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974912 w 6010836"/>
                <a:gd name="connsiteY6" fmla="*/ 861381 h 1459898"/>
                <a:gd name="connsiteX7" fmla="*/ 1089212 w 6010836"/>
                <a:gd name="connsiteY7" fmla="*/ 915169 h 1459898"/>
                <a:gd name="connsiteX8" fmla="*/ 1169895 w 6010836"/>
                <a:gd name="connsiteY8" fmla="*/ 854657 h 1459898"/>
                <a:gd name="connsiteX9" fmla="*/ 1216960 w 6010836"/>
                <a:gd name="connsiteY9" fmla="*/ 471416 h 1459898"/>
                <a:gd name="connsiteX10" fmla="*/ 1331259 w 6010836"/>
                <a:gd name="connsiteY10" fmla="*/ 94899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974912 w 6010836"/>
                <a:gd name="connsiteY6" fmla="*/ 861381 h 1459898"/>
                <a:gd name="connsiteX7" fmla="*/ 1028700 w 6010836"/>
                <a:gd name="connsiteY7" fmla="*/ 908446 h 1459898"/>
                <a:gd name="connsiteX8" fmla="*/ 1169895 w 6010836"/>
                <a:gd name="connsiteY8" fmla="*/ 854657 h 1459898"/>
                <a:gd name="connsiteX9" fmla="*/ 1216960 w 6010836"/>
                <a:gd name="connsiteY9" fmla="*/ 471416 h 1459898"/>
                <a:gd name="connsiteX10" fmla="*/ 1331259 w 6010836"/>
                <a:gd name="connsiteY10" fmla="*/ 94899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974912 w 6010836"/>
                <a:gd name="connsiteY6" fmla="*/ 861381 h 1459898"/>
                <a:gd name="connsiteX7" fmla="*/ 1028700 w 6010836"/>
                <a:gd name="connsiteY7" fmla="*/ 908446 h 1459898"/>
                <a:gd name="connsiteX8" fmla="*/ 1149724 w 6010836"/>
                <a:gd name="connsiteY8" fmla="*/ 787421 h 1459898"/>
                <a:gd name="connsiteX9" fmla="*/ 1216960 w 6010836"/>
                <a:gd name="connsiteY9" fmla="*/ 471416 h 1459898"/>
                <a:gd name="connsiteX10" fmla="*/ 1331259 w 6010836"/>
                <a:gd name="connsiteY10" fmla="*/ 94899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974912 w 6010836"/>
                <a:gd name="connsiteY6" fmla="*/ 861381 h 1459898"/>
                <a:gd name="connsiteX7" fmla="*/ 1028700 w 6010836"/>
                <a:gd name="connsiteY7" fmla="*/ 908446 h 1459898"/>
                <a:gd name="connsiteX8" fmla="*/ 1136277 w 6010836"/>
                <a:gd name="connsiteY8" fmla="*/ 800868 h 1459898"/>
                <a:gd name="connsiteX9" fmla="*/ 1216960 w 6010836"/>
                <a:gd name="connsiteY9" fmla="*/ 471416 h 1459898"/>
                <a:gd name="connsiteX10" fmla="*/ 1331259 w 6010836"/>
                <a:gd name="connsiteY10" fmla="*/ 94899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974912 w 6010836"/>
                <a:gd name="connsiteY6" fmla="*/ 861381 h 1459898"/>
                <a:gd name="connsiteX7" fmla="*/ 1028700 w 6010836"/>
                <a:gd name="connsiteY7" fmla="*/ 908446 h 1459898"/>
                <a:gd name="connsiteX8" fmla="*/ 1136277 w 6010836"/>
                <a:gd name="connsiteY8" fmla="*/ 800868 h 1459898"/>
                <a:gd name="connsiteX9" fmla="*/ 1203513 w 6010836"/>
                <a:gd name="connsiteY9" fmla="*/ 357116 h 1459898"/>
                <a:gd name="connsiteX10" fmla="*/ 1331259 w 6010836"/>
                <a:gd name="connsiteY10" fmla="*/ 94899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800100 w 6010836"/>
                <a:gd name="connsiteY4" fmla="*/ 794145 h 1459898"/>
                <a:gd name="connsiteX5" fmla="*/ 887506 w 6010836"/>
                <a:gd name="connsiteY5" fmla="*/ 780698 h 1459898"/>
                <a:gd name="connsiteX6" fmla="*/ 974912 w 6010836"/>
                <a:gd name="connsiteY6" fmla="*/ 861381 h 1459898"/>
                <a:gd name="connsiteX7" fmla="*/ 1028700 w 6010836"/>
                <a:gd name="connsiteY7" fmla="*/ 908446 h 1459898"/>
                <a:gd name="connsiteX8" fmla="*/ 1136277 w 6010836"/>
                <a:gd name="connsiteY8" fmla="*/ 800868 h 1459898"/>
                <a:gd name="connsiteX9" fmla="*/ 1203513 w 6010836"/>
                <a:gd name="connsiteY9" fmla="*/ 357116 h 1459898"/>
                <a:gd name="connsiteX10" fmla="*/ 1290918 w 6010836"/>
                <a:gd name="connsiteY10" fmla="*/ 141964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746312 w 6010836"/>
                <a:gd name="connsiteY4" fmla="*/ 800869 h 1459898"/>
                <a:gd name="connsiteX5" fmla="*/ 887506 w 6010836"/>
                <a:gd name="connsiteY5" fmla="*/ 780698 h 1459898"/>
                <a:gd name="connsiteX6" fmla="*/ 974912 w 6010836"/>
                <a:gd name="connsiteY6" fmla="*/ 861381 h 1459898"/>
                <a:gd name="connsiteX7" fmla="*/ 1028700 w 6010836"/>
                <a:gd name="connsiteY7" fmla="*/ 908446 h 1459898"/>
                <a:gd name="connsiteX8" fmla="*/ 1136277 w 6010836"/>
                <a:gd name="connsiteY8" fmla="*/ 800868 h 1459898"/>
                <a:gd name="connsiteX9" fmla="*/ 1203513 w 6010836"/>
                <a:gd name="connsiteY9" fmla="*/ 357116 h 1459898"/>
                <a:gd name="connsiteX10" fmla="*/ 1290918 w 6010836"/>
                <a:gd name="connsiteY10" fmla="*/ 141964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746312 w 6010836"/>
                <a:gd name="connsiteY4" fmla="*/ 800869 h 1459898"/>
                <a:gd name="connsiteX5" fmla="*/ 847165 w 6010836"/>
                <a:gd name="connsiteY5" fmla="*/ 780698 h 1459898"/>
                <a:gd name="connsiteX6" fmla="*/ 974912 w 6010836"/>
                <a:gd name="connsiteY6" fmla="*/ 861381 h 1459898"/>
                <a:gd name="connsiteX7" fmla="*/ 1028700 w 6010836"/>
                <a:gd name="connsiteY7" fmla="*/ 908446 h 1459898"/>
                <a:gd name="connsiteX8" fmla="*/ 1136277 w 6010836"/>
                <a:gd name="connsiteY8" fmla="*/ 800868 h 1459898"/>
                <a:gd name="connsiteX9" fmla="*/ 1203513 w 6010836"/>
                <a:gd name="connsiteY9" fmla="*/ 357116 h 1459898"/>
                <a:gd name="connsiteX10" fmla="*/ 1290918 w 6010836"/>
                <a:gd name="connsiteY10" fmla="*/ 141964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746312 w 6010836"/>
                <a:gd name="connsiteY4" fmla="*/ 800869 h 1459898"/>
                <a:gd name="connsiteX5" fmla="*/ 847165 w 6010836"/>
                <a:gd name="connsiteY5" fmla="*/ 780698 h 1459898"/>
                <a:gd name="connsiteX6" fmla="*/ 907677 w 6010836"/>
                <a:gd name="connsiteY6" fmla="*/ 881552 h 1459898"/>
                <a:gd name="connsiteX7" fmla="*/ 1028700 w 6010836"/>
                <a:gd name="connsiteY7" fmla="*/ 908446 h 1459898"/>
                <a:gd name="connsiteX8" fmla="*/ 1136277 w 6010836"/>
                <a:gd name="connsiteY8" fmla="*/ 800868 h 1459898"/>
                <a:gd name="connsiteX9" fmla="*/ 1203513 w 6010836"/>
                <a:gd name="connsiteY9" fmla="*/ 357116 h 1459898"/>
                <a:gd name="connsiteX10" fmla="*/ 1290918 w 6010836"/>
                <a:gd name="connsiteY10" fmla="*/ 141964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746312 w 6010836"/>
                <a:gd name="connsiteY4" fmla="*/ 800869 h 1459898"/>
                <a:gd name="connsiteX5" fmla="*/ 847165 w 6010836"/>
                <a:gd name="connsiteY5" fmla="*/ 780698 h 1459898"/>
                <a:gd name="connsiteX6" fmla="*/ 907677 w 6010836"/>
                <a:gd name="connsiteY6" fmla="*/ 881552 h 1459898"/>
                <a:gd name="connsiteX7" fmla="*/ 988359 w 6010836"/>
                <a:gd name="connsiteY7" fmla="*/ 908446 h 1459898"/>
                <a:gd name="connsiteX8" fmla="*/ 1136277 w 6010836"/>
                <a:gd name="connsiteY8" fmla="*/ 800868 h 1459898"/>
                <a:gd name="connsiteX9" fmla="*/ 1203513 w 6010836"/>
                <a:gd name="connsiteY9" fmla="*/ 357116 h 1459898"/>
                <a:gd name="connsiteX10" fmla="*/ 1290918 w 6010836"/>
                <a:gd name="connsiteY10" fmla="*/ 141964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77371 w 6010836"/>
                <a:gd name="connsiteY2" fmla="*/ 814316 h 1459898"/>
                <a:gd name="connsiteX3" fmla="*/ 578224 w 6010836"/>
                <a:gd name="connsiteY3" fmla="*/ 894998 h 1459898"/>
                <a:gd name="connsiteX4" fmla="*/ 746312 w 6010836"/>
                <a:gd name="connsiteY4" fmla="*/ 800869 h 1459898"/>
                <a:gd name="connsiteX5" fmla="*/ 847165 w 6010836"/>
                <a:gd name="connsiteY5" fmla="*/ 780698 h 1459898"/>
                <a:gd name="connsiteX6" fmla="*/ 907677 w 6010836"/>
                <a:gd name="connsiteY6" fmla="*/ 881552 h 1459898"/>
                <a:gd name="connsiteX7" fmla="*/ 988359 w 6010836"/>
                <a:gd name="connsiteY7" fmla="*/ 908446 h 1459898"/>
                <a:gd name="connsiteX8" fmla="*/ 1095936 w 6010836"/>
                <a:gd name="connsiteY8" fmla="*/ 794145 h 1459898"/>
                <a:gd name="connsiteX9" fmla="*/ 1203513 w 6010836"/>
                <a:gd name="connsiteY9" fmla="*/ 357116 h 1459898"/>
                <a:gd name="connsiteX10" fmla="*/ 1290918 w 6010836"/>
                <a:gd name="connsiteY10" fmla="*/ 141964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16859 w 6010836"/>
                <a:gd name="connsiteY2" fmla="*/ 807593 h 1459898"/>
                <a:gd name="connsiteX3" fmla="*/ 578224 w 6010836"/>
                <a:gd name="connsiteY3" fmla="*/ 894998 h 1459898"/>
                <a:gd name="connsiteX4" fmla="*/ 746312 w 6010836"/>
                <a:gd name="connsiteY4" fmla="*/ 800869 h 1459898"/>
                <a:gd name="connsiteX5" fmla="*/ 847165 w 6010836"/>
                <a:gd name="connsiteY5" fmla="*/ 780698 h 1459898"/>
                <a:gd name="connsiteX6" fmla="*/ 907677 w 6010836"/>
                <a:gd name="connsiteY6" fmla="*/ 881552 h 1459898"/>
                <a:gd name="connsiteX7" fmla="*/ 988359 w 6010836"/>
                <a:gd name="connsiteY7" fmla="*/ 908446 h 1459898"/>
                <a:gd name="connsiteX8" fmla="*/ 1095936 w 6010836"/>
                <a:gd name="connsiteY8" fmla="*/ 794145 h 1459898"/>
                <a:gd name="connsiteX9" fmla="*/ 1203513 w 6010836"/>
                <a:gd name="connsiteY9" fmla="*/ 357116 h 1459898"/>
                <a:gd name="connsiteX10" fmla="*/ 1290918 w 6010836"/>
                <a:gd name="connsiteY10" fmla="*/ 141964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16859 w 6010836"/>
                <a:gd name="connsiteY2" fmla="*/ 807593 h 1459898"/>
                <a:gd name="connsiteX3" fmla="*/ 497542 w 6010836"/>
                <a:gd name="connsiteY3" fmla="*/ 901721 h 1459898"/>
                <a:gd name="connsiteX4" fmla="*/ 746312 w 6010836"/>
                <a:gd name="connsiteY4" fmla="*/ 800869 h 1459898"/>
                <a:gd name="connsiteX5" fmla="*/ 847165 w 6010836"/>
                <a:gd name="connsiteY5" fmla="*/ 780698 h 1459898"/>
                <a:gd name="connsiteX6" fmla="*/ 907677 w 6010836"/>
                <a:gd name="connsiteY6" fmla="*/ 881552 h 1459898"/>
                <a:gd name="connsiteX7" fmla="*/ 988359 w 6010836"/>
                <a:gd name="connsiteY7" fmla="*/ 908446 h 1459898"/>
                <a:gd name="connsiteX8" fmla="*/ 1095936 w 6010836"/>
                <a:gd name="connsiteY8" fmla="*/ 794145 h 1459898"/>
                <a:gd name="connsiteX9" fmla="*/ 1203513 w 6010836"/>
                <a:gd name="connsiteY9" fmla="*/ 357116 h 1459898"/>
                <a:gd name="connsiteX10" fmla="*/ 1290918 w 6010836"/>
                <a:gd name="connsiteY10" fmla="*/ 141964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16859 w 6010836"/>
                <a:gd name="connsiteY2" fmla="*/ 807593 h 1459898"/>
                <a:gd name="connsiteX3" fmla="*/ 497542 w 6010836"/>
                <a:gd name="connsiteY3" fmla="*/ 901721 h 1459898"/>
                <a:gd name="connsiteX4" fmla="*/ 692523 w 6010836"/>
                <a:gd name="connsiteY4" fmla="*/ 773975 h 1459898"/>
                <a:gd name="connsiteX5" fmla="*/ 847165 w 6010836"/>
                <a:gd name="connsiteY5" fmla="*/ 780698 h 1459898"/>
                <a:gd name="connsiteX6" fmla="*/ 907677 w 6010836"/>
                <a:gd name="connsiteY6" fmla="*/ 881552 h 1459898"/>
                <a:gd name="connsiteX7" fmla="*/ 988359 w 6010836"/>
                <a:gd name="connsiteY7" fmla="*/ 908446 h 1459898"/>
                <a:gd name="connsiteX8" fmla="*/ 1095936 w 6010836"/>
                <a:gd name="connsiteY8" fmla="*/ 794145 h 1459898"/>
                <a:gd name="connsiteX9" fmla="*/ 1203513 w 6010836"/>
                <a:gd name="connsiteY9" fmla="*/ 357116 h 1459898"/>
                <a:gd name="connsiteX10" fmla="*/ 1290918 w 6010836"/>
                <a:gd name="connsiteY10" fmla="*/ 141964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16859 w 6010836"/>
                <a:gd name="connsiteY2" fmla="*/ 807593 h 1459898"/>
                <a:gd name="connsiteX3" fmla="*/ 497542 w 6010836"/>
                <a:gd name="connsiteY3" fmla="*/ 901721 h 1459898"/>
                <a:gd name="connsiteX4" fmla="*/ 692523 w 6010836"/>
                <a:gd name="connsiteY4" fmla="*/ 773975 h 1459898"/>
                <a:gd name="connsiteX5" fmla="*/ 813547 w 6010836"/>
                <a:gd name="connsiteY5" fmla="*/ 780698 h 1459898"/>
                <a:gd name="connsiteX6" fmla="*/ 907677 w 6010836"/>
                <a:gd name="connsiteY6" fmla="*/ 881552 h 1459898"/>
                <a:gd name="connsiteX7" fmla="*/ 988359 w 6010836"/>
                <a:gd name="connsiteY7" fmla="*/ 908446 h 1459898"/>
                <a:gd name="connsiteX8" fmla="*/ 1095936 w 6010836"/>
                <a:gd name="connsiteY8" fmla="*/ 794145 h 1459898"/>
                <a:gd name="connsiteX9" fmla="*/ 1203513 w 6010836"/>
                <a:gd name="connsiteY9" fmla="*/ 357116 h 1459898"/>
                <a:gd name="connsiteX10" fmla="*/ 1290918 w 6010836"/>
                <a:gd name="connsiteY10" fmla="*/ 141964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16859 w 6010836"/>
                <a:gd name="connsiteY2" fmla="*/ 807593 h 1459898"/>
                <a:gd name="connsiteX3" fmla="*/ 497542 w 6010836"/>
                <a:gd name="connsiteY3" fmla="*/ 901721 h 1459898"/>
                <a:gd name="connsiteX4" fmla="*/ 692523 w 6010836"/>
                <a:gd name="connsiteY4" fmla="*/ 773975 h 1459898"/>
                <a:gd name="connsiteX5" fmla="*/ 813547 w 6010836"/>
                <a:gd name="connsiteY5" fmla="*/ 780698 h 1459898"/>
                <a:gd name="connsiteX6" fmla="*/ 847166 w 6010836"/>
                <a:gd name="connsiteY6" fmla="*/ 908446 h 1459898"/>
                <a:gd name="connsiteX7" fmla="*/ 988359 w 6010836"/>
                <a:gd name="connsiteY7" fmla="*/ 908446 h 1459898"/>
                <a:gd name="connsiteX8" fmla="*/ 1095936 w 6010836"/>
                <a:gd name="connsiteY8" fmla="*/ 794145 h 1459898"/>
                <a:gd name="connsiteX9" fmla="*/ 1203513 w 6010836"/>
                <a:gd name="connsiteY9" fmla="*/ 357116 h 1459898"/>
                <a:gd name="connsiteX10" fmla="*/ 1290918 w 6010836"/>
                <a:gd name="connsiteY10" fmla="*/ 141964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16859 w 6010836"/>
                <a:gd name="connsiteY2" fmla="*/ 807593 h 1459898"/>
                <a:gd name="connsiteX3" fmla="*/ 497542 w 6010836"/>
                <a:gd name="connsiteY3" fmla="*/ 901721 h 1459898"/>
                <a:gd name="connsiteX4" fmla="*/ 692523 w 6010836"/>
                <a:gd name="connsiteY4" fmla="*/ 773975 h 1459898"/>
                <a:gd name="connsiteX5" fmla="*/ 813547 w 6010836"/>
                <a:gd name="connsiteY5" fmla="*/ 780698 h 1459898"/>
                <a:gd name="connsiteX6" fmla="*/ 847166 w 6010836"/>
                <a:gd name="connsiteY6" fmla="*/ 908446 h 1459898"/>
                <a:gd name="connsiteX7" fmla="*/ 954742 w 6010836"/>
                <a:gd name="connsiteY7" fmla="*/ 915169 h 1459898"/>
                <a:gd name="connsiteX8" fmla="*/ 1095936 w 6010836"/>
                <a:gd name="connsiteY8" fmla="*/ 794145 h 1459898"/>
                <a:gd name="connsiteX9" fmla="*/ 1203513 w 6010836"/>
                <a:gd name="connsiteY9" fmla="*/ 357116 h 1459898"/>
                <a:gd name="connsiteX10" fmla="*/ 1290918 w 6010836"/>
                <a:gd name="connsiteY10" fmla="*/ 141964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7934 h 1459898"/>
                <a:gd name="connsiteX1" fmla="*/ 262218 w 6010836"/>
                <a:gd name="connsiteY1" fmla="*/ 800869 h 1459898"/>
                <a:gd name="connsiteX2" fmla="*/ 416859 w 6010836"/>
                <a:gd name="connsiteY2" fmla="*/ 807593 h 1459898"/>
                <a:gd name="connsiteX3" fmla="*/ 497542 w 6010836"/>
                <a:gd name="connsiteY3" fmla="*/ 901721 h 1459898"/>
                <a:gd name="connsiteX4" fmla="*/ 692523 w 6010836"/>
                <a:gd name="connsiteY4" fmla="*/ 773975 h 1459898"/>
                <a:gd name="connsiteX5" fmla="*/ 813547 w 6010836"/>
                <a:gd name="connsiteY5" fmla="*/ 780698 h 1459898"/>
                <a:gd name="connsiteX6" fmla="*/ 847166 w 6010836"/>
                <a:gd name="connsiteY6" fmla="*/ 908446 h 1459898"/>
                <a:gd name="connsiteX7" fmla="*/ 954742 w 6010836"/>
                <a:gd name="connsiteY7" fmla="*/ 915169 h 1459898"/>
                <a:gd name="connsiteX8" fmla="*/ 1062318 w 6010836"/>
                <a:gd name="connsiteY8" fmla="*/ 773974 h 1459898"/>
                <a:gd name="connsiteX9" fmla="*/ 1203513 w 6010836"/>
                <a:gd name="connsiteY9" fmla="*/ 357116 h 1459898"/>
                <a:gd name="connsiteX10" fmla="*/ 1290918 w 6010836"/>
                <a:gd name="connsiteY10" fmla="*/ 141964 h 1459898"/>
                <a:gd name="connsiteX11" fmla="*/ 1492624 w 6010836"/>
                <a:gd name="connsiteY11" fmla="*/ 108344 h 1459898"/>
                <a:gd name="connsiteX12" fmla="*/ 1667437 w 6010836"/>
                <a:gd name="connsiteY12" fmla="*/ 7493 h 1459898"/>
                <a:gd name="connsiteX13" fmla="*/ 1889312 w 6010836"/>
                <a:gd name="connsiteY13" fmla="*/ 20939 h 1459898"/>
                <a:gd name="connsiteX14" fmla="*/ 2010335 w 6010836"/>
                <a:gd name="connsiteY14" fmla="*/ 128516 h 1459898"/>
                <a:gd name="connsiteX15" fmla="*/ 2164977 w 6010836"/>
                <a:gd name="connsiteY15" fmla="*/ 256264 h 1459898"/>
                <a:gd name="connsiteX16" fmla="*/ 2265829 w 6010836"/>
                <a:gd name="connsiteY16" fmla="*/ 377286 h 1459898"/>
                <a:gd name="connsiteX17" fmla="*/ 2420470 w 6010836"/>
                <a:gd name="connsiteY17" fmla="*/ 511758 h 1459898"/>
                <a:gd name="connsiteX18" fmla="*/ 2662518 w 6010836"/>
                <a:gd name="connsiteY18" fmla="*/ 565545 h 1459898"/>
                <a:gd name="connsiteX19" fmla="*/ 2817159 w 6010836"/>
                <a:gd name="connsiteY19" fmla="*/ 545375 h 1459898"/>
                <a:gd name="connsiteX20" fmla="*/ 2971800 w 6010836"/>
                <a:gd name="connsiteY20" fmla="*/ 525204 h 1459898"/>
                <a:gd name="connsiteX21" fmla="*/ 3119718 w 6010836"/>
                <a:gd name="connsiteY21" fmla="*/ 578992 h 1459898"/>
                <a:gd name="connsiteX22" fmla="*/ 3307977 w 6010836"/>
                <a:gd name="connsiteY22" fmla="*/ 538651 h 1459898"/>
                <a:gd name="connsiteX23" fmla="*/ 3442448 w 6010836"/>
                <a:gd name="connsiteY23" fmla="*/ 753804 h 1459898"/>
                <a:gd name="connsiteX24" fmla="*/ 3590365 w 6010836"/>
                <a:gd name="connsiteY24" fmla="*/ 780698 h 1459898"/>
                <a:gd name="connsiteX25" fmla="*/ 3724836 w 6010836"/>
                <a:gd name="connsiteY25" fmla="*/ 814316 h 1459898"/>
                <a:gd name="connsiteX26" fmla="*/ 3859306 w 6010836"/>
                <a:gd name="connsiteY26" fmla="*/ 773975 h 1459898"/>
                <a:gd name="connsiteX27" fmla="*/ 3980330 w 6010836"/>
                <a:gd name="connsiteY27" fmla="*/ 767251 h 1459898"/>
                <a:gd name="connsiteX28" fmla="*/ 4101353 w 6010836"/>
                <a:gd name="connsiteY28" fmla="*/ 834486 h 1459898"/>
                <a:gd name="connsiteX29" fmla="*/ 4276165 w 6010836"/>
                <a:gd name="connsiteY29" fmla="*/ 780698 h 1459898"/>
                <a:gd name="connsiteX30" fmla="*/ 4457700 w 6010836"/>
                <a:gd name="connsiteY30" fmla="*/ 760528 h 1459898"/>
                <a:gd name="connsiteX31" fmla="*/ 4545106 w 6010836"/>
                <a:gd name="connsiteY31" fmla="*/ 807592 h 1459898"/>
                <a:gd name="connsiteX32" fmla="*/ 4619065 w 6010836"/>
                <a:gd name="connsiteY32" fmla="*/ 874828 h 1459898"/>
                <a:gd name="connsiteX33" fmla="*/ 4693024 w 6010836"/>
                <a:gd name="connsiteY33" fmla="*/ 1358922 h 1459898"/>
                <a:gd name="connsiteX34" fmla="*/ 4854389 w 6010836"/>
                <a:gd name="connsiteY34" fmla="*/ 1459775 h 1459898"/>
                <a:gd name="connsiteX35" fmla="*/ 5150224 w 6010836"/>
                <a:gd name="connsiteY35" fmla="*/ 1352199 h 1459898"/>
                <a:gd name="connsiteX36" fmla="*/ 5291418 w 6010836"/>
                <a:gd name="connsiteY36" fmla="*/ 1143769 h 1459898"/>
                <a:gd name="connsiteX37" fmla="*/ 5479678 w 6010836"/>
                <a:gd name="connsiteY37" fmla="*/ 1063087 h 1459898"/>
                <a:gd name="connsiteX38" fmla="*/ 5607425 w 6010836"/>
                <a:gd name="connsiteY38" fmla="*/ 1143769 h 1459898"/>
                <a:gd name="connsiteX39" fmla="*/ 5762065 w 6010836"/>
                <a:gd name="connsiteY39" fmla="*/ 1063086 h 1459898"/>
                <a:gd name="connsiteX40" fmla="*/ 6010836 w 6010836"/>
                <a:gd name="connsiteY40" fmla="*/ 1096704 h 1459898"/>
                <a:gd name="connsiteX0" fmla="*/ 0 w 6010836"/>
                <a:gd name="connsiteY0" fmla="*/ 840441 h 1452405"/>
                <a:gd name="connsiteX1" fmla="*/ 262218 w 6010836"/>
                <a:gd name="connsiteY1" fmla="*/ 793376 h 1452405"/>
                <a:gd name="connsiteX2" fmla="*/ 416859 w 6010836"/>
                <a:gd name="connsiteY2" fmla="*/ 800100 h 1452405"/>
                <a:gd name="connsiteX3" fmla="*/ 497542 w 6010836"/>
                <a:gd name="connsiteY3" fmla="*/ 894228 h 1452405"/>
                <a:gd name="connsiteX4" fmla="*/ 692523 w 6010836"/>
                <a:gd name="connsiteY4" fmla="*/ 766482 h 1452405"/>
                <a:gd name="connsiteX5" fmla="*/ 813547 w 6010836"/>
                <a:gd name="connsiteY5" fmla="*/ 773205 h 1452405"/>
                <a:gd name="connsiteX6" fmla="*/ 847166 w 6010836"/>
                <a:gd name="connsiteY6" fmla="*/ 900953 h 1452405"/>
                <a:gd name="connsiteX7" fmla="*/ 954742 w 6010836"/>
                <a:gd name="connsiteY7" fmla="*/ 907676 h 1452405"/>
                <a:gd name="connsiteX8" fmla="*/ 1062318 w 6010836"/>
                <a:gd name="connsiteY8" fmla="*/ 766481 h 1452405"/>
                <a:gd name="connsiteX9" fmla="*/ 1203513 w 6010836"/>
                <a:gd name="connsiteY9" fmla="*/ 349623 h 1452405"/>
                <a:gd name="connsiteX10" fmla="*/ 1290918 w 6010836"/>
                <a:gd name="connsiteY10" fmla="*/ 134471 h 1452405"/>
                <a:gd name="connsiteX11" fmla="*/ 1492624 w 6010836"/>
                <a:gd name="connsiteY11" fmla="*/ 80681 h 1452405"/>
                <a:gd name="connsiteX12" fmla="*/ 1667437 w 6010836"/>
                <a:gd name="connsiteY12" fmla="*/ 0 h 1452405"/>
                <a:gd name="connsiteX13" fmla="*/ 1889312 w 6010836"/>
                <a:gd name="connsiteY13" fmla="*/ 13446 h 1452405"/>
                <a:gd name="connsiteX14" fmla="*/ 2010335 w 6010836"/>
                <a:gd name="connsiteY14" fmla="*/ 121023 h 1452405"/>
                <a:gd name="connsiteX15" fmla="*/ 2164977 w 6010836"/>
                <a:gd name="connsiteY15" fmla="*/ 248771 h 1452405"/>
                <a:gd name="connsiteX16" fmla="*/ 2265829 w 6010836"/>
                <a:gd name="connsiteY16" fmla="*/ 369793 h 1452405"/>
                <a:gd name="connsiteX17" fmla="*/ 2420470 w 6010836"/>
                <a:gd name="connsiteY17" fmla="*/ 504265 h 1452405"/>
                <a:gd name="connsiteX18" fmla="*/ 2662518 w 6010836"/>
                <a:gd name="connsiteY18" fmla="*/ 558052 h 1452405"/>
                <a:gd name="connsiteX19" fmla="*/ 2817159 w 6010836"/>
                <a:gd name="connsiteY19" fmla="*/ 537882 h 1452405"/>
                <a:gd name="connsiteX20" fmla="*/ 2971800 w 6010836"/>
                <a:gd name="connsiteY20" fmla="*/ 517711 h 1452405"/>
                <a:gd name="connsiteX21" fmla="*/ 3119718 w 6010836"/>
                <a:gd name="connsiteY21" fmla="*/ 571499 h 1452405"/>
                <a:gd name="connsiteX22" fmla="*/ 3307977 w 6010836"/>
                <a:gd name="connsiteY22" fmla="*/ 531158 h 1452405"/>
                <a:gd name="connsiteX23" fmla="*/ 3442448 w 6010836"/>
                <a:gd name="connsiteY23" fmla="*/ 746311 h 1452405"/>
                <a:gd name="connsiteX24" fmla="*/ 3590365 w 6010836"/>
                <a:gd name="connsiteY24" fmla="*/ 773205 h 1452405"/>
                <a:gd name="connsiteX25" fmla="*/ 3724836 w 6010836"/>
                <a:gd name="connsiteY25" fmla="*/ 806823 h 1452405"/>
                <a:gd name="connsiteX26" fmla="*/ 3859306 w 6010836"/>
                <a:gd name="connsiteY26" fmla="*/ 766482 h 1452405"/>
                <a:gd name="connsiteX27" fmla="*/ 3980330 w 6010836"/>
                <a:gd name="connsiteY27" fmla="*/ 759758 h 1452405"/>
                <a:gd name="connsiteX28" fmla="*/ 4101353 w 6010836"/>
                <a:gd name="connsiteY28" fmla="*/ 826993 h 1452405"/>
                <a:gd name="connsiteX29" fmla="*/ 4276165 w 6010836"/>
                <a:gd name="connsiteY29" fmla="*/ 773205 h 1452405"/>
                <a:gd name="connsiteX30" fmla="*/ 4457700 w 6010836"/>
                <a:gd name="connsiteY30" fmla="*/ 753035 h 1452405"/>
                <a:gd name="connsiteX31" fmla="*/ 4545106 w 6010836"/>
                <a:gd name="connsiteY31" fmla="*/ 800099 h 1452405"/>
                <a:gd name="connsiteX32" fmla="*/ 4619065 w 6010836"/>
                <a:gd name="connsiteY32" fmla="*/ 867335 h 1452405"/>
                <a:gd name="connsiteX33" fmla="*/ 4693024 w 6010836"/>
                <a:gd name="connsiteY33" fmla="*/ 1351429 h 1452405"/>
                <a:gd name="connsiteX34" fmla="*/ 4854389 w 6010836"/>
                <a:gd name="connsiteY34" fmla="*/ 1452282 h 1452405"/>
                <a:gd name="connsiteX35" fmla="*/ 5150224 w 6010836"/>
                <a:gd name="connsiteY35" fmla="*/ 1344706 h 1452405"/>
                <a:gd name="connsiteX36" fmla="*/ 5291418 w 6010836"/>
                <a:gd name="connsiteY36" fmla="*/ 1136276 h 1452405"/>
                <a:gd name="connsiteX37" fmla="*/ 5479678 w 6010836"/>
                <a:gd name="connsiteY37" fmla="*/ 1055594 h 1452405"/>
                <a:gd name="connsiteX38" fmla="*/ 5607425 w 6010836"/>
                <a:gd name="connsiteY38" fmla="*/ 1136276 h 1452405"/>
                <a:gd name="connsiteX39" fmla="*/ 5762065 w 6010836"/>
                <a:gd name="connsiteY39" fmla="*/ 1055593 h 1452405"/>
                <a:gd name="connsiteX40" fmla="*/ 6010836 w 6010836"/>
                <a:gd name="connsiteY40" fmla="*/ 1089211 h 1452405"/>
                <a:gd name="connsiteX0" fmla="*/ 0 w 5762065"/>
                <a:gd name="connsiteY0" fmla="*/ 840441 h 1452405"/>
                <a:gd name="connsiteX1" fmla="*/ 262218 w 5762065"/>
                <a:gd name="connsiteY1" fmla="*/ 793376 h 1452405"/>
                <a:gd name="connsiteX2" fmla="*/ 416859 w 5762065"/>
                <a:gd name="connsiteY2" fmla="*/ 800100 h 1452405"/>
                <a:gd name="connsiteX3" fmla="*/ 497542 w 5762065"/>
                <a:gd name="connsiteY3" fmla="*/ 894228 h 1452405"/>
                <a:gd name="connsiteX4" fmla="*/ 692523 w 5762065"/>
                <a:gd name="connsiteY4" fmla="*/ 766482 h 1452405"/>
                <a:gd name="connsiteX5" fmla="*/ 813547 w 5762065"/>
                <a:gd name="connsiteY5" fmla="*/ 773205 h 1452405"/>
                <a:gd name="connsiteX6" fmla="*/ 847166 w 5762065"/>
                <a:gd name="connsiteY6" fmla="*/ 900953 h 1452405"/>
                <a:gd name="connsiteX7" fmla="*/ 954742 w 5762065"/>
                <a:gd name="connsiteY7" fmla="*/ 907676 h 1452405"/>
                <a:gd name="connsiteX8" fmla="*/ 1062318 w 5762065"/>
                <a:gd name="connsiteY8" fmla="*/ 766481 h 1452405"/>
                <a:gd name="connsiteX9" fmla="*/ 1203513 w 5762065"/>
                <a:gd name="connsiteY9" fmla="*/ 349623 h 1452405"/>
                <a:gd name="connsiteX10" fmla="*/ 1290918 w 5762065"/>
                <a:gd name="connsiteY10" fmla="*/ 134471 h 1452405"/>
                <a:gd name="connsiteX11" fmla="*/ 1492624 w 5762065"/>
                <a:gd name="connsiteY11" fmla="*/ 80681 h 1452405"/>
                <a:gd name="connsiteX12" fmla="*/ 1667437 w 5762065"/>
                <a:gd name="connsiteY12" fmla="*/ 0 h 1452405"/>
                <a:gd name="connsiteX13" fmla="*/ 1889312 w 5762065"/>
                <a:gd name="connsiteY13" fmla="*/ 13446 h 1452405"/>
                <a:gd name="connsiteX14" fmla="*/ 2010335 w 5762065"/>
                <a:gd name="connsiteY14" fmla="*/ 121023 h 1452405"/>
                <a:gd name="connsiteX15" fmla="*/ 2164977 w 5762065"/>
                <a:gd name="connsiteY15" fmla="*/ 248771 h 1452405"/>
                <a:gd name="connsiteX16" fmla="*/ 2265829 w 5762065"/>
                <a:gd name="connsiteY16" fmla="*/ 369793 h 1452405"/>
                <a:gd name="connsiteX17" fmla="*/ 2420470 w 5762065"/>
                <a:gd name="connsiteY17" fmla="*/ 504265 h 1452405"/>
                <a:gd name="connsiteX18" fmla="*/ 2662518 w 5762065"/>
                <a:gd name="connsiteY18" fmla="*/ 558052 h 1452405"/>
                <a:gd name="connsiteX19" fmla="*/ 2817159 w 5762065"/>
                <a:gd name="connsiteY19" fmla="*/ 537882 h 1452405"/>
                <a:gd name="connsiteX20" fmla="*/ 2971800 w 5762065"/>
                <a:gd name="connsiteY20" fmla="*/ 517711 h 1452405"/>
                <a:gd name="connsiteX21" fmla="*/ 3119718 w 5762065"/>
                <a:gd name="connsiteY21" fmla="*/ 571499 h 1452405"/>
                <a:gd name="connsiteX22" fmla="*/ 3307977 w 5762065"/>
                <a:gd name="connsiteY22" fmla="*/ 531158 h 1452405"/>
                <a:gd name="connsiteX23" fmla="*/ 3442448 w 5762065"/>
                <a:gd name="connsiteY23" fmla="*/ 746311 h 1452405"/>
                <a:gd name="connsiteX24" fmla="*/ 3590365 w 5762065"/>
                <a:gd name="connsiteY24" fmla="*/ 773205 h 1452405"/>
                <a:gd name="connsiteX25" fmla="*/ 3724836 w 5762065"/>
                <a:gd name="connsiteY25" fmla="*/ 806823 h 1452405"/>
                <a:gd name="connsiteX26" fmla="*/ 3859306 w 5762065"/>
                <a:gd name="connsiteY26" fmla="*/ 766482 h 1452405"/>
                <a:gd name="connsiteX27" fmla="*/ 3980330 w 5762065"/>
                <a:gd name="connsiteY27" fmla="*/ 759758 h 1452405"/>
                <a:gd name="connsiteX28" fmla="*/ 4101353 w 5762065"/>
                <a:gd name="connsiteY28" fmla="*/ 826993 h 1452405"/>
                <a:gd name="connsiteX29" fmla="*/ 4276165 w 5762065"/>
                <a:gd name="connsiteY29" fmla="*/ 773205 h 1452405"/>
                <a:gd name="connsiteX30" fmla="*/ 4457700 w 5762065"/>
                <a:gd name="connsiteY30" fmla="*/ 753035 h 1452405"/>
                <a:gd name="connsiteX31" fmla="*/ 4545106 w 5762065"/>
                <a:gd name="connsiteY31" fmla="*/ 800099 h 1452405"/>
                <a:gd name="connsiteX32" fmla="*/ 4619065 w 5762065"/>
                <a:gd name="connsiteY32" fmla="*/ 867335 h 1452405"/>
                <a:gd name="connsiteX33" fmla="*/ 4693024 w 5762065"/>
                <a:gd name="connsiteY33" fmla="*/ 1351429 h 1452405"/>
                <a:gd name="connsiteX34" fmla="*/ 4854389 w 5762065"/>
                <a:gd name="connsiteY34" fmla="*/ 1452282 h 1452405"/>
                <a:gd name="connsiteX35" fmla="*/ 5150224 w 5762065"/>
                <a:gd name="connsiteY35" fmla="*/ 1344706 h 1452405"/>
                <a:gd name="connsiteX36" fmla="*/ 5291418 w 5762065"/>
                <a:gd name="connsiteY36" fmla="*/ 1136276 h 1452405"/>
                <a:gd name="connsiteX37" fmla="*/ 5479678 w 5762065"/>
                <a:gd name="connsiteY37" fmla="*/ 1055594 h 1452405"/>
                <a:gd name="connsiteX38" fmla="*/ 5607425 w 5762065"/>
                <a:gd name="connsiteY38" fmla="*/ 1136276 h 1452405"/>
                <a:gd name="connsiteX39" fmla="*/ 5762065 w 5762065"/>
                <a:gd name="connsiteY39" fmla="*/ 1055593 h 1452405"/>
                <a:gd name="connsiteX0" fmla="*/ 0 w 5607425"/>
                <a:gd name="connsiteY0" fmla="*/ 840441 h 1452405"/>
                <a:gd name="connsiteX1" fmla="*/ 262218 w 5607425"/>
                <a:gd name="connsiteY1" fmla="*/ 793376 h 1452405"/>
                <a:gd name="connsiteX2" fmla="*/ 416859 w 5607425"/>
                <a:gd name="connsiteY2" fmla="*/ 800100 h 1452405"/>
                <a:gd name="connsiteX3" fmla="*/ 497542 w 5607425"/>
                <a:gd name="connsiteY3" fmla="*/ 894228 h 1452405"/>
                <a:gd name="connsiteX4" fmla="*/ 692523 w 5607425"/>
                <a:gd name="connsiteY4" fmla="*/ 766482 h 1452405"/>
                <a:gd name="connsiteX5" fmla="*/ 813547 w 5607425"/>
                <a:gd name="connsiteY5" fmla="*/ 773205 h 1452405"/>
                <a:gd name="connsiteX6" fmla="*/ 847166 w 5607425"/>
                <a:gd name="connsiteY6" fmla="*/ 900953 h 1452405"/>
                <a:gd name="connsiteX7" fmla="*/ 954742 w 5607425"/>
                <a:gd name="connsiteY7" fmla="*/ 907676 h 1452405"/>
                <a:gd name="connsiteX8" fmla="*/ 1062318 w 5607425"/>
                <a:gd name="connsiteY8" fmla="*/ 766481 h 1452405"/>
                <a:gd name="connsiteX9" fmla="*/ 1203513 w 5607425"/>
                <a:gd name="connsiteY9" fmla="*/ 349623 h 1452405"/>
                <a:gd name="connsiteX10" fmla="*/ 1290918 w 5607425"/>
                <a:gd name="connsiteY10" fmla="*/ 134471 h 1452405"/>
                <a:gd name="connsiteX11" fmla="*/ 1492624 w 5607425"/>
                <a:gd name="connsiteY11" fmla="*/ 80681 h 1452405"/>
                <a:gd name="connsiteX12" fmla="*/ 1667437 w 5607425"/>
                <a:gd name="connsiteY12" fmla="*/ 0 h 1452405"/>
                <a:gd name="connsiteX13" fmla="*/ 1889312 w 5607425"/>
                <a:gd name="connsiteY13" fmla="*/ 13446 h 1452405"/>
                <a:gd name="connsiteX14" fmla="*/ 2010335 w 5607425"/>
                <a:gd name="connsiteY14" fmla="*/ 121023 h 1452405"/>
                <a:gd name="connsiteX15" fmla="*/ 2164977 w 5607425"/>
                <a:gd name="connsiteY15" fmla="*/ 248771 h 1452405"/>
                <a:gd name="connsiteX16" fmla="*/ 2265829 w 5607425"/>
                <a:gd name="connsiteY16" fmla="*/ 369793 h 1452405"/>
                <a:gd name="connsiteX17" fmla="*/ 2420470 w 5607425"/>
                <a:gd name="connsiteY17" fmla="*/ 504265 h 1452405"/>
                <a:gd name="connsiteX18" fmla="*/ 2662518 w 5607425"/>
                <a:gd name="connsiteY18" fmla="*/ 558052 h 1452405"/>
                <a:gd name="connsiteX19" fmla="*/ 2817159 w 5607425"/>
                <a:gd name="connsiteY19" fmla="*/ 537882 h 1452405"/>
                <a:gd name="connsiteX20" fmla="*/ 2971800 w 5607425"/>
                <a:gd name="connsiteY20" fmla="*/ 517711 h 1452405"/>
                <a:gd name="connsiteX21" fmla="*/ 3119718 w 5607425"/>
                <a:gd name="connsiteY21" fmla="*/ 571499 h 1452405"/>
                <a:gd name="connsiteX22" fmla="*/ 3307977 w 5607425"/>
                <a:gd name="connsiteY22" fmla="*/ 531158 h 1452405"/>
                <a:gd name="connsiteX23" fmla="*/ 3442448 w 5607425"/>
                <a:gd name="connsiteY23" fmla="*/ 746311 h 1452405"/>
                <a:gd name="connsiteX24" fmla="*/ 3590365 w 5607425"/>
                <a:gd name="connsiteY24" fmla="*/ 773205 h 1452405"/>
                <a:gd name="connsiteX25" fmla="*/ 3724836 w 5607425"/>
                <a:gd name="connsiteY25" fmla="*/ 806823 h 1452405"/>
                <a:gd name="connsiteX26" fmla="*/ 3859306 w 5607425"/>
                <a:gd name="connsiteY26" fmla="*/ 766482 h 1452405"/>
                <a:gd name="connsiteX27" fmla="*/ 3980330 w 5607425"/>
                <a:gd name="connsiteY27" fmla="*/ 759758 h 1452405"/>
                <a:gd name="connsiteX28" fmla="*/ 4101353 w 5607425"/>
                <a:gd name="connsiteY28" fmla="*/ 826993 h 1452405"/>
                <a:gd name="connsiteX29" fmla="*/ 4276165 w 5607425"/>
                <a:gd name="connsiteY29" fmla="*/ 773205 h 1452405"/>
                <a:gd name="connsiteX30" fmla="*/ 4457700 w 5607425"/>
                <a:gd name="connsiteY30" fmla="*/ 753035 h 1452405"/>
                <a:gd name="connsiteX31" fmla="*/ 4545106 w 5607425"/>
                <a:gd name="connsiteY31" fmla="*/ 800099 h 1452405"/>
                <a:gd name="connsiteX32" fmla="*/ 4619065 w 5607425"/>
                <a:gd name="connsiteY32" fmla="*/ 867335 h 1452405"/>
                <a:gd name="connsiteX33" fmla="*/ 4693024 w 5607425"/>
                <a:gd name="connsiteY33" fmla="*/ 1351429 h 1452405"/>
                <a:gd name="connsiteX34" fmla="*/ 4854389 w 5607425"/>
                <a:gd name="connsiteY34" fmla="*/ 1452282 h 1452405"/>
                <a:gd name="connsiteX35" fmla="*/ 5150224 w 5607425"/>
                <a:gd name="connsiteY35" fmla="*/ 1344706 h 1452405"/>
                <a:gd name="connsiteX36" fmla="*/ 5291418 w 5607425"/>
                <a:gd name="connsiteY36" fmla="*/ 1136276 h 1452405"/>
                <a:gd name="connsiteX37" fmla="*/ 5479678 w 5607425"/>
                <a:gd name="connsiteY37" fmla="*/ 1055594 h 1452405"/>
                <a:gd name="connsiteX38" fmla="*/ 5607425 w 5607425"/>
                <a:gd name="connsiteY38" fmla="*/ 1136276 h 1452405"/>
                <a:gd name="connsiteX0" fmla="*/ 0 w 5479678"/>
                <a:gd name="connsiteY0" fmla="*/ 840441 h 1452405"/>
                <a:gd name="connsiteX1" fmla="*/ 262218 w 5479678"/>
                <a:gd name="connsiteY1" fmla="*/ 793376 h 1452405"/>
                <a:gd name="connsiteX2" fmla="*/ 416859 w 5479678"/>
                <a:gd name="connsiteY2" fmla="*/ 800100 h 1452405"/>
                <a:gd name="connsiteX3" fmla="*/ 497542 w 5479678"/>
                <a:gd name="connsiteY3" fmla="*/ 894228 h 1452405"/>
                <a:gd name="connsiteX4" fmla="*/ 692523 w 5479678"/>
                <a:gd name="connsiteY4" fmla="*/ 766482 h 1452405"/>
                <a:gd name="connsiteX5" fmla="*/ 813547 w 5479678"/>
                <a:gd name="connsiteY5" fmla="*/ 773205 h 1452405"/>
                <a:gd name="connsiteX6" fmla="*/ 847166 w 5479678"/>
                <a:gd name="connsiteY6" fmla="*/ 900953 h 1452405"/>
                <a:gd name="connsiteX7" fmla="*/ 954742 w 5479678"/>
                <a:gd name="connsiteY7" fmla="*/ 907676 h 1452405"/>
                <a:gd name="connsiteX8" fmla="*/ 1062318 w 5479678"/>
                <a:gd name="connsiteY8" fmla="*/ 766481 h 1452405"/>
                <a:gd name="connsiteX9" fmla="*/ 1203513 w 5479678"/>
                <a:gd name="connsiteY9" fmla="*/ 349623 h 1452405"/>
                <a:gd name="connsiteX10" fmla="*/ 1290918 w 5479678"/>
                <a:gd name="connsiteY10" fmla="*/ 134471 h 1452405"/>
                <a:gd name="connsiteX11" fmla="*/ 1492624 w 5479678"/>
                <a:gd name="connsiteY11" fmla="*/ 80681 h 1452405"/>
                <a:gd name="connsiteX12" fmla="*/ 1667437 w 5479678"/>
                <a:gd name="connsiteY12" fmla="*/ 0 h 1452405"/>
                <a:gd name="connsiteX13" fmla="*/ 1889312 w 5479678"/>
                <a:gd name="connsiteY13" fmla="*/ 13446 h 1452405"/>
                <a:gd name="connsiteX14" fmla="*/ 2010335 w 5479678"/>
                <a:gd name="connsiteY14" fmla="*/ 121023 h 1452405"/>
                <a:gd name="connsiteX15" fmla="*/ 2164977 w 5479678"/>
                <a:gd name="connsiteY15" fmla="*/ 248771 h 1452405"/>
                <a:gd name="connsiteX16" fmla="*/ 2265829 w 5479678"/>
                <a:gd name="connsiteY16" fmla="*/ 369793 h 1452405"/>
                <a:gd name="connsiteX17" fmla="*/ 2420470 w 5479678"/>
                <a:gd name="connsiteY17" fmla="*/ 504265 h 1452405"/>
                <a:gd name="connsiteX18" fmla="*/ 2662518 w 5479678"/>
                <a:gd name="connsiteY18" fmla="*/ 558052 h 1452405"/>
                <a:gd name="connsiteX19" fmla="*/ 2817159 w 5479678"/>
                <a:gd name="connsiteY19" fmla="*/ 537882 h 1452405"/>
                <a:gd name="connsiteX20" fmla="*/ 2971800 w 5479678"/>
                <a:gd name="connsiteY20" fmla="*/ 517711 h 1452405"/>
                <a:gd name="connsiteX21" fmla="*/ 3119718 w 5479678"/>
                <a:gd name="connsiteY21" fmla="*/ 571499 h 1452405"/>
                <a:gd name="connsiteX22" fmla="*/ 3307977 w 5479678"/>
                <a:gd name="connsiteY22" fmla="*/ 531158 h 1452405"/>
                <a:gd name="connsiteX23" fmla="*/ 3442448 w 5479678"/>
                <a:gd name="connsiteY23" fmla="*/ 746311 h 1452405"/>
                <a:gd name="connsiteX24" fmla="*/ 3590365 w 5479678"/>
                <a:gd name="connsiteY24" fmla="*/ 773205 h 1452405"/>
                <a:gd name="connsiteX25" fmla="*/ 3724836 w 5479678"/>
                <a:gd name="connsiteY25" fmla="*/ 806823 h 1452405"/>
                <a:gd name="connsiteX26" fmla="*/ 3859306 w 5479678"/>
                <a:gd name="connsiteY26" fmla="*/ 766482 h 1452405"/>
                <a:gd name="connsiteX27" fmla="*/ 3980330 w 5479678"/>
                <a:gd name="connsiteY27" fmla="*/ 759758 h 1452405"/>
                <a:gd name="connsiteX28" fmla="*/ 4101353 w 5479678"/>
                <a:gd name="connsiteY28" fmla="*/ 826993 h 1452405"/>
                <a:gd name="connsiteX29" fmla="*/ 4276165 w 5479678"/>
                <a:gd name="connsiteY29" fmla="*/ 773205 h 1452405"/>
                <a:gd name="connsiteX30" fmla="*/ 4457700 w 5479678"/>
                <a:gd name="connsiteY30" fmla="*/ 753035 h 1452405"/>
                <a:gd name="connsiteX31" fmla="*/ 4545106 w 5479678"/>
                <a:gd name="connsiteY31" fmla="*/ 800099 h 1452405"/>
                <a:gd name="connsiteX32" fmla="*/ 4619065 w 5479678"/>
                <a:gd name="connsiteY32" fmla="*/ 867335 h 1452405"/>
                <a:gd name="connsiteX33" fmla="*/ 4693024 w 5479678"/>
                <a:gd name="connsiteY33" fmla="*/ 1351429 h 1452405"/>
                <a:gd name="connsiteX34" fmla="*/ 4854389 w 5479678"/>
                <a:gd name="connsiteY34" fmla="*/ 1452282 h 1452405"/>
                <a:gd name="connsiteX35" fmla="*/ 5150224 w 5479678"/>
                <a:gd name="connsiteY35" fmla="*/ 1344706 h 1452405"/>
                <a:gd name="connsiteX36" fmla="*/ 5291418 w 5479678"/>
                <a:gd name="connsiteY36" fmla="*/ 1136276 h 1452405"/>
                <a:gd name="connsiteX37" fmla="*/ 5479678 w 5479678"/>
                <a:gd name="connsiteY37" fmla="*/ 1055594 h 1452405"/>
                <a:gd name="connsiteX0" fmla="*/ 0 w 5291418"/>
                <a:gd name="connsiteY0" fmla="*/ 840441 h 1452405"/>
                <a:gd name="connsiteX1" fmla="*/ 262218 w 5291418"/>
                <a:gd name="connsiteY1" fmla="*/ 793376 h 1452405"/>
                <a:gd name="connsiteX2" fmla="*/ 416859 w 5291418"/>
                <a:gd name="connsiteY2" fmla="*/ 800100 h 1452405"/>
                <a:gd name="connsiteX3" fmla="*/ 497542 w 5291418"/>
                <a:gd name="connsiteY3" fmla="*/ 894228 h 1452405"/>
                <a:gd name="connsiteX4" fmla="*/ 692523 w 5291418"/>
                <a:gd name="connsiteY4" fmla="*/ 766482 h 1452405"/>
                <a:gd name="connsiteX5" fmla="*/ 813547 w 5291418"/>
                <a:gd name="connsiteY5" fmla="*/ 773205 h 1452405"/>
                <a:gd name="connsiteX6" fmla="*/ 847166 w 5291418"/>
                <a:gd name="connsiteY6" fmla="*/ 900953 h 1452405"/>
                <a:gd name="connsiteX7" fmla="*/ 954742 w 5291418"/>
                <a:gd name="connsiteY7" fmla="*/ 907676 h 1452405"/>
                <a:gd name="connsiteX8" fmla="*/ 1062318 w 5291418"/>
                <a:gd name="connsiteY8" fmla="*/ 766481 h 1452405"/>
                <a:gd name="connsiteX9" fmla="*/ 1203513 w 5291418"/>
                <a:gd name="connsiteY9" fmla="*/ 349623 h 1452405"/>
                <a:gd name="connsiteX10" fmla="*/ 1290918 w 5291418"/>
                <a:gd name="connsiteY10" fmla="*/ 134471 h 1452405"/>
                <a:gd name="connsiteX11" fmla="*/ 1492624 w 5291418"/>
                <a:gd name="connsiteY11" fmla="*/ 80681 h 1452405"/>
                <a:gd name="connsiteX12" fmla="*/ 1667437 w 5291418"/>
                <a:gd name="connsiteY12" fmla="*/ 0 h 1452405"/>
                <a:gd name="connsiteX13" fmla="*/ 1889312 w 5291418"/>
                <a:gd name="connsiteY13" fmla="*/ 13446 h 1452405"/>
                <a:gd name="connsiteX14" fmla="*/ 2010335 w 5291418"/>
                <a:gd name="connsiteY14" fmla="*/ 121023 h 1452405"/>
                <a:gd name="connsiteX15" fmla="*/ 2164977 w 5291418"/>
                <a:gd name="connsiteY15" fmla="*/ 248771 h 1452405"/>
                <a:gd name="connsiteX16" fmla="*/ 2265829 w 5291418"/>
                <a:gd name="connsiteY16" fmla="*/ 369793 h 1452405"/>
                <a:gd name="connsiteX17" fmla="*/ 2420470 w 5291418"/>
                <a:gd name="connsiteY17" fmla="*/ 504265 h 1452405"/>
                <a:gd name="connsiteX18" fmla="*/ 2662518 w 5291418"/>
                <a:gd name="connsiteY18" fmla="*/ 558052 h 1452405"/>
                <a:gd name="connsiteX19" fmla="*/ 2817159 w 5291418"/>
                <a:gd name="connsiteY19" fmla="*/ 537882 h 1452405"/>
                <a:gd name="connsiteX20" fmla="*/ 2971800 w 5291418"/>
                <a:gd name="connsiteY20" fmla="*/ 517711 h 1452405"/>
                <a:gd name="connsiteX21" fmla="*/ 3119718 w 5291418"/>
                <a:gd name="connsiteY21" fmla="*/ 571499 h 1452405"/>
                <a:gd name="connsiteX22" fmla="*/ 3307977 w 5291418"/>
                <a:gd name="connsiteY22" fmla="*/ 531158 h 1452405"/>
                <a:gd name="connsiteX23" fmla="*/ 3442448 w 5291418"/>
                <a:gd name="connsiteY23" fmla="*/ 746311 h 1452405"/>
                <a:gd name="connsiteX24" fmla="*/ 3590365 w 5291418"/>
                <a:gd name="connsiteY24" fmla="*/ 773205 h 1452405"/>
                <a:gd name="connsiteX25" fmla="*/ 3724836 w 5291418"/>
                <a:gd name="connsiteY25" fmla="*/ 806823 h 1452405"/>
                <a:gd name="connsiteX26" fmla="*/ 3859306 w 5291418"/>
                <a:gd name="connsiteY26" fmla="*/ 766482 h 1452405"/>
                <a:gd name="connsiteX27" fmla="*/ 3980330 w 5291418"/>
                <a:gd name="connsiteY27" fmla="*/ 759758 h 1452405"/>
                <a:gd name="connsiteX28" fmla="*/ 4101353 w 5291418"/>
                <a:gd name="connsiteY28" fmla="*/ 826993 h 1452405"/>
                <a:gd name="connsiteX29" fmla="*/ 4276165 w 5291418"/>
                <a:gd name="connsiteY29" fmla="*/ 773205 h 1452405"/>
                <a:gd name="connsiteX30" fmla="*/ 4457700 w 5291418"/>
                <a:gd name="connsiteY30" fmla="*/ 753035 h 1452405"/>
                <a:gd name="connsiteX31" fmla="*/ 4545106 w 5291418"/>
                <a:gd name="connsiteY31" fmla="*/ 800099 h 1452405"/>
                <a:gd name="connsiteX32" fmla="*/ 4619065 w 5291418"/>
                <a:gd name="connsiteY32" fmla="*/ 867335 h 1452405"/>
                <a:gd name="connsiteX33" fmla="*/ 4693024 w 5291418"/>
                <a:gd name="connsiteY33" fmla="*/ 1351429 h 1452405"/>
                <a:gd name="connsiteX34" fmla="*/ 4854389 w 5291418"/>
                <a:gd name="connsiteY34" fmla="*/ 1452282 h 1452405"/>
                <a:gd name="connsiteX35" fmla="*/ 5150224 w 5291418"/>
                <a:gd name="connsiteY35" fmla="*/ 1344706 h 1452405"/>
                <a:gd name="connsiteX36" fmla="*/ 5291418 w 5291418"/>
                <a:gd name="connsiteY36" fmla="*/ 1136276 h 1452405"/>
                <a:gd name="connsiteX0" fmla="*/ 0 w 5150224"/>
                <a:gd name="connsiteY0" fmla="*/ 840441 h 1452405"/>
                <a:gd name="connsiteX1" fmla="*/ 262218 w 5150224"/>
                <a:gd name="connsiteY1" fmla="*/ 793376 h 1452405"/>
                <a:gd name="connsiteX2" fmla="*/ 416859 w 5150224"/>
                <a:gd name="connsiteY2" fmla="*/ 800100 h 1452405"/>
                <a:gd name="connsiteX3" fmla="*/ 497542 w 5150224"/>
                <a:gd name="connsiteY3" fmla="*/ 894228 h 1452405"/>
                <a:gd name="connsiteX4" fmla="*/ 692523 w 5150224"/>
                <a:gd name="connsiteY4" fmla="*/ 766482 h 1452405"/>
                <a:gd name="connsiteX5" fmla="*/ 813547 w 5150224"/>
                <a:gd name="connsiteY5" fmla="*/ 773205 h 1452405"/>
                <a:gd name="connsiteX6" fmla="*/ 847166 w 5150224"/>
                <a:gd name="connsiteY6" fmla="*/ 900953 h 1452405"/>
                <a:gd name="connsiteX7" fmla="*/ 954742 w 5150224"/>
                <a:gd name="connsiteY7" fmla="*/ 907676 h 1452405"/>
                <a:gd name="connsiteX8" fmla="*/ 1062318 w 5150224"/>
                <a:gd name="connsiteY8" fmla="*/ 766481 h 1452405"/>
                <a:gd name="connsiteX9" fmla="*/ 1203513 w 5150224"/>
                <a:gd name="connsiteY9" fmla="*/ 349623 h 1452405"/>
                <a:gd name="connsiteX10" fmla="*/ 1290918 w 5150224"/>
                <a:gd name="connsiteY10" fmla="*/ 134471 h 1452405"/>
                <a:gd name="connsiteX11" fmla="*/ 1492624 w 5150224"/>
                <a:gd name="connsiteY11" fmla="*/ 80681 h 1452405"/>
                <a:gd name="connsiteX12" fmla="*/ 1667437 w 5150224"/>
                <a:gd name="connsiteY12" fmla="*/ 0 h 1452405"/>
                <a:gd name="connsiteX13" fmla="*/ 1889312 w 5150224"/>
                <a:gd name="connsiteY13" fmla="*/ 13446 h 1452405"/>
                <a:gd name="connsiteX14" fmla="*/ 2010335 w 5150224"/>
                <a:gd name="connsiteY14" fmla="*/ 121023 h 1452405"/>
                <a:gd name="connsiteX15" fmla="*/ 2164977 w 5150224"/>
                <a:gd name="connsiteY15" fmla="*/ 248771 h 1452405"/>
                <a:gd name="connsiteX16" fmla="*/ 2265829 w 5150224"/>
                <a:gd name="connsiteY16" fmla="*/ 369793 h 1452405"/>
                <a:gd name="connsiteX17" fmla="*/ 2420470 w 5150224"/>
                <a:gd name="connsiteY17" fmla="*/ 504265 h 1452405"/>
                <a:gd name="connsiteX18" fmla="*/ 2662518 w 5150224"/>
                <a:gd name="connsiteY18" fmla="*/ 558052 h 1452405"/>
                <a:gd name="connsiteX19" fmla="*/ 2817159 w 5150224"/>
                <a:gd name="connsiteY19" fmla="*/ 537882 h 1452405"/>
                <a:gd name="connsiteX20" fmla="*/ 2971800 w 5150224"/>
                <a:gd name="connsiteY20" fmla="*/ 517711 h 1452405"/>
                <a:gd name="connsiteX21" fmla="*/ 3119718 w 5150224"/>
                <a:gd name="connsiteY21" fmla="*/ 571499 h 1452405"/>
                <a:gd name="connsiteX22" fmla="*/ 3307977 w 5150224"/>
                <a:gd name="connsiteY22" fmla="*/ 531158 h 1452405"/>
                <a:gd name="connsiteX23" fmla="*/ 3442448 w 5150224"/>
                <a:gd name="connsiteY23" fmla="*/ 746311 h 1452405"/>
                <a:gd name="connsiteX24" fmla="*/ 3590365 w 5150224"/>
                <a:gd name="connsiteY24" fmla="*/ 773205 h 1452405"/>
                <a:gd name="connsiteX25" fmla="*/ 3724836 w 5150224"/>
                <a:gd name="connsiteY25" fmla="*/ 806823 h 1452405"/>
                <a:gd name="connsiteX26" fmla="*/ 3859306 w 5150224"/>
                <a:gd name="connsiteY26" fmla="*/ 766482 h 1452405"/>
                <a:gd name="connsiteX27" fmla="*/ 3980330 w 5150224"/>
                <a:gd name="connsiteY27" fmla="*/ 759758 h 1452405"/>
                <a:gd name="connsiteX28" fmla="*/ 4101353 w 5150224"/>
                <a:gd name="connsiteY28" fmla="*/ 826993 h 1452405"/>
                <a:gd name="connsiteX29" fmla="*/ 4276165 w 5150224"/>
                <a:gd name="connsiteY29" fmla="*/ 773205 h 1452405"/>
                <a:gd name="connsiteX30" fmla="*/ 4457700 w 5150224"/>
                <a:gd name="connsiteY30" fmla="*/ 753035 h 1452405"/>
                <a:gd name="connsiteX31" fmla="*/ 4545106 w 5150224"/>
                <a:gd name="connsiteY31" fmla="*/ 800099 h 1452405"/>
                <a:gd name="connsiteX32" fmla="*/ 4619065 w 5150224"/>
                <a:gd name="connsiteY32" fmla="*/ 867335 h 1452405"/>
                <a:gd name="connsiteX33" fmla="*/ 4693024 w 5150224"/>
                <a:gd name="connsiteY33" fmla="*/ 1351429 h 1452405"/>
                <a:gd name="connsiteX34" fmla="*/ 4854389 w 5150224"/>
                <a:gd name="connsiteY34" fmla="*/ 1452282 h 1452405"/>
                <a:gd name="connsiteX35" fmla="*/ 5150224 w 5150224"/>
                <a:gd name="connsiteY35" fmla="*/ 1344706 h 1452405"/>
                <a:gd name="connsiteX0" fmla="*/ 0 w 4854389"/>
                <a:gd name="connsiteY0" fmla="*/ 840441 h 1452405"/>
                <a:gd name="connsiteX1" fmla="*/ 262218 w 4854389"/>
                <a:gd name="connsiteY1" fmla="*/ 793376 h 1452405"/>
                <a:gd name="connsiteX2" fmla="*/ 416859 w 4854389"/>
                <a:gd name="connsiteY2" fmla="*/ 800100 h 1452405"/>
                <a:gd name="connsiteX3" fmla="*/ 497542 w 4854389"/>
                <a:gd name="connsiteY3" fmla="*/ 894228 h 1452405"/>
                <a:gd name="connsiteX4" fmla="*/ 692523 w 4854389"/>
                <a:gd name="connsiteY4" fmla="*/ 766482 h 1452405"/>
                <a:gd name="connsiteX5" fmla="*/ 813547 w 4854389"/>
                <a:gd name="connsiteY5" fmla="*/ 773205 h 1452405"/>
                <a:gd name="connsiteX6" fmla="*/ 847166 w 4854389"/>
                <a:gd name="connsiteY6" fmla="*/ 900953 h 1452405"/>
                <a:gd name="connsiteX7" fmla="*/ 954742 w 4854389"/>
                <a:gd name="connsiteY7" fmla="*/ 907676 h 1452405"/>
                <a:gd name="connsiteX8" fmla="*/ 1062318 w 4854389"/>
                <a:gd name="connsiteY8" fmla="*/ 766481 h 1452405"/>
                <a:gd name="connsiteX9" fmla="*/ 1203513 w 4854389"/>
                <a:gd name="connsiteY9" fmla="*/ 349623 h 1452405"/>
                <a:gd name="connsiteX10" fmla="*/ 1290918 w 4854389"/>
                <a:gd name="connsiteY10" fmla="*/ 134471 h 1452405"/>
                <a:gd name="connsiteX11" fmla="*/ 1492624 w 4854389"/>
                <a:gd name="connsiteY11" fmla="*/ 80681 h 1452405"/>
                <a:gd name="connsiteX12" fmla="*/ 1667437 w 4854389"/>
                <a:gd name="connsiteY12" fmla="*/ 0 h 1452405"/>
                <a:gd name="connsiteX13" fmla="*/ 1889312 w 4854389"/>
                <a:gd name="connsiteY13" fmla="*/ 13446 h 1452405"/>
                <a:gd name="connsiteX14" fmla="*/ 2010335 w 4854389"/>
                <a:gd name="connsiteY14" fmla="*/ 121023 h 1452405"/>
                <a:gd name="connsiteX15" fmla="*/ 2164977 w 4854389"/>
                <a:gd name="connsiteY15" fmla="*/ 248771 h 1452405"/>
                <a:gd name="connsiteX16" fmla="*/ 2265829 w 4854389"/>
                <a:gd name="connsiteY16" fmla="*/ 369793 h 1452405"/>
                <a:gd name="connsiteX17" fmla="*/ 2420470 w 4854389"/>
                <a:gd name="connsiteY17" fmla="*/ 504265 h 1452405"/>
                <a:gd name="connsiteX18" fmla="*/ 2662518 w 4854389"/>
                <a:gd name="connsiteY18" fmla="*/ 558052 h 1452405"/>
                <a:gd name="connsiteX19" fmla="*/ 2817159 w 4854389"/>
                <a:gd name="connsiteY19" fmla="*/ 537882 h 1452405"/>
                <a:gd name="connsiteX20" fmla="*/ 2971800 w 4854389"/>
                <a:gd name="connsiteY20" fmla="*/ 517711 h 1452405"/>
                <a:gd name="connsiteX21" fmla="*/ 3119718 w 4854389"/>
                <a:gd name="connsiteY21" fmla="*/ 571499 h 1452405"/>
                <a:gd name="connsiteX22" fmla="*/ 3307977 w 4854389"/>
                <a:gd name="connsiteY22" fmla="*/ 531158 h 1452405"/>
                <a:gd name="connsiteX23" fmla="*/ 3442448 w 4854389"/>
                <a:gd name="connsiteY23" fmla="*/ 746311 h 1452405"/>
                <a:gd name="connsiteX24" fmla="*/ 3590365 w 4854389"/>
                <a:gd name="connsiteY24" fmla="*/ 773205 h 1452405"/>
                <a:gd name="connsiteX25" fmla="*/ 3724836 w 4854389"/>
                <a:gd name="connsiteY25" fmla="*/ 806823 h 1452405"/>
                <a:gd name="connsiteX26" fmla="*/ 3859306 w 4854389"/>
                <a:gd name="connsiteY26" fmla="*/ 766482 h 1452405"/>
                <a:gd name="connsiteX27" fmla="*/ 3980330 w 4854389"/>
                <a:gd name="connsiteY27" fmla="*/ 759758 h 1452405"/>
                <a:gd name="connsiteX28" fmla="*/ 4101353 w 4854389"/>
                <a:gd name="connsiteY28" fmla="*/ 826993 h 1452405"/>
                <a:gd name="connsiteX29" fmla="*/ 4276165 w 4854389"/>
                <a:gd name="connsiteY29" fmla="*/ 773205 h 1452405"/>
                <a:gd name="connsiteX30" fmla="*/ 4457700 w 4854389"/>
                <a:gd name="connsiteY30" fmla="*/ 753035 h 1452405"/>
                <a:gd name="connsiteX31" fmla="*/ 4545106 w 4854389"/>
                <a:gd name="connsiteY31" fmla="*/ 800099 h 1452405"/>
                <a:gd name="connsiteX32" fmla="*/ 4619065 w 4854389"/>
                <a:gd name="connsiteY32" fmla="*/ 867335 h 1452405"/>
                <a:gd name="connsiteX33" fmla="*/ 4693024 w 4854389"/>
                <a:gd name="connsiteY33" fmla="*/ 1351429 h 1452405"/>
                <a:gd name="connsiteX34" fmla="*/ 4854389 w 4854389"/>
                <a:gd name="connsiteY34" fmla="*/ 1452282 h 1452405"/>
                <a:gd name="connsiteX0" fmla="*/ 0 w 4693024"/>
                <a:gd name="connsiteY0" fmla="*/ 840441 h 1351429"/>
                <a:gd name="connsiteX1" fmla="*/ 262218 w 4693024"/>
                <a:gd name="connsiteY1" fmla="*/ 793376 h 1351429"/>
                <a:gd name="connsiteX2" fmla="*/ 416859 w 4693024"/>
                <a:gd name="connsiteY2" fmla="*/ 800100 h 1351429"/>
                <a:gd name="connsiteX3" fmla="*/ 497542 w 4693024"/>
                <a:gd name="connsiteY3" fmla="*/ 894228 h 1351429"/>
                <a:gd name="connsiteX4" fmla="*/ 692523 w 4693024"/>
                <a:gd name="connsiteY4" fmla="*/ 766482 h 1351429"/>
                <a:gd name="connsiteX5" fmla="*/ 813547 w 4693024"/>
                <a:gd name="connsiteY5" fmla="*/ 773205 h 1351429"/>
                <a:gd name="connsiteX6" fmla="*/ 847166 w 4693024"/>
                <a:gd name="connsiteY6" fmla="*/ 900953 h 1351429"/>
                <a:gd name="connsiteX7" fmla="*/ 954742 w 4693024"/>
                <a:gd name="connsiteY7" fmla="*/ 907676 h 1351429"/>
                <a:gd name="connsiteX8" fmla="*/ 1062318 w 4693024"/>
                <a:gd name="connsiteY8" fmla="*/ 766481 h 1351429"/>
                <a:gd name="connsiteX9" fmla="*/ 1203513 w 4693024"/>
                <a:gd name="connsiteY9" fmla="*/ 349623 h 1351429"/>
                <a:gd name="connsiteX10" fmla="*/ 1290918 w 4693024"/>
                <a:gd name="connsiteY10" fmla="*/ 134471 h 1351429"/>
                <a:gd name="connsiteX11" fmla="*/ 1492624 w 4693024"/>
                <a:gd name="connsiteY11" fmla="*/ 80681 h 1351429"/>
                <a:gd name="connsiteX12" fmla="*/ 1667437 w 4693024"/>
                <a:gd name="connsiteY12" fmla="*/ 0 h 1351429"/>
                <a:gd name="connsiteX13" fmla="*/ 1889312 w 4693024"/>
                <a:gd name="connsiteY13" fmla="*/ 13446 h 1351429"/>
                <a:gd name="connsiteX14" fmla="*/ 2010335 w 4693024"/>
                <a:gd name="connsiteY14" fmla="*/ 121023 h 1351429"/>
                <a:gd name="connsiteX15" fmla="*/ 2164977 w 4693024"/>
                <a:gd name="connsiteY15" fmla="*/ 248771 h 1351429"/>
                <a:gd name="connsiteX16" fmla="*/ 2265829 w 4693024"/>
                <a:gd name="connsiteY16" fmla="*/ 369793 h 1351429"/>
                <a:gd name="connsiteX17" fmla="*/ 2420470 w 4693024"/>
                <a:gd name="connsiteY17" fmla="*/ 504265 h 1351429"/>
                <a:gd name="connsiteX18" fmla="*/ 2662518 w 4693024"/>
                <a:gd name="connsiteY18" fmla="*/ 558052 h 1351429"/>
                <a:gd name="connsiteX19" fmla="*/ 2817159 w 4693024"/>
                <a:gd name="connsiteY19" fmla="*/ 537882 h 1351429"/>
                <a:gd name="connsiteX20" fmla="*/ 2971800 w 4693024"/>
                <a:gd name="connsiteY20" fmla="*/ 517711 h 1351429"/>
                <a:gd name="connsiteX21" fmla="*/ 3119718 w 4693024"/>
                <a:gd name="connsiteY21" fmla="*/ 571499 h 1351429"/>
                <a:gd name="connsiteX22" fmla="*/ 3307977 w 4693024"/>
                <a:gd name="connsiteY22" fmla="*/ 531158 h 1351429"/>
                <a:gd name="connsiteX23" fmla="*/ 3442448 w 4693024"/>
                <a:gd name="connsiteY23" fmla="*/ 746311 h 1351429"/>
                <a:gd name="connsiteX24" fmla="*/ 3590365 w 4693024"/>
                <a:gd name="connsiteY24" fmla="*/ 773205 h 1351429"/>
                <a:gd name="connsiteX25" fmla="*/ 3724836 w 4693024"/>
                <a:gd name="connsiteY25" fmla="*/ 806823 h 1351429"/>
                <a:gd name="connsiteX26" fmla="*/ 3859306 w 4693024"/>
                <a:gd name="connsiteY26" fmla="*/ 766482 h 1351429"/>
                <a:gd name="connsiteX27" fmla="*/ 3980330 w 4693024"/>
                <a:gd name="connsiteY27" fmla="*/ 759758 h 1351429"/>
                <a:gd name="connsiteX28" fmla="*/ 4101353 w 4693024"/>
                <a:gd name="connsiteY28" fmla="*/ 826993 h 1351429"/>
                <a:gd name="connsiteX29" fmla="*/ 4276165 w 4693024"/>
                <a:gd name="connsiteY29" fmla="*/ 773205 h 1351429"/>
                <a:gd name="connsiteX30" fmla="*/ 4457700 w 4693024"/>
                <a:gd name="connsiteY30" fmla="*/ 753035 h 1351429"/>
                <a:gd name="connsiteX31" fmla="*/ 4545106 w 4693024"/>
                <a:gd name="connsiteY31" fmla="*/ 800099 h 1351429"/>
                <a:gd name="connsiteX32" fmla="*/ 4619065 w 4693024"/>
                <a:gd name="connsiteY32" fmla="*/ 867335 h 1351429"/>
                <a:gd name="connsiteX33" fmla="*/ 4693024 w 4693024"/>
                <a:gd name="connsiteY33" fmla="*/ 1351429 h 1351429"/>
                <a:gd name="connsiteX0" fmla="*/ 0 w 4619065"/>
                <a:gd name="connsiteY0" fmla="*/ 840441 h 921496"/>
                <a:gd name="connsiteX1" fmla="*/ 262218 w 4619065"/>
                <a:gd name="connsiteY1" fmla="*/ 793376 h 921496"/>
                <a:gd name="connsiteX2" fmla="*/ 416859 w 4619065"/>
                <a:gd name="connsiteY2" fmla="*/ 800100 h 921496"/>
                <a:gd name="connsiteX3" fmla="*/ 497542 w 4619065"/>
                <a:gd name="connsiteY3" fmla="*/ 894228 h 921496"/>
                <a:gd name="connsiteX4" fmla="*/ 692523 w 4619065"/>
                <a:gd name="connsiteY4" fmla="*/ 766482 h 921496"/>
                <a:gd name="connsiteX5" fmla="*/ 813547 w 4619065"/>
                <a:gd name="connsiteY5" fmla="*/ 773205 h 921496"/>
                <a:gd name="connsiteX6" fmla="*/ 847166 w 4619065"/>
                <a:gd name="connsiteY6" fmla="*/ 900953 h 921496"/>
                <a:gd name="connsiteX7" fmla="*/ 954742 w 4619065"/>
                <a:gd name="connsiteY7" fmla="*/ 907676 h 921496"/>
                <a:gd name="connsiteX8" fmla="*/ 1062318 w 4619065"/>
                <a:gd name="connsiteY8" fmla="*/ 766481 h 921496"/>
                <a:gd name="connsiteX9" fmla="*/ 1203513 w 4619065"/>
                <a:gd name="connsiteY9" fmla="*/ 349623 h 921496"/>
                <a:gd name="connsiteX10" fmla="*/ 1290918 w 4619065"/>
                <a:gd name="connsiteY10" fmla="*/ 134471 h 921496"/>
                <a:gd name="connsiteX11" fmla="*/ 1492624 w 4619065"/>
                <a:gd name="connsiteY11" fmla="*/ 80681 h 921496"/>
                <a:gd name="connsiteX12" fmla="*/ 1667437 w 4619065"/>
                <a:gd name="connsiteY12" fmla="*/ 0 h 921496"/>
                <a:gd name="connsiteX13" fmla="*/ 1889312 w 4619065"/>
                <a:gd name="connsiteY13" fmla="*/ 13446 h 921496"/>
                <a:gd name="connsiteX14" fmla="*/ 2010335 w 4619065"/>
                <a:gd name="connsiteY14" fmla="*/ 121023 h 921496"/>
                <a:gd name="connsiteX15" fmla="*/ 2164977 w 4619065"/>
                <a:gd name="connsiteY15" fmla="*/ 248771 h 921496"/>
                <a:gd name="connsiteX16" fmla="*/ 2265829 w 4619065"/>
                <a:gd name="connsiteY16" fmla="*/ 369793 h 921496"/>
                <a:gd name="connsiteX17" fmla="*/ 2420470 w 4619065"/>
                <a:gd name="connsiteY17" fmla="*/ 504265 h 921496"/>
                <a:gd name="connsiteX18" fmla="*/ 2662518 w 4619065"/>
                <a:gd name="connsiteY18" fmla="*/ 558052 h 921496"/>
                <a:gd name="connsiteX19" fmla="*/ 2817159 w 4619065"/>
                <a:gd name="connsiteY19" fmla="*/ 537882 h 921496"/>
                <a:gd name="connsiteX20" fmla="*/ 2971800 w 4619065"/>
                <a:gd name="connsiteY20" fmla="*/ 517711 h 921496"/>
                <a:gd name="connsiteX21" fmla="*/ 3119718 w 4619065"/>
                <a:gd name="connsiteY21" fmla="*/ 571499 h 921496"/>
                <a:gd name="connsiteX22" fmla="*/ 3307977 w 4619065"/>
                <a:gd name="connsiteY22" fmla="*/ 531158 h 921496"/>
                <a:gd name="connsiteX23" fmla="*/ 3442448 w 4619065"/>
                <a:gd name="connsiteY23" fmla="*/ 746311 h 921496"/>
                <a:gd name="connsiteX24" fmla="*/ 3590365 w 4619065"/>
                <a:gd name="connsiteY24" fmla="*/ 773205 h 921496"/>
                <a:gd name="connsiteX25" fmla="*/ 3724836 w 4619065"/>
                <a:gd name="connsiteY25" fmla="*/ 806823 h 921496"/>
                <a:gd name="connsiteX26" fmla="*/ 3859306 w 4619065"/>
                <a:gd name="connsiteY26" fmla="*/ 766482 h 921496"/>
                <a:gd name="connsiteX27" fmla="*/ 3980330 w 4619065"/>
                <a:gd name="connsiteY27" fmla="*/ 759758 h 921496"/>
                <a:gd name="connsiteX28" fmla="*/ 4101353 w 4619065"/>
                <a:gd name="connsiteY28" fmla="*/ 826993 h 921496"/>
                <a:gd name="connsiteX29" fmla="*/ 4276165 w 4619065"/>
                <a:gd name="connsiteY29" fmla="*/ 773205 h 921496"/>
                <a:gd name="connsiteX30" fmla="*/ 4457700 w 4619065"/>
                <a:gd name="connsiteY30" fmla="*/ 753035 h 921496"/>
                <a:gd name="connsiteX31" fmla="*/ 4545106 w 4619065"/>
                <a:gd name="connsiteY31" fmla="*/ 800099 h 921496"/>
                <a:gd name="connsiteX32" fmla="*/ 4619065 w 4619065"/>
                <a:gd name="connsiteY32" fmla="*/ 867335 h 921496"/>
                <a:gd name="connsiteX0" fmla="*/ 0 w 4545106"/>
                <a:gd name="connsiteY0" fmla="*/ 840441 h 921496"/>
                <a:gd name="connsiteX1" fmla="*/ 262218 w 4545106"/>
                <a:gd name="connsiteY1" fmla="*/ 793376 h 921496"/>
                <a:gd name="connsiteX2" fmla="*/ 416859 w 4545106"/>
                <a:gd name="connsiteY2" fmla="*/ 800100 h 921496"/>
                <a:gd name="connsiteX3" fmla="*/ 497542 w 4545106"/>
                <a:gd name="connsiteY3" fmla="*/ 894228 h 921496"/>
                <a:gd name="connsiteX4" fmla="*/ 692523 w 4545106"/>
                <a:gd name="connsiteY4" fmla="*/ 766482 h 921496"/>
                <a:gd name="connsiteX5" fmla="*/ 813547 w 4545106"/>
                <a:gd name="connsiteY5" fmla="*/ 773205 h 921496"/>
                <a:gd name="connsiteX6" fmla="*/ 847166 w 4545106"/>
                <a:gd name="connsiteY6" fmla="*/ 900953 h 921496"/>
                <a:gd name="connsiteX7" fmla="*/ 954742 w 4545106"/>
                <a:gd name="connsiteY7" fmla="*/ 907676 h 921496"/>
                <a:gd name="connsiteX8" fmla="*/ 1062318 w 4545106"/>
                <a:gd name="connsiteY8" fmla="*/ 766481 h 921496"/>
                <a:gd name="connsiteX9" fmla="*/ 1203513 w 4545106"/>
                <a:gd name="connsiteY9" fmla="*/ 349623 h 921496"/>
                <a:gd name="connsiteX10" fmla="*/ 1290918 w 4545106"/>
                <a:gd name="connsiteY10" fmla="*/ 134471 h 921496"/>
                <a:gd name="connsiteX11" fmla="*/ 1492624 w 4545106"/>
                <a:gd name="connsiteY11" fmla="*/ 80681 h 921496"/>
                <a:gd name="connsiteX12" fmla="*/ 1667437 w 4545106"/>
                <a:gd name="connsiteY12" fmla="*/ 0 h 921496"/>
                <a:gd name="connsiteX13" fmla="*/ 1889312 w 4545106"/>
                <a:gd name="connsiteY13" fmla="*/ 13446 h 921496"/>
                <a:gd name="connsiteX14" fmla="*/ 2010335 w 4545106"/>
                <a:gd name="connsiteY14" fmla="*/ 121023 h 921496"/>
                <a:gd name="connsiteX15" fmla="*/ 2164977 w 4545106"/>
                <a:gd name="connsiteY15" fmla="*/ 248771 h 921496"/>
                <a:gd name="connsiteX16" fmla="*/ 2265829 w 4545106"/>
                <a:gd name="connsiteY16" fmla="*/ 369793 h 921496"/>
                <a:gd name="connsiteX17" fmla="*/ 2420470 w 4545106"/>
                <a:gd name="connsiteY17" fmla="*/ 504265 h 921496"/>
                <a:gd name="connsiteX18" fmla="*/ 2662518 w 4545106"/>
                <a:gd name="connsiteY18" fmla="*/ 558052 h 921496"/>
                <a:gd name="connsiteX19" fmla="*/ 2817159 w 4545106"/>
                <a:gd name="connsiteY19" fmla="*/ 537882 h 921496"/>
                <a:gd name="connsiteX20" fmla="*/ 2971800 w 4545106"/>
                <a:gd name="connsiteY20" fmla="*/ 517711 h 921496"/>
                <a:gd name="connsiteX21" fmla="*/ 3119718 w 4545106"/>
                <a:gd name="connsiteY21" fmla="*/ 571499 h 921496"/>
                <a:gd name="connsiteX22" fmla="*/ 3307977 w 4545106"/>
                <a:gd name="connsiteY22" fmla="*/ 531158 h 921496"/>
                <a:gd name="connsiteX23" fmla="*/ 3442448 w 4545106"/>
                <a:gd name="connsiteY23" fmla="*/ 746311 h 921496"/>
                <a:gd name="connsiteX24" fmla="*/ 3590365 w 4545106"/>
                <a:gd name="connsiteY24" fmla="*/ 773205 h 921496"/>
                <a:gd name="connsiteX25" fmla="*/ 3724836 w 4545106"/>
                <a:gd name="connsiteY25" fmla="*/ 806823 h 921496"/>
                <a:gd name="connsiteX26" fmla="*/ 3859306 w 4545106"/>
                <a:gd name="connsiteY26" fmla="*/ 766482 h 921496"/>
                <a:gd name="connsiteX27" fmla="*/ 3980330 w 4545106"/>
                <a:gd name="connsiteY27" fmla="*/ 759758 h 921496"/>
                <a:gd name="connsiteX28" fmla="*/ 4101353 w 4545106"/>
                <a:gd name="connsiteY28" fmla="*/ 826993 h 921496"/>
                <a:gd name="connsiteX29" fmla="*/ 4276165 w 4545106"/>
                <a:gd name="connsiteY29" fmla="*/ 773205 h 921496"/>
                <a:gd name="connsiteX30" fmla="*/ 4457700 w 4545106"/>
                <a:gd name="connsiteY30" fmla="*/ 753035 h 921496"/>
                <a:gd name="connsiteX31" fmla="*/ 4545106 w 4545106"/>
                <a:gd name="connsiteY31" fmla="*/ 800099 h 921496"/>
                <a:gd name="connsiteX0" fmla="*/ 0 w 4457700"/>
                <a:gd name="connsiteY0" fmla="*/ 840441 h 921496"/>
                <a:gd name="connsiteX1" fmla="*/ 262218 w 4457700"/>
                <a:gd name="connsiteY1" fmla="*/ 793376 h 921496"/>
                <a:gd name="connsiteX2" fmla="*/ 416859 w 4457700"/>
                <a:gd name="connsiteY2" fmla="*/ 800100 h 921496"/>
                <a:gd name="connsiteX3" fmla="*/ 497542 w 4457700"/>
                <a:gd name="connsiteY3" fmla="*/ 894228 h 921496"/>
                <a:gd name="connsiteX4" fmla="*/ 692523 w 4457700"/>
                <a:gd name="connsiteY4" fmla="*/ 766482 h 921496"/>
                <a:gd name="connsiteX5" fmla="*/ 813547 w 4457700"/>
                <a:gd name="connsiteY5" fmla="*/ 773205 h 921496"/>
                <a:gd name="connsiteX6" fmla="*/ 847166 w 4457700"/>
                <a:gd name="connsiteY6" fmla="*/ 900953 h 921496"/>
                <a:gd name="connsiteX7" fmla="*/ 954742 w 4457700"/>
                <a:gd name="connsiteY7" fmla="*/ 907676 h 921496"/>
                <a:gd name="connsiteX8" fmla="*/ 1062318 w 4457700"/>
                <a:gd name="connsiteY8" fmla="*/ 766481 h 921496"/>
                <a:gd name="connsiteX9" fmla="*/ 1203513 w 4457700"/>
                <a:gd name="connsiteY9" fmla="*/ 349623 h 921496"/>
                <a:gd name="connsiteX10" fmla="*/ 1290918 w 4457700"/>
                <a:gd name="connsiteY10" fmla="*/ 134471 h 921496"/>
                <a:gd name="connsiteX11" fmla="*/ 1492624 w 4457700"/>
                <a:gd name="connsiteY11" fmla="*/ 80681 h 921496"/>
                <a:gd name="connsiteX12" fmla="*/ 1667437 w 4457700"/>
                <a:gd name="connsiteY12" fmla="*/ 0 h 921496"/>
                <a:gd name="connsiteX13" fmla="*/ 1889312 w 4457700"/>
                <a:gd name="connsiteY13" fmla="*/ 13446 h 921496"/>
                <a:gd name="connsiteX14" fmla="*/ 2010335 w 4457700"/>
                <a:gd name="connsiteY14" fmla="*/ 121023 h 921496"/>
                <a:gd name="connsiteX15" fmla="*/ 2164977 w 4457700"/>
                <a:gd name="connsiteY15" fmla="*/ 248771 h 921496"/>
                <a:gd name="connsiteX16" fmla="*/ 2265829 w 4457700"/>
                <a:gd name="connsiteY16" fmla="*/ 369793 h 921496"/>
                <a:gd name="connsiteX17" fmla="*/ 2420470 w 4457700"/>
                <a:gd name="connsiteY17" fmla="*/ 504265 h 921496"/>
                <a:gd name="connsiteX18" fmla="*/ 2662518 w 4457700"/>
                <a:gd name="connsiteY18" fmla="*/ 558052 h 921496"/>
                <a:gd name="connsiteX19" fmla="*/ 2817159 w 4457700"/>
                <a:gd name="connsiteY19" fmla="*/ 537882 h 921496"/>
                <a:gd name="connsiteX20" fmla="*/ 2971800 w 4457700"/>
                <a:gd name="connsiteY20" fmla="*/ 517711 h 921496"/>
                <a:gd name="connsiteX21" fmla="*/ 3119718 w 4457700"/>
                <a:gd name="connsiteY21" fmla="*/ 571499 h 921496"/>
                <a:gd name="connsiteX22" fmla="*/ 3307977 w 4457700"/>
                <a:gd name="connsiteY22" fmla="*/ 531158 h 921496"/>
                <a:gd name="connsiteX23" fmla="*/ 3442448 w 4457700"/>
                <a:gd name="connsiteY23" fmla="*/ 746311 h 921496"/>
                <a:gd name="connsiteX24" fmla="*/ 3590365 w 4457700"/>
                <a:gd name="connsiteY24" fmla="*/ 773205 h 921496"/>
                <a:gd name="connsiteX25" fmla="*/ 3724836 w 4457700"/>
                <a:gd name="connsiteY25" fmla="*/ 806823 h 921496"/>
                <a:gd name="connsiteX26" fmla="*/ 3859306 w 4457700"/>
                <a:gd name="connsiteY26" fmla="*/ 766482 h 921496"/>
                <a:gd name="connsiteX27" fmla="*/ 3980330 w 4457700"/>
                <a:gd name="connsiteY27" fmla="*/ 759758 h 921496"/>
                <a:gd name="connsiteX28" fmla="*/ 4101353 w 4457700"/>
                <a:gd name="connsiteY28" fmla="*/ 826993 h 921496"/>
                <a:gd name="connsiteX29" fmla="*/ 4276165 w 4457700"/>
                <a:gd name="connsiteY29" fmla="*/ 773205 h 921496"/>
                <a:gd name="connsiteX30" fmla="*/ 4457700 w 4457700"/>
                <a:gd name="connsiteY30" fmla="*/ 753035 h 921496"/>
                <a:gd name="connsiteX0" fmla="*/ 0 w 4276165"/>
                <a:gd name="connsiteY0" fmla="*/ 840441 h 921496"/>
                <a:gd name="connsiteX1" fmla="*/ 262218 w 4276165"/>
                <a:gd name="connsiteY1" fmla="*/ 793376 h 921496"/>
                <a:gd name="connsiteX2" fmla="*/ 416859 w 4276165"/>
                <a:gd name="connsiteY2" fmla="*/ 800100 h 921496"/>
                <a:gd name="connsiteX3" fmla="*/ 497542 w 4276165"/>
                <a:gd name="connsiteY3" fmla="*/ 894228 h 921496"/>
                <a:gd name="connsiteX4" fmla="*/ 692523 w 4276165"/>
                <a:gd name="connsiteY4" fmla="*/ 766482 h 921496"/>
                <a:gd name="connsiteX5" fmla="*/ 813547 w 4276165"/>
                <a:gd name="connsiteY5" fmla="*/ 773205 h 921496"/>
                <a:gd name="connsiteX6" fmla="*/ 847166 w 4276165"/>
                <a:gd name="connsiteY6" fmla="*/ 900953 h 921496"/>
                <a:gd name="connsiteX7" fmla="*/ 954742 w 4276165"/>
                <a:gd name="connsiteY7" fmla="*/ 907676 h 921496"/>
                <a:gd name="connsiteX8" fmla="*/ 1062318 w 4276165"/>
                <a:gd name="connsiteY8" fmla="*/ 766481 h 921496"/>
                <a:gd name="connsiteX9" fmla="*/ 1203513 w 4276165"/>
                <a:gd name="connsiteY9" fmla="*/ 349623 h 921496"/>
                <a:gd name="connsiteX10" fmla="*/ 1290918 w 4276165"/>
                <a:gd name="connsiteY10" fmla="*/ 134471 h 921496"/>
                <a:gd name="connsiteX11" fmla="*/ 1492624 w 4276165"/>
                <a:gd name="connsiteY11" fmla="*/ 80681 h 921496"/>
                <a:gd name="connsiteX12" fmla="*/ 1667437 w 4276165"/>
                <a:gd name="connsiteY12" fmla="*/ 0 h 921496"/>
                <a:gd name="connsiteX13" fmla="*/ 1889312 w 4276165"/>
                <a:gd name="connsiteY13" fmla="*/ 13446 h 921496"/>
                <a:gd name="connsiteX14" fmla="*/ 2010335 w 4276165"/>
                <a:gd name="connsiteY14" fmla="*/ 121023 h 921496"/>
                <a:gd name="connsiteX15" fmla="*/ 2164977 w 4276165"/>
                <a:gd name="connsiteY15" fmla="*/ 248771 h 921496"/>
                <a:gd name="connsiteX16" fmla="*/ 2265829 w 4276165"/>
                <a:gd name="connsiteY16" fmla="*/ 369793 h 921496"/>
                <a:gd name="connsiteX17" fmla="*/ 2420470 w 4276165"/>
                <a:gd name="connsiteY17" fmla="*/ 504265 h 921496"/>
                <a:gd name="connsiteX18" fmla="*/ 2662518 w 4276165"/>
                <a:gd name="connsiteY18" fmla="*/ 558052 h 921496"/>
                <a:gd name="connsiteX19" fmla="*/ 2817159 w 4276165"/>
                <a:gd name="connsiteY19" fmla="*/ 537882 h 921496"/>
                <a:gd name="connsiteX20" fmla="*/ 2971800 w 4276165"/>
                <a:gd name="connsiteY20" fmla="*/ 517711 h 921496"/>
                <a:gd name="connsiteX21" fmla="*/ 3119718 w 4276165"/>
                <a:gd name="connsiteY21" fmla="*/ 571499 h 921496"/>
                <a:gd name="connsiteX22" fmla="*/ 3307977 w 4276165"/>
                <a:gd name="connsiteY22" fmla="*/ 531158 h 921496"/>
                <a:gd name="connsiteX23" fmla="*/ 3442448 w 4276165"/>
                <a:gd name="connsiteY23" fmla="*/ 746311 h 921496"/>
                <a:gd name="connsiteX24" fmla="*/ 3590365 w 4276165"/>
                <a:gd name="connsiteY24" fmla="*/ 773205 h 921496"/>
                <a:gd name="connsiteX25" fmla="*/ 3724836 w 4276165"/>
                <a:gd name="connsiteY25" fmla="*/ 806823 h 921496"/>
                <a:gd name="connsiteX26" fmla="*/ 3859306 w 4276165"/>
                <a:gd name="connsiteY26" fmla="*/ 766482 h 921496"/>
                <a:gd name="connsiteX27" fmla="*/ 3980330 w 4276165"/>
                <a:gd name="connsiteY27" fmla="*/ 759758 h 921496"/>
                <a:gd name="connsiteX28" fmla="*/ 4101353 w 4276165"/>
                <a:gd name="connsiteY28" fmla="*/ 826993 h 921496"/>
                <a:gd name="connsiteX29" fmla="*/ 4276165 w 4276165"/>
                <a:gd name="connsiteY29" fmla="*/ 773205 h 921496"/>
                <a:gd name="connsiteX0" fmla="*/ 0 w 4101353"/>
                <a:gd name="connsiteY0" fmla="*/ 840441 h 921496"/>
                <a:gd name="connsiteX1" fmla="*/ 262218 w 4101353"/>
                <a:gd name="connsiteY1" fmla="*/ 793376 h 921496"/>
                <a:gd name="connsiteX2" fmla="*/ 416859 w 4101353"/>
                <a:gd name="connsiteY2" fmla="*/ 800100 h 921496"/>
                <a:gd name="connsiteX3" fmla="*/ 497542 w 4101353"/>
                <a:gd name="connsiteY3" fmla="*/ 894228 h 921496"/>
                <a:gd name="connsiteX4" fmla="*/ 692523 w 4101353"/>
                <a:gd name="connsiteY4" fmla="*/ 766482 h 921496"/>
                <a:gd name="connsiteX5" fmla="*/ 813547 w 4101353"/>
                <a:gd name="connsiteY5" fmla="*/ 773205 h 921496"/>
                <a:gd name="connsiteX6" fmla="*/ 847166 w 4101353"/>
                <a:gd name="connsiteY6" fmla="*/ 900953 h 921496"/>
                <a:gd name="connsiteX7" fmla="*/ 954742 w 4101353"/>
                <a:gd name="connsiteY7" fmla="*/ 907676 h 921496"/>
                <a:gd name="connsiteX8" fmla="*/ 1062318 w 4101353"/>
                <a:gd name="connsiteY8" fmla="*/ 766481 h 921496"/>
                <a:gd name="connsiteX9" fmla="*/ 1203513 w 4101353"/>
                <a:gd name="connsiteY9" fmla="*/ 349623 h 921496"/>
                <a:gd name="connsiteX10" fmla="*/ 1290918 w 4101353"/>
                <a:gd name="connsiteY10" fmla="*/ 134471 h 921496"/>
                <a:gd name="connsiteX11" fmla="*/ 1492624 w 4101353"/>
                <a:gd name="connsiteY11" fmla="*/ 80681 h 921496"/>
                <a:gd name="connsiteX12" fmla="*/ 1667437 w 4101353"/>
                <a:gd name="connsiteY12" fmla="*/ 0 h 921496"/>
                <a:gd name="connsiteX13" fmla="*/ 1889312 w 4101353"/>
                <a:gd name="connsiteY13" fmla="*/ 13446 h 921496"/>
                <a:gd name="connsiteX14" fmla="*/ 2010335 w 4101353"/>
                <a:gd name="connsiteY14" fmla="*/ 121023 h 921496"/>
                <a:gd name="connsiteX15" fmla="*/ 2164977 w 4101353"/>
                <a:gd name="connsiteY15" fmla="*/ 248771 h 921496"/>
                <a:gd name="connsiteX16" fmla="*/ 2265829 w 4101353"/>
                <a:gd name="connsiteY16" fmla="*/ 369793 h 921496"/>
                <a:gd name="connsiteX17" fmla="*/ 2420470 w 4101353"/>
                <a:gd name="connsiteY17" fmla="*/ 504265 h 921496"/>
                <a:gd name="connsiteX18" fmla="*/ 2662518 w 4101353"/>
                <a:gd name="connsiteY18" fmla="*/ 558052 h 921496"/>
                <a:gd name="connsiteX19" fmla="*/ 2817159 w 4101353"/>
                <a:gd name="connsiteY19" fmla="*/ 537882 h 921496"/>
                <a:gd name="connsiteX20" fmla="*/ 2971800 w 4101353"/>
                <a:gd name="connsiteY20" fmla="*/ 517711 h 921496"/>
                <a:gd name="connsiteX21" fmla="*/ 3119718 w 4101353"/>
                <a:gd name="connsiteY21" fmla="*/ 571499 h 921496"/>
                <a:gd name="connsiteX22" fmla="*/ 3307977 w 4101353"/>
                <a:gd name="connsiteY22" fmla="*/ 531158 h 921496"/>
                <a:gd name="connsiteX23" fmla="*/ 3442448 w 4101353"/>
                <a:gd name="connsiteY23" fmla="*/ 746311 h 921496"/>
                <a:gd name="connsiteX24" fmla="*/ 3590365 w 4101353"/>
                <a:gd name="connsiteY24" fmla="*/ 773205 h 921496"/>
                <a:gd name="connsiteX25" fmla="*/ 3724836 w 4101353"/>
                <a:gd name="connsiteY25" fmla="*/ 806823 h 921496"/>
                <a:gd name="connsiteX26" fmla="*/ 3859306 w 4101353"/>
                <a:gd name="connsiteY26" fmla="*/ 766482 h 921496"/>
                <a:gd name="connsiteX27" fmla="*/ 3980330 w 4101353"/>
                <a:gd name="connsiteY27" fmla="*/ 759758 h 921496"/>
                <a:gd name="connsiteX28" fmla="*/ 4101353 w 4101353"/>
                <a:gd name="connsiteY28" fmla="*/ 826993 h 921496"/>
                <a:gd name="connsiteX0" fmla="*/ 0 w 3980330"/>
                <a:gd name="connsiteY0" fmla="*/ 840441 h 921496"/>
                <a:gd name="connsiteX1" fmla="*/ 262218 w 3980330"/>
                <a:gd name="connsiteY1" fmla="*/ 793376 h 921496"/>
                <a:gd name="connsiteX2" fmla="*/ 416859 w 3980330"/>
                <a:gd name="connsiteY2" fmla="*/ 800100 h 921496"/>
                <a:gd name="connsiteX3" fmla="*/ 497542 w 3980330"/>
                <a:gd name="connsiteY3" fmla="*/ 894228 h 921496"/>
                <a:gd name="connsiteX4" fmla="*/ 692523 w 3980330"/>
                <a:gd name="connsiteY4" fmla="*/ 766482 h 921496"/>
                <a:gd name="connsiteX5" fmla="*/ 813547 w 3980330"/>
                <a:gd name="connsiteY5" fmla="*/ 773205 h 921496"/>
                <a:gd name="connsiteX6" fmla="*/ 847166 w 3980330"/>
                <a:gd name="connsiteY6" fmla="*/ 900953 h 921496"/>
                <a:gd name="connsiteX7" fmla="*/ 954742 w 3980330"/>
                <a:gd name="connsiteY7" fmla="*/ 907676 h 921496"/>
                <a:gd name="connsiteX8" fmla="*/ 1062318 w 3980330"/>
                <a:gd name="connsiteY8" fmla="*/ 766481 h 921496"/>
                <a:gd name="connsiteX9" fmla="*/ 1203513 w 3980330"/>
                <a:gd name="connsiteY9" fmla="*/ 349623 h 921496"/>
                <a:gd name="connsiteX10" fmla="*/ 1290918 w 3980330"/>
                <a:gd name="connsiteY10" fmla="*/ 134471 h 921496"/>
                <a:gd name="connsiteX11" fmla="*/ 1492624 w 3980330"/>
                <a:gd name="connsiteY11" fmla="*/ 80681 h 921496"/>
                <a:gd name="connsiteX12" fmla="*/ 1667437 w 3980330"/>
                <a:gd name="connsiteY12" fmla="*/ 0 h 921496"/>
                <a:gd name="connsiteX13" fmla="*/ 1889312 w 3980330"/>
                <a:gd name="connsiteY13" fmla="*/ 13446 h 921496"/>
                <a:gd name="connsiteX14" fmla="*/ 2010335 w 3980330"/>
                <a:gd name="connsiteY14" fmla="*/ 121023 h 921496"/>
                <a:gd name="connsiteX15" fmla="*/ 2164977 w 3980330"/>
                <a:gd name="connsiteY15" fmla="*/ 248771 h 921496"/>
                <a:gd name="connsiteX16" fmla="*/ 2265829 w 3980330"/>
                <a:gd name="connsiteY16" fmla="*/ 369793 h 921496"/>
                <a:gd name="connsiteX17" fmla="*/ 2420470 w 3980330"/>
                <a:gd name="connsiteY17" fmla="*/ 504265 h 921496"/>
                <a:gd name="connsiteX18" fmla="*/ 2662518 w 3980330"/>
                <a:gd name="connsiteY18" fmla="*/ 558052 h 921496"/>
                <a:gd name="connsiteX19" fmla="*/ 2817159 w 3980330"/>
                <a:gd name="connsiteY19" fmla="*/ 537882 h 921496"/>
                <a:gd name="connsiteX20" fmla="*/ 2971800 w 3980330"/>
                <a:gd name="connsiteY20" fmla="*/ 517711 h 921496"/>
                <a:gd name="connsiteX21" fmla="*/ 3119718 w 3980330"/>
                <a:gd name="connsiteY21" fmla="*/ 571499 h 921496"/>
                <a:gd name="connsiteX22" fmla="*/ 3307977 w 3980330"/>
                <a:gd name="connsiteY22" fmla="*/ 531158 h 921496"/>
                <a:gd name="connsiteX23" fmla="*/ 3442448 w 3980330"/>
                <a:gd name="connsiteY23" fmla="*/ 746311 h 921496"/>
                <a:gd name="connsiteX24" fmla="*/ 3590365 w 3980330"/>
                <a:gd name="connsiteY24" fmla="*/ 773205 h 921496"/>
                <a:gd name="connsiteX25" fmla="*/ 3724836 w 3980330"/>
                <a:gd name="connsiteY25" fmla="*/ 806823 h 921496"/>
                <a:gd name="connsiteX26" fmla="*/ 3859306 w 3980330"/>
                <a:gd name="connsiteY26" fmla="*/ 766482 h 921496"/>
                <a:gd name="connsiteX27" fmla="*/ 3980330 w 3980330"/>
                <a:gd name="connsiteY27" fmla="*/ 759758 h 921496"/>
                <a:gd name="connsiteX0" fmla="*/ 0 w 3859306"/>
                <a:gd name="connsiteY0" fmla="*/ 840441 h 921496"/>
                <a:gd name="connsiteX1" fmla="*/ 262218 w 3859306"/>
                <a:gd name="connsiteY1" fmla="*/ 793376 h 921496"/>
                <a:gd name="connsiteX2" fmla="*/ 416859 w 3859306"/>
                <a:gd name="connsiteY2" fmla="*/ 800100 h 921496"/>
                <a:gd name="connsiteX3" fmla="*/ 497542 w 3859306"/>
                <a:gd name="connsiteY3" fmla="*/ 894228 h 921496"/>
                <a:gd name="connsiteX4" fmla="*/ 692523 w 3859306"/>
                <a:gd name="connsiteY4" fmla="*/ 766482 h 921496"/>
                <a:gd name="connsiteX5" fmla="*/ 813547 w 3859306"/>
                <a:gd name="connsiteY5" fmla="*/ 773205 h 921496"/>
                <a:gd name="connsiteX6" fmla="*/ 847166 w 3859306"/>
                <a:gd name="connsiteY6" fmla="*/ 900953 h 921496"/>
                <a:gd name="connsiteX7" fmla="*/ 954742 w 3859306"/>
                <a:gd name="connsiteY7" fmla="*/ 907676 h 921496"/>
                <a:gd name="connsiteX8" fmla="*/ 1062318 w 3859306"/>
                <a:gd name="connsiteY8" fmla="*/ 766481 h 921496"/>
                <a:gd name="connsiteX9" fmla="*/ 1203513 w 3859306"/>
                <a:gd name="connsiteY9" fmla="*/ 349623 h 921496"/>
                <a:gd name="connsiteX10" fmla="*/ 1290918 w 3859306"/>
                <a:gd name="connsiteY10" fmla="*/ 134471 h 921496"/>
                <a:gd name="connsiteX11" fmla="*/ 1492624 w 3859306"/>
                <a:gd name="connsiteY11" fmla="*/ 80681 h 921496"/>
                <a:gd name="connsiteX12" fmla="*/ 1667437 w 3859306"/>
                <a:gd name="connsiteY12" fmla="*/ 0 h 921496"/>
                <a:gd name="connsiteX13" fmla="*/ 1889312 w 3859306"/>
                <a:gd name="connsiteY13" fmla="*/ 13446 h 921496"/>
                <a:gd name="connsiteX14" fmla="*/ 2010335 w 3859306"/>
                <a:gd name="connsiteY14" fmla="*/ 121023 h 921496"/>
                <a:gd name="connsiteX15" fmla="*/ 2164977 w 3859306"/>
                <a:gd name="connsiteY15" fmla="*/ 248771 h 921496"/>
                <a:gd name="connsiteX16" fmla="*/ 2265829 w 3859306"/>
                <a:gd name="connsiteY16" fmla="*/ 369793 h 921496"/>
                <a:gd name="connsiteX17" fmla="*/ 2420470 w 3859306"/>
                <a:gd name="connsiteY17" fmla="*/ 504265 h 921496"/>
                <a:gd name="connsiteX18" fmla="*/ 2662518 w 3859306"/>
                <a:gd name="connsiteY18" fmla="*/ 558052 h 921496"/>
                <a:gd name="connsiteX19" fmla="*/ 2817159 w 3859306"/>
                <a:gd name="connsiteY19" fmla="*/ 537882 h 921496"/>
                <a:gd name="connsiteX20" fmla="*/ 2971800 w 3859306"/>
                <a:gd name="connsiteY20" fmla="*/ 517711 h 921496"/>
                <a:gd name="connsiteX21" fmla="*/ 3119718 w 3859306"/>
                <a:gd name="connsiteY21" fmla="*/ 571499 h 921496"/>
                <a:gd name="connsiteX22" fmla="*/ 3307977 w 3859306"/>
                <a:gd name="connsiteY22" fmla="*/ 531158 h 921496"/>
                <a:gd name="connsiteX23" fmla="*/ 3442448 w 3859306"/>
                <a:gd name="connsiteY23" fmla="*/ 746311 h 921496"/>
                <a:gd name="connsiteX24" fmla="*/ 3590365 w 3859306"/>
                <a:gd name="connsiteY24" fmla="*/ 773205 h 921496"/>
                <a:gd name="connsiteX25" fmla="*/ 3724836 w 3859306"/>
                <a:gd name="connsiteY25" fmla="*/ 806823 h 921496"/>
                <a:gd name="connsiteX26" fmla="*/ 3859306 w 3859306"/>
                <a:gd name="connsiteY26" fmla="*/ 766482 h 921496"/>
                <a:gd name="connsiteX0" fmla="*/ 0 w 3724836"/>
                <a:gd name="connsiteY0" fmla="*/ 840441 h 921496"/>
                <a:gd name="connsiteX1" fmla="*/ 262218 w 3724836"/>
                <a:gd name="connsiteY1" fmla="*/ 793376 h 921496"/>
                <a:gd name="connsiteX2" fmla="*/ 416859 w 3724836"/>
                <a:gd name="connsiteY2" fmla="*/ 800100 h 921496"/>
                <a:gd name="connsiteX3" fmla="*/ 497542 w 3724836"/>
                <a:gd name="connsiteY3" fmla="*/ 894228 h 921496"/>
                <a:gd name="connsiteX4" fmla="*/ 692523 w 3724836"/>
                <a:gd name="connsiteY4" fmla="*/ 766482 h 921496"/>
                <a:gd name="connsiteX5" fmla="*/ 813547 w 3724836"/>
                <a:gd name="connsiteY5" fmla="*/ 773205 h 921496"/>
                <a:gd name="connsiteX6" fmla="*/ 847166 w 3724836"/>
                <a:gd name="connsiteY6" fmla="*/ 900953 h 921496"/>
                <a:gd name="connsiteX7" fmla="*/ 954742 w 3724836"/>
                <a:gd name="connsiteY7" fmla="*/ 907676 h 921496"/>
                <a:gd name="connsiteX8" fmla="*/ 1062318 w 3724836"/>
                <a:gd name="connsiteY8" fmla="*/ 766481 h 921496"/>
                <a:gd name="connsiteX9" fmla="*/ 1203513 w 3724836"/>
                <a:gd name="connsiteY9" fmla="*/ 349623 h 921496"/>
                <a:gd name="connsiteX10" fmla="*/ 1290918 w 3724836"/>
                <a:gd name="connsiteY10" fmla="*/ 134471 h 921496"/>
                <a:gd name="connsiteX11" fmla="*/ 1492624 w 3724836"/>
                <a:gd name="connsiteY11" fmla="*/ 80681 h 921496"/>
                <a:gd name="connsiteX12" fmla="*/ 1667437 w 3724836"/>
                <a:gd name="connsiteY12" fmla="*/ 0 h 921496"/>
                <a:gd name="connsiteX13" fmla="*/ 1889312 w 3724836"/>
                <a:gd name="connsiteY13" fmla="*/ 13446 h 921496"/>
                <a:gd name="connsiteX14" fmla="*/ 2010335 w 3724836"/>
                <a:gd name="connsiteY14" fmla="*/ 121023 h 921496"/>
                <a:gd name="connsiteX15" fmla="*/ 2164977 w 3724836"/>
                <a:gd name="connsiteY15" fmla="*/ 248771 h 921496"/>
                <a:gd name="connsiteX16" fmla="*/ 2265829 w 3724836"/>
                <a:gd name="connsiteY16" fmla="*/ 369793 h 921496"/>
                <a:gd name="connsiteX17" fmla="*/ 2420470 w 3724836"/>
                <a:gd name="connsiteY17" fmla="*/ 504265 h 921496"/>
                <a:gd name="connsiteX18" fmla="*/ 2662518 w 3724836"/>
                <a:gd name="connsiteY18" fmla="*/ 558052 h 921496"/>
                <a:gd name="connsiteX19" fmla="*/ 2817159 w 3724836"/>
                <a:gd name="connsiteY19" fmla="*/ 537882 h 921496"/>
                <a:gd name="connsiteX20" fmla="*/ 2971800 w 3724836"/>
                <a:gd name="connsiteY20" fmla="*/ 517711 h 921496"/>
                <a:gd name="connsiteX21" fmla="*/ 3119718 w 3724836"/>
                <a:gd name="connsiteY21" fmla="*/ 571499 h 921496"/>
                <a:gd name="connsiteX22" fmla="*/ 3307977 w 3724836"/>
                <a:gd name="connsiteY22" fmla="*/ 531158 h 921496"/>
                <a:gd name="connsiteX23" fmla="*/ 3442448 w 3724836"/>
                <a:gd name="connsiteY23" fmla="*/ 746311 h 921496"/>
                <a:gd name="connsiteX24" fmla="*/ 3590365 w 3724836"/>
                <a:gd name="connsiteY24" fmla="*/ 773205 h 921496"/>
                <a:gd name="connsiteX25" fmla="*/ 3724836 w 3724836"/>
                <a:gd name="connsiteY25" fmla="*/ 806823 h 921496"/>
                <a:gd name="connsiteX0" fmla="*/ 0 w 3590365"/>
                <a:gd name="connsiteY0" fmla="*/ 840441 h 921496"/>
                <a:gd name="connsiteX1" fmla="*/ 262218 w 3590365"/>
                <a:gd name="connsiteY1" fmla="*/ 793376 h 921496"/>
                <a:gd name="connsiteX2" fmla="*/ 416859 w 3590365"/>
                <a:gd name="connsiteY2" fmla="*/ 800100 h 921496"/>
                <a:gd name="connsiteX3" fmla="*/ 497542 w 3590365"/>
                <a:gd name="connsiteY3" fmla="*/ 894228 h 921496"/>
                <a:gd name="connsiteX4" fmla="*/ 692523 w 3590365"/>
                <a:gd name="connsiteY4" fmla="*/ 766482 h 921496"/>
                <a:gd name="connsiteX5" fmla="*/ 813547 w 3590365"/>
                <a:gd name="connsiteY5" fmla="*/ 773205 h 921496"/>
                <a:gd name="connsiteX6" fmla="*/ 847166 w 3590365"/>
                <a:gd name="connsiteY6" fmla="*/ 900953 h 921496"/>
                <a:gd name="connsiteX7" fmla="*/ 954742 w 3590365"/>
                <a:gd name="connsiteY7" fmla="*/ 907676 h 921496"/>
                <a:gd name="connsiteX8" fmla="*/ 1062318 w 3590365"/>
                <a:gd name="connsiteY8" fmla="*/ 766481 h 921496"/>
                <a:gd name="connsiteX9" fmla="*/ 1203513 w 3590365"/>
                <a:gd name="connsiteY9" fmla="*/ 349623 h 921496"/>
                <a:gd name="connsiteX10" fmla="*/ 1290918 w 3590365"/>
                <a:gd name="connsiteY10" fmla="*/ 134471 h 921496"/>
                <a:gd name="connsiteX11" fmla="*/ 1492624 w 3590365"/>
                <a:gd name="connsiteY11" fmla="*/ 80681 h 921496"/>
                <a:gd name="connsiteX12" fmla="*/ 1667437 w 3590365"/>
                <a:gd name="connsiteY12" fmla="*/ 0 h 921496"/>
                <a:gd name="connsiteX13" fmla="*/ 1889312 w 3590365"/>
                <a:gd name="connsiteY13" fmla="*/ 13446 h 921496"/>
                <a:gd name="connsiteX14" fmla="*/ 2010335 w 3590365"/>
                <a:gd name="connsiteY14" fmla="*/ 121023 h 921496"/>
                <a:gd name="connsiteX15" fmla="*/ 2164977 w 3590365"/>
                <a:gd name="connsiteY15" fmla="*/ 248771 h 921496"/>
                <a:gd name="connsiteX16" fmla="*/ 2265829 w 3590365"/>
                <a:gd name="connsiteY16" fmla="*/ 369793 h 921496"/>
                <a:gd name="connsiteX17" fmla="*/ 2420470 w 3590365"/>
                <a:gd name="connsiteY17" fmla="*/ 504265 h 921496"/>
                <a:gd name="connsiteX18" fmla="*/ 2662518 w 3590365"/>
                <a:gd name="connsiteY18" fmla="*/ 558052 h 921496"/>
                <a:gd name="connsiteX19" fmla="*/ 2817159 w 3590365"/>
                <a:gd name="connsiteY19" fmla="*/ 537882 h 921496"/>
                <a:gd name="connsiteX20" fmla="*/ 2971800 w 3590365"/>
                <a:gd name="connsiteY20" fmla="*/ 517711 h 921496"/>
                <a:gd name="connsiteX21" fmla="*/ 3119718 w 3590365"/>
                <a:gd name="connsiteY21" fmla="*/ 571499 h 921496"/>
                <a:gd name="connsiteX22" fmla="*/ 3307977 w 3590365"/>
                <a:gd name="connsiteY22" fmla="*/ 531158 h 921496"/>
                <a:gd name="connsiteX23" fmla="*/ 3442448 w 3590365"/>
                <a:gd name="connsiteY23" fmla="*/ 746311 h 921496"/>
                <a:gd name="connsiteX24" fmla="*/ 3590365 w 3590365"/>
                <a:gd name="connsiteY24" fmla="*/ 773205 h 921496"/>
                <a:gd name="connsiteX0" fmla="*/ 0 w 3442448"/>
                <a:gd name="connsiteY0" fmla="*/ 840441 h 921496"/>
                <a:gd name="connsiteX1" fmla="*/ 262218 w 3442448"/>
                <a:gd name="connsiteY1" fmla="*/ 793376 h 921496"/>
                <a:gd name="connsiteX2" fmla="*/ 416859 w 3442448"/>
                <a:gd name="connsiteY2" fmla="*/ 800100 h 921496"/>
                <a:gd name="connsiteX3" fmla="*/ 497542 w 3442448"/>
                <a:gd name="connsiteY3" fmla="*/ 894228 h 921496"/>
                <a:gd name="connsiteX4" fmla="*/ 692523 w 3442448"/>
                <a:gd name="connsiteY4" fmla="*/ 766482 h 921496"/>
                <a:gd name="connsiteX5" fmla="*/ 813547 w 3442448"/>
                <a:gd name="connsiteY5" fmla="*/ 773205 h 921496"/>
                <a:gd name="connsiteX6" fmla="*/ 847166 w 3442448"/>
                <a:gd name="connsiteY6" fmla="*/ 900953 h 921496"/>
                <a:gd name="connsiteX7" fmla="*/ 954742 w 3442448"/>
                <a:gd name="connsiteY7" fmla="*/ 907676 h 921496"/>
                <a:gd name="connsiteX8" fmla="*/ 1062318 w 3442448"/>
                <a:gd name="connsiteY8" fmla="*/ 766481 h 921496"/>
                <a:gd name="connsiteX9" fmla="*/ 1203513 w 3442448"/>
                <a:gd name="connsiteY9" fmla="*/ 349623 h 921496"/>
                <a:gd name="connsiteX10" fmla="*/ 1290918 w 3442448"/>
                <a:gd name="connsiteY10" fmla="*/ 134471 h 921496"/>
                <a:gd name="connsiteX11" fmla="*/ 1492624 w 3442448"/>
                <a:gd name="connsiteY11" fmla="*/ 80681 h 921496"/>
                <a:gd name="connsiteX12" fmla="*/ 1667437 w 3442448"/>
                <a:gd name="connsiteY12" fmla="*/ 0 h 921496"/>
                <a:gd name="connsiteX13" fmla="*/ 1889312 w 3442448"/>
                <a:gd name="connsiteY13" fmla="*/ 13446 h 921496"/>
                <a:gd name="connsiteX14" fmla="*/ 2010335 w 3442448"/>
                <a:gd name="connsiteY14" fmla="*/ 121023 h 921496"/>
                <a:gd name="connsiteX15" fmla="*/ 2164977 w 3442448"/>
                <a:gd name="connsiteY15" fmla="*/ 248771 h 921496"/>
                <a:gd name="connsiteX16" fmla="*/ 2265829 w 3442448"/>
                <a:gd name="connsiteY16" fmla="*/ 369793 h 921496"/>
                <a:gd name="connsiteX17" fmla="*/ 2420470 w 3442448"/>
                <a:gd name="connsiteY17" fmla="*/ 504265 h 921496"/>
                <a:gd name="connsiteX18" fmla="*/ 2662518 w 3442448"/>
                <a:gd name="connsiteY18" fmla="*/ 558052 h 921496"/>
                <a:gd name="connsiteX19" fmla="*/ 2817159 w 3442448"/>
                <a:gd name="connsiteY19" fmla="*/ 537882 h 921496"/>
                <a:gd name="connsiteX20" fmla="*/ 2971800 w 3442448"/>
                <a:gd name="connsiteY20" fmla="*/ 517711 h 921496"/>
                <a:gd name="connsiteX21" fmla="*/ 3119718 w 3442448"/>
                <a:gd name="connsiteY21" fmla="*/ 571499 h 921496"/>
                <a:gd name="connsiteX22" fmla="*/ 3307977 w 3442448"/>
                <a:gd name="connsiteY22" fmla="*/ 531158 h 921496"/>
                <a:gd name="connsiteX23" fmla="*/ 3442448 w 3442448"/>
                <a:gd name="connsiteY23" fmla="*/ 746311 h 921496"/>
                <a:gd name="connsiteX0" fmla="*/ 0 w 3442448"/>
                <a:gd name="connsiteY0" fmla="*/ 849349 h 930404"/>
                <a:gd name="connsiteX1" fmla="*/ 262218 w 3442448"/>
                <a:gd name="connsiteY1" fmla="*/ 802284 h 930404"/>
                <a:gd name="connsiteX2" fmla="*/ 416859 w 3442448"/>
                <a:gd name="connsiteY2" fmla="*/ 809008 h 930404"/>
                <a:gd name="connsiteX3" fmla="*/ 497542 w 3442448"/>
                <a:gd name="connsiteY3" fmla="*/ 903136 h 930404"/>
                <a:gd name="connsiteX4" fmla="*/ 692523 w 3442448"/>
                <a:gd name="connsiteY4" fmla="*/ 775390 h 930404"/>
                <a:gd name="connsiteX5" fmla="*/ 813547 w 3442448"/>
                <a:gd name="connsiteY5" fmla="*/ 782113 h 930404"/>
                <a:gd name="connsiteX6" fmla="*/ 847166 w 3442448"/>
                <a:gd name="connsiteY6" fmla="*/ 909861 h 930404"/>
                <a:gd name="connsiteX7" fmla="*/ 954742 w 3442448"/>
                <a:gd name="connsiteY7" fmla="*/ 916584 h 930404"/>
                <a:gd name="connsiteX8" fmla="*/ 1062318 w 3442448"/>
                <a:gd name="connsiteY8" fmla="*/ 775389 h 930404"/>
                <a:gd name="connsiteX9" fmla="*/ 1203513 w 3442448"/>
                <a:gd name="connsiteY9" fmla="*/ 358531 h 930404"/>
                <a:gd name="connsiteX10" fmla="*/ 1290918 w 3442448"/>
                <a:gd name="connsiteY10" fmla="*/ 143379 h 930404"/>
                <a:gd name="connsiteX11" fmla="*/ 1492624 w 3442448"/>
                <a:gd name="connsiteY11" fmla="*/ 89589 h 930404"/>
                <a:gd name="connsiteX12" fmla="*/ 1667437 w 3442448"/>
                <a:gd name="connsiteY12" fmla="*/ 8908 h 930404"/>
                <a:gd name="connsiteX13" fmla="*/ 1896897 w 3442448"/>
                <a:gd name="connsiteY13" fmla="*/ 319827 h 930404"/>
                <a:gd name="connsiteX14" fmla="*/ 2010335 w 3442448"/>
                <a:gd name="connsiteY14" fmla="*/ 129931 h 930404"/>
                <a:gd name="connsiteX15" fmla="*/ 2164977 w 3442448"/>
                <a:gd name="connsiteY15" fmla="*/ 257679 h 930404"/>
                <a:gd name="connsiteX16" fmla="*/ 2265829 w 3442448"/>
                <a:gd name="connsiteY16" fmla="*/ 378701 h 930404"/>
                <a:gd name="connsiteX17" fmla="*/ 2420470 w 3442448"/>
                <a:gd name="connsiteY17" fmla="*/ 513173 h 930404"/>
                <a:gd name="connsiteX18" fmla="*/ 2662518 w 3442448"/>
                <a:gd name="connsiteY18" fmla="*/ 566960 h 930404"/>
                <a:gd name="connsiteX19" fmla="*/ 2817159 w 3442448"/>
                <a:gd name="connsiteY19" fmla="*/ 546790 h 930404"/>
                <a:gd name="connsiteX20" fmla="*/ 2971800 w 3442448"/>
                <a:gd name="connsiteY20" fmla="*/ 526619 h 930404"/>
                <a:gd name="connsiteX21" fmla="*/ 3119718 w 3442448"/>
                <a:gd name="connsiteY21" fmla="*/ 580407 h 930404"/>
                <a:gd name="connsiteX22" fmla="*/ 3307977 w 3442448"/>
                <a:gd name="connsiteY22" fmla="*/ 540066 h 930404"/>
                <a:gd name="connsiteX23" fmla="*/ 3442448 w 3442448"/>
                <a:gd name="connsiteY23" fmla="*/ 755219 h 930404"/>
                <a:gd name="connsiteX0" fmla="*/ 0 w 3442448"/>
                <a:gd name="connsiteY0" fmla="*/ 849349 h 930404"/>
                <a:gd name="connsiteX1" fmla="*/ 262218 w 3442448"/>
                <a:gd name="connsiteY1" fmla="*/ 802284 h 930404"/>
                <a:gd name="connsiteX2" fmla="*/ 416859 w 3442448"/>
                <a:gd name="connsiteY2" fmla="*/ 809008 h 930404"/>
                <a:gd name="connsiteX3" fmla="*/ 497542 w 3442448"/>
                <a:gd name="connsiteY3" fmla="*/ 903136 h 930404"/>
                <a:gd name="connsiteX4" fmla="*/ 692523 w 3442448"/>
                <a:gd name="connsiteY4" fmla="*/ 775390 h 930404"/>
                <a:gd name="connsiteX5" fmla="*/ 813547 w 3442448"/>
                <a:gd name="connsiteY5" fmla="*/ 782113 h 930404"/>
                <a:gd name="connsiteX6" fmla="*/ 847166 w 3442448"/>
                <a:gd name="connsiteY6" fmla="*/ 909861 h 930404"/>
                <a:gd name="connsiteX7" fmla="*/ 954742 w 3442448"/>
                <a:gd name="connsiteY7" fmla="*/ 916584 h 930404"/>
                <a:gd name="connsiteX8" fmla="*/ 1062318 w 3442448"/>
                <a:gd name="connsiteY8" fmla="*/ 775389 h 930404"/>
                <a:gd name="connsiteX9" fmla="*/ 1203513 w 3442448"/>
                <a:gd name="connsiteY9" fmla="*/ 358531 h 930404"/>
                <a:gd name="connsiteX10" fmla="*/ 1290918 w 3442448"/>
                <a:gd name="connsiteY10" fmla="*/ 143379 h 930404"/>
                <a:gd name="connsiteX11" fmla="*/ 1492624 w 3442448"/>
                <a:gd name="connsiteY11" fmla="*/ 89589 h 930404"/>
                <a:gd name="connsiteX12" fmla="*/ 1667437 w 3442448"/>
                <a:gd name="connsiteY12" fmla="*/ 8908 h 930404"/>
                <a:gd name="connsiteX13" fmla="*/ 1896897 w 3442448"/>
                <a:gd name="connsiteY13" fmla="*/ 319827 h 930404"/>
                <a:gd name="connsiteX14" fmla="*/ 2077407 w 3442448"/>
                <a:gd name="connsiteY14" fmla="*/ 605926 h 930404"/>
                <a:gd name="connsiteX15" fmla="*/ 2164977 w 3442448"/>
                <a:gd name="connsiteY15" fmla="*/ 257679 h 930404"/>
                <a:gd name="connsiteX16" fmla="*/ 2265829 w 3442448"/>
                <a:gd name="connsiteY16" fmla="*/ 378701 h 930404"/>
                <a:gd name="connsiteX17" fmla="*/ 2420470 w 3442448"/>
                <a:gd name="connsiteY17" fmla="*/ 513173 h 930404"/>
                <a:gd name="connsiteX18" fmla="*/ 2662518 w 3442448"/>
                <a:gd name="connsiteY18" fmla="*/ 566960 h 930404"/>
                <a:gd name="connsiteX19" fmla="*/ 2817159 w 3442448"/>
                <a:gd name="connsiteY19" fmla="*/ 546790 h 930404"/>
                <a:gd name="connsiteX20" fmla="*/ 2971800 w 3442448"/>
                <a:gd name="connsiteY20" fmla="*/ 526619 h 930404"/>
                <a:gd name="connsiteX21" fmla="*/ 3119718 w 3442448"/>
                <a:gd name="connsiteY21" fmla="*/ 580407 h 930404"/>
                <a:gd name="connsiteX22" fmla="*/ 3307977 w 3442448"/>
                <a:gd name="connsiteY22" fmla="*/ 540066 h 930404"/>
                <a:gd name="connsiteX23" fmla="*/ 3442448 w 3442448"/>
                <a:gd name="connsiteY23" fmla="*/ 755219 h 930404"/>
                <a:gd name="connsiteX0" fmla="*/ 0 w 3442448"/>
                <a:gd name="connsiteY0" fmla="*/ 849349 h 930404"/>
                <a:gd name="connsiteX1" fmla="*/ 262218 w 3442448"/>
                <a:gd name="connsiteY1" fmla="*/ 802284 h 930404"/>
                <a:gd name="connsiteX2" fmla="*/ 416859 w 3442448"/>
                <a:gd name="connsiteY2" fmla="*/ 809008 h 930404"/>
                <a:gd name="connsiteX3" fmla="*/ 497542 w 3442448"/>
                <a:gd name="connsiteY3" fmla="*/ 903136 h 930404"/>
                <a:gd name="connsiteX4" fmla="*/ 692523 w 3442448"/>
                <a:gd name="connsiteY4" fmla="*/ 775390 h 930404"/>
                <a:gd name="connsiteX5" fmla="*/ 813547 w 3442448"/>
                <a:gd name="connsiteY5" fmla="*/ 782113 h 930404"/>
                <a:gd name="connsiteX6" fmla="*/ 847166 w 3442448"/>
                <a:gd name="connsiteY6" fmla="*/ 909861 h 930404"/>
                <a:gd name="connsiteX7" fmla="*/ 954742 w 3442448"/>
                <a:gd name="connsiteY7" fmla="*/ 916584 h 930404"/>
                <a:gd name="connsiteX8" fmla="*/ 1062318 w 3442448"/>
                <a:gd name="connsiteY8" fmla="*/ 775389 h 930404"/>
                <a:gd name="connsiteX9" fmla="*/ 1203513 w 3442448"/>
                <a:gd name="connsiteY9" fmla="*/ 358531 h 930404"/>
                <a:gd name="connsiteX10" fmla="*/ 1290918 w 3442448"/>
                <a:gd name="connsiteY10" fmla="*/ 143379 h 930404"/>
                <a:gd name="connsiteX11" fmla="*/ 1492624 w 3442448"/>
                <a:gd name="connsiteY11" fmla="*/ 89589 h 930404"/>
                <a:gd name="connsiteX12" fmla="*/ 1667437 w 3442448"/>
                <a:gd name="connsiteY12" fmla="*/ 8908 h 930404"/>
                <a:gd name="connsiteX13" fmla="*/ 1896897 w 3442448"/>
                <a:gd name="connsiteY13" fmla="*/ 319827 h 930404"/>
                <a:gd name="connsiteX14" fmla="*/ 2077407 w 3442448"/>
                <a:gd name="connsiteY14" fmla="*/ 605926 h 930404"/>
                <a:gd name="connsiteX15" fmla="*/ 2224627 w 3442448"/>
                <a:gd name="connsiteY15" fmla="*/ 919635 h 930404"/>
                <a:gd name="connsiteX16" fmla="*/ 2265829 w 3442448"/>
                <a:gd name="connsiteY16" fmla="*/ 378701 h 930404"/>
                <a:gd name="connsiteX17" fmla="*/ 2420470 w 3442448"/>
                <a:gd name="connsiteY17" fmla="*/ 513173 h 930404"/>
                <a:gd name="connsiteX18" fmla="*/ 2662518 w 3442448"/>
                <a:gd name="connsiteY18" fmla="*/ 566960 h 930404"/>
                <a:gd name="connsiteX19" fmla="*/ 2817159 w 3442448"/>
                <a:gd name="connsiteY19" fmla="*/ 546790 h 930404"/>
                <a:gd name="connsiteX20" fmla="*/ 2971800 w 3442448"/>
                <a:gd name="connsiteY20" fmla="*/ 526619 h 930404"/>
                <a:gd name="connsiteX21" fmla="*/ 3119718 w 3442448"/>
                <a:gd name="connsiteY21" fmla="*/ 580407 h 930404"/>
                <a:gd name="connsiteX22" fmla="*/ 3307977 w 3442448"/>
                <a:gd name="connsiteY22" fmla="*/ 540066 h 930404"/>
                <a:gd name="connsiteX23" fmla="*/ 3442448 w 3442448"/>
                <a:gd name="connsiteY23" fmla="*/ 755219 h 930404"/>
                <a:gd name="connsiteX0" fmla="*/ 0 w 3442448"/>
                <a:gd name="connsiteY0" fmla="*/ 849349 h 1324575"/>
                <a:gd name="connsiteX1" fmla="*/ 262218 w 3442448"/>
                <a:gd name="connsiteY1" fmla="*/ 802284 h 1324575"/>
                <a:gd name="connsiteX2" fmla="*/ 416859 w 3442448"/>
                <a:gd name="connsiteY2" fmla="*/ 809008 h 1324575"/>
                <a:gd name="connsiteX3" fmla="*/ 497542 w 3442448"/>
                <a:gd name="connsiteY3" fmla="*/ 903136 h 1324575"/>
                <a:gd name="connsiteX4" fmla="*/ 692523 w 3442448"/>
                <a:gd name="connsiteY4" fmla="*/ 775390 h 1324575"/>
                <a:gd name="connsiteX5" fmla="*/ 813547 w 3442448"/>
                <a:gd name="connsiteY5" fmla="*/ 782113 h 1324575"/>
                <a:gd name="connsiteX6" fmla="*/ 847166 w 3442448"/>
                <a:gd name="connsiteY6" fmla="*/ 909861 h 1324575"/>
                <a:gd name="connsiteX7" fmla="*/ 954742 w 3442448"/>
                <a:gd name="connsiteY7" fmla="*/ 916584 h 1324575"/>
                <a:gd name="connsiteX8" fmla="*/ 1062318 w 3442448"/>
                <a:gd name="connsiteY8" fmla="*/ 775389 h 1324575"/>
                <a:gd name="connsiteX9" fmla="*/ 1203513 w 3442448"/>
                <a:gd name="connsiteY9" fmla="*/ 358531 h 1324575"/>
                <a:gd name="connsiteX10" fmla="*/ 1290918 w 3442448"/>
                <a:gd name="connsiteY10" fmla="*/ 143379 h 1324575"/>
                <a:gd name="connsiteX11" fmla="*/ 1492624 w 3442448"/>
                <a:gd name="connsiteY11" fmla="*/ 89589 h 1324575"/>
                <a:gd name="connsiteX12" fmla="*/ 1667437 w 3442448"/>
                <a:gd name="connsiteY12" fmla="*/ 8908 h 1324575"/>
                <a:gd name="connsiteX13" fmla="*/ 1896897 w 3442448"/>
                <a:gd name="connsiteY13" fmla="*/ 319827 h 1324575"/>
                <a:gd name="connsiteX14" fmla="*/ 2077407 w 3442448"/>
                <a:gd name="connsiteY14" fmla="*/ 605926 h 1324575"/>
                <a:gd name="connsiteX15" fmla="*/ 2224627 w 3442448"/>
                <a:gd name="connsiteY15" fmla="*/ 919635 h 1324575"/>
                <a:gd name="connsiteX16" fmla="*/ 2347790 w 3442448"/>
                <a:gd name="connsiteY16" fmla="*/ 1315858 h 1324575"/>
                <a:gd name="connsiteX17" fmla="*/ 2420470 w 3442448"/>
                <a:gd name="connsiteY17" fmla="*/ 513173 h 1324575"/>
                <a:gd name="connsiteX18" fmla="*/ 2662518 w 3442448"/>
                <a:gd name="connsiteY18" fmla="*/ 566960 h 1324575"/>
                <a:gd name="connsiteX19" fmla="*/ 2817159 w 3442448"/>
                <a:gd name="connsiteY19" fmla="*/ 546790 h 1324575"/>
                <a:gd name="connsiteX20" fmla="*/ 2971800 w 3442448"/>
                <a:gd name="connsiteY20" fmla="*/ 526619 h 1324575"/>
                <a:gd name="connsiteX21" fmla="*/ 3119718 w 3442448"/>
                <a:gd name="connsiteY21" fmla="*/ 580407 h 1324575"/>
                <a:gd name="connsiteX22" fmla="*/ 3307977 w 3442448"/>
                <a:gd name="connsiteY22" fmla="*/ 540066 h 1324575"/>
                <a:gd name="connsiteX23" fmla="*/ 3442448 w 3442448"/>
                <a:gd name="connsiteY23" fmla="*/ 755219 h 1324575"/>
                <a:gd name="connsiteX0" fmla="*/ 0 w 3442448"/>
                <a:gd name="connsiteY0" fmla="*/ 849349 h 1421327"/>
                <a:gd name="connsiteX1" fmla="*/ 262218 w 3442448"/>
                <a:gd name="connsiteY1" fmla="*/ 802284 h 1421327"/>
                <a:gd name="connsiteX2" fmla="*/ 416859 w 3442448"/>
                <a:gd name="connsiteY2" fmla="*/ 809008 h 1421327"/>
                <a:gd name="connsiteX3" fmla="*/ 497542 w 3442448"/>
                <a:gd name="connsiteY3" fmla="*/ 903136 h 1421327"/>
                <a:gd name="connsiteX4" fmla="*/ 692523 w 3442448"/>
                <a:gd name="connsiteY4" fmla="*/ 775390 h 1421327"/>
                <a:gd name="connsiteX5" fmla="*/ 813547 w 3442448"/>
                <a:gd name="connsiteY5" fmla="*/ 782113 h 1421327"/>
                <a:gd name="connsiteX6" fmla="*/ 847166 w 3442448"/>
                <a:gd name="connsiteY6" fmla="*/ 909861 h 1421327"/>
                <a:gd name="connsiteX7" fmla="*/ 954742 w 3442448"/>
                <a:gd name="connsiteY7" fmla="*/ 916584 h 1421327"/>
                <a:gd name="connsiteX8" fmla="*/ 1062318 w 3442448"/>
                <a:gd name="connsiteY8" fmla="*/ 775389 h 1421327"/>
                <a:gd name="connsiteX9" fmla="*/ 1203513 w 3442448"/>
                <a:gd name="connsiteY9" fmla="*/ 358531 h 1421327"/>
                <a:gd name="connsiteX10" fmla="*/ 1290918 w 3442448"/>
                <a:gd name="connsiteY10" fmla="*/ 143379 h 1421327"/>
                <a:gd name="connsiteX11" fmla="*/ 1492624 w 3442448"/>
                <a:gd name="connsiteY11" fmla="*/ 89589 h 1421327"/>
                <a:gd name="connsiteX12" fmla="*/ 1667437 w 3442448"/>
                <a:gd name="connsiteY12" fmla="*/ 8908 h 1421327"/>
                <a:gd name="connsiteX13" fmla="*/ 1896897 w 3442448"/>
                <a:gd name="connsiteY13" fmla="*/ 319827 h 1421327"/>
                <a:gd name="connsiteX14" fmla="*/ 2077407 w 3442448"/>
                <a:gd name="connsiteY14" fmla="*/ 605926 h 1421327"/>
                <a:gd name="connsiteX15" fmla="*/ 2224627 w 3442448"/>
                <a:gd name="connsiteY15" fmla="*/ 919635 h 1421327"/>
                <a:gd name="connsiteX16" fmla="*/ 2347790 w 3442448"/>
                <a:gd name="connsiteY16" fmla="*/ 1315858 h 1421327"/>
                <a:gd name="connsiteX17" fmla="*/ 2576791 w 3442448"/>
                <a:gd name="connsiteY17" fmla="*/ 1361136 h 1421327"/>
                <a:gd name="connsiteX18" fmla="*/ 2662518 w 3442448"/>
                <a:gd name="connsiteY18" fmla="*/ 566960 h 1421327"/>
                <a:gd name="connsiteX19" fmla="*/ 2817159 w 3442448"/>
                <a:gd name="connsiteY19" fmla="*/ 546790 h 1421327"/>
                <a:gd name="connsiteX20" fmla="*/ 2971800 w 3442448"/>
                <a:gd name="connsiteY20" fmla="*/ 526619 h 1421327"/>
                <a:gd name="connsiteX21" fmla="*/ 3119718 w 3442448"/>
                <a:gd name="connsiteY21" fmla="*/ 580407 h 1421327"/>
                <a:gd name="connsiteX22" fmla="*/ 3307977 w 3442448"/>
                <a:gd name="connsiteY22" fmla="*/ 540066 h 1421327"/>
                <a:gd name="connsiteX23" fmla="*/ 3442448 w 3442448"/>
                <a:gd name="connsiteY23" fmla="*/ 755219 h 1421327"/>
                <a:gd name="connsiteX0" fmla="*/ 0 w 3442448"/>
                <a:gd name="connsiteY0" fmla="*/ 849349 h 1498369"/>
                <a:gd name="connsiteX1" fmla="*/ 262218 w 3442448"/>
                <a:gd name="connsiteY1" fmla="*/ 802284 h 1498369"/>
                <a:gd name="connsiteX2" fmla="*/ 416859 w 3442448"/>
                <a:gd name="connsiteY2" fmla="*/ 809008 h 1498369"/>
                <a:gd name="connsiteX3" fmla="*/ 497542 w 3442448"/>
                <a:gd name="connsiteY3" fmla="*/ 903136 h 1498369"/>
                <a:gd name="connsiteX4" fmla="*/ 692523 w 3442448"/>
                <a:gd name="connsiteY4" fmla="*/ 775390 h 1498369"/>
                <a:gd name="connsiteX5" fmla="*/ 813547 w 3442448"/>
                <a:gd name="connsiteY5" fmla="*/ 782113 h 1498369"/>
                <a:gd name="connsiteX6" fmla="*/ 847166 w 3442448"/>
                <a:gd name="connsiteY6" fmla="*/ 909861 h 1498369"/>
                <a:gd name="connsiteX7" fmla="*/ 954742 w 3442448"/>
                <a:gd name="connsiteY7" fmla="*/ 916584 h 1498369"/>
                <a:gd name="connsiteX8" fmla="*/ 1062318 w 3442448"/>
                <a:gd name="connsiteY8" fmla="*/ 775389 h 1498369"/>
                <a:gd name="connsiteX9" fmla="*/ 1203513 w 3442448"/>
                <a:gd name="connsiteY9" fmla="*/ 358531 h 1498369"/>
                <a:gd name="connsiteX10" fmla="*/ 1290918 w 3442448"/>
                <a:gd name="connsiteY10" fmla="*/ 143379 h 1498369"/>
                <a:gd name="connsiteX11" fmla="*/ 1492624 w 3442448"/>
                <a:gd name="connsiteY11" fmla="*/ 89589 h 1498369"/>
                <a:gd name="connsiteX12" fmla="*/ 1667437 w 3442448"/>
                <a:gd name="connsiteY12" fmla="*/ 8908 h 1498369"/>
                <a:gd name="connsiteX13" fmla="*/ 1896897 w 3442448"/>
                <a:gd name="connsiteY13" fmla="*/ 319827 h 1498369"/>
                <a:gd name="connsiteX14" fmla="*/ 2077407 w 3442448"/>
                <a:gd name="connsiteY14" fmla="*/ 605926 h 1498369"/>
                <a:gd name="connsiteX15" fmla="*/ 2224627 w 3442448"/>
                <a:gd name="connsiteY15" fmla="*/ 919635 h 1498369"/>
                <a:gd name="connsiteX16" fmla="*/ 2347790 w 3442448"/>
                <a:gd name="connsiteY16" fmla="*/ 1315858 h 1498369"/>
                <a:gd name="connsiteX17" fmla="*/ 2576791 w 3442448"/>
                <a:gd name="connsiteY17" fmla="*/ 1361136 h 1498369"/>
                <a:gd name="connsiteX18" fmla="*/ 2796554 w 3442448"/>
                <a:gd name="connsiteY18" fmla="*/ 1452125 h 1498369"/>
                <a:gd name="connsiteX19" fmla="*/ 2817159 w 3442448"/>
                <a:gd name="connsiteY19" fmla="*/ 546790 h 1498369"/>
                <a:gd name="connsiteX20" fmla="*/ 2971800 w 3442448"/>
                <a:gd name="connsiteY20" fmla="*/ 526619 h 1498369"/>
                <a:gd name="connsiteX21" fmla="*/ 3119718 w 3442448"/>
                <a:gd name="connsiteY21" fmla="*/ 580407 h 1498369"/>
                <a:gd name="connsiteX22" fmla="*/ 3307977 w 3442448"/>
                <a:gd name="connsiteY22" fmla="*/ 540066 h 1498369"/>
                <a:gd name="connsiteX23" fmla="*/ 3442448 w 3442448"/>
                <a:gd name="connsiteY23" fmla="*/ 755219 h 1498369"/>
                <a:gd name="connsiteX0" fmla="*/ 0 w 3442448"/>
                <a:gd name="connsiteY0" fmla="*/ 849349 h 1518850"/>
                <a:gd name="connsiteX1" fmla="*/ 262218 w 3442448"/>
                <a:gd name="connsiteY1" fmla="*/ 802284 h 1518850"/>
                <a:gd name="connsiteX2" fmla="*/ 416859 w 3442448"/>
                <a:gd name="connsiteY2" fmla="*/ 809008 h 1518850"/>
                <a:gd name="connsiteX3" fmla="*/ 497542 w 3442448"/>
                <a:gd name="connsiteY3" fmla="*/ 903136 h 1518850"/>
                <a:gd name="connsiteX4" fmla="*/ 692523 w 3442448"/>
                <a:gd name="connsiteY4" fmla="*/ 775390 h 1518850"/>
                <a:gd name="connsiteX5" fmla="*/ 813547 w 3442448"/>
                <a:gd name="connsiteY5" fmla="*/ 782113 h 1518850"/>
                <a:gd name="connsiteX6" fmla="*/ 847166 w 3442448"/>
                <a:gd name="connsiteY6" fmla="*/ 909861 h 1518850"/>
                <a:gd name="connsiteX7" fmla="*/ 954742 w 3442448"/>
                <a:gd name="connsiteY7" fmla="*/ 916584 h 1518850"/>
                <a:gd name="connsiteX8" fmla="*/ 1062318 w 3442448"/>
                <a:gd name="connsiteY8" fmla="*/ 775389 h 1518850"/>
                <a:gd name="connsiteX9" fmla="*/ 1203513 w 3442448"/>
                <a:gd name="connsiteY9" fmla="*/ 358531 h 1518850"/>
                <a:gd name="connsiteX10" fmla="*/ 1290918 w 3442448"/>
                <a:gd name="connsiteY10" fmla="*/ 143379 h 1518850"/>
                <a:gd name="connsiteX11" fmla="*/ 1492624 w 3442448"/>
                <a:gd name="connsiteY11" fmla="*/ 89589 h 1518850"/>
                <a:gd name="connsiteX12" fmla="*/ 1667437 w 3442448"/>
                <a:gd name="connsiteY12" fmla="*/ 8908 h 1518850"/>
                <a:gd name="connsiteX13" fmla="*/ 1896897 w 3442448"/>
                <a:gd name="connsiteY13" fmla="*/ 319827 h 1518850"/>
                <a:gd name="connsiteX14" fmla="*/ 2077407 w 3442448"/>
                <a:gd name="connsiteY14" fmla="*/ 605926 h 1518850"/>
                <a:gd name="connsiteX15" fmla="*/ 2224627 w 3442448"/>
                <a:gd name="connsiteY15" fmla="*/ 919635 h 1518850"/>
                <a:gd name="connsiteX16" fmla="*/ 2347790 w 3442448"/>
                <a:gd name="connsiteY16" fmla="*/ 1315858 h 1518850"/>
                <a:gd name="connsiteX17" fmla="*/ 2562126 w 3442448"/>
                <a:gd name="connsiteY17" fmla="*/ 1435973 h 1518850"/>
                <a:gd name="connsiteX18" fmla="*/ 2796554 w 3442448"/>
                <a:gd name="connsiteY18" fmla="*/ 1452125 h 1518850"/>
                <a:gd name="connsiteX19" fmla="*/ 2817159 w 3442448"/>
                <a:gd name="connsiteY19" fmla="*/ 546790 h 1518850"/>
                <a:gd name="connsiteX20" fmla="*/ 2971800 w 3442448"/>
                <a:gd name="connsiteY20" fmla="*/ 526619 h 1518850"/>
                <a:gd name="connsiteX21" fmla="*/ 3119718 w 3442448"/>
                <a:gd name="connsiteY21" fmla="*/ 580407 h 1518850"/>
                <a:gd name="connsiteX22" fmla="*/ 3307977 w 3442448"/>
                <a:gd name="connsiteY22" fmla="*/ 540066 h 1518850"/>
                <a:gd name="connsiteX23" fmla="*/ 3442448 w 3442448"/>
                <a:gd name="connsiteY23" fmla="*/ 755219 h 1518850"/>
                <a:gd name="connsiteX0" fmla="*/ 0 w 3442448"/>
                <a:gd name="connsiteY0" fmla="*/ 849349 h 1464644"/>
                <a:gd name="connsiteX1" fmla="*/ 262218 w 3442448"/>
                <a:gd name="connsiteY1" fmla="*/ 802284 h 1464644"/>
                <a:gd name="connsiteX2" fmla="*/ 416859 w 3442448"/>
                <a:gd name="connsiteY2" fmla="*/ 809008 h 1464644"/>
                <a:gd name="connsiteX3" fmla="*/ 497542 w 3442448"/>
                <a:gd name="connsiteY3" fmla="*/ 903136 h 1464644"/>
                <a:gd name="connsiteX4" fmla="*/ 692523 w 3442448"/>
                <a:gd name="connsiteY4" fmla="*/ 775390 h 1464644"/>
                <a:gd name="connsiteX5" fmla="*/ 813547 w 3442448"/>
                <a:gd name="connsiteY5" fmla="*/ 782113 h 1464644"/>
                <a:gd name="connsiteX6" fmla="*/ 847166 w 3442448"/>
                <a:gd name="connsiteY6" fmla="*/ 909861 h 1464644"/>
                <a:gd name="connsiteX7" fmla="*/ 954742 w 3442448"/>
                <a:gd name="connsiteY7" fmla="*/ 916584 h 1464644"/>
                <a:gd name="connsiteX8" fmla="*/ 1062318 w 3442448"/>
                <a:gd name="connsiteY8" fmla="*/ 775389 h 1464644"/>
                <a:gd name="connsiteX9" fmla="*/ 1203513 w 3442448"/>
                <a:gd name="connsiteY9" fmla="*/ 358531 h 1464644"/>
                <a:gd name="connsiteX10" fmla="*/ 1290918 w 3442448"/>
                <a:gd name="connsiteY10" fmla="*/ 143379 h 1464644"/>
                <a:gd name="connsiteX11" fmla="*/ 1492624 w 3442448"/>
                <a:gd name="connsiteY11" fmla="*/ 89589 h 1464644"/>
                <a:gd name="connsiteX12" fmla="*/ 1667437 w 3442448"/>
                <a:gd name="connsiteY12" fmla="*/ 8908 h 1464644"/>
                <a:gd name="connsiteX13" fmla="*/ 1896897 w 3442448"/>
                <a:gd name="connsiteY13" fmla="*/ 319827 h 1464644"/>
                <a:gd name="connsiteX14" fmla="*/ 2077407 w 3442448"/>
                <a:gd name="connsiteY14" fmla="*/ 605926 h 1464644"/>
                <a:gd name="connsiteX15" fmla="*/ 2224627 w 3442448"/>
                <a:gd name="connsiteY15" fmla="*/ 919635 h 1464644"/>
                <a:gd name="connsiteX16" fmla="*/ 2347790 w 3442448"/>
                <a:gd name="connsiteY16" fmla="*/ 1315858 h 1464644"/>
                <a:gd name="connsiteX17" fmla="*/ 2562126 w 3442448"/>
                <a:gd name="connsiteY17" fmla="*/ 1435973 h 1464644"/>
                <a:gd name="connsiteX18" fmla="*/ 2796554 w 3442448"/>
                <a:gd name="connsiteY18" fmla="*/ 1452125 h 1464644"/>
                <a:gd name="connsiteX19" fmla="*/ 2922630 w 3442448"/>
                <a:gd name="connsiteY19" fmla="*/ 1278609 h 1464644"/>
                <a:gd name="connsiteX20" fmla="*/ 2817159 w 3442448"/>
                <a:gd name="connsiteY20" fmla="*/ 546790 h 1464644"/>
                <a:gd name="connsiteX21" fmla="*/ 2971800 w 3442448"/>
                <a:gd name="connsiteY21" fmla="*/ 526619 h 1464644"/>
                <a:gd name="connsiteX22" fmla="*/ 3119718 w 3442448"/>
                <a:gd name="connsiteY22" fmla="*/ 580407 h 1464644"/>
                <a:gd name="connsiteX23" fmla="*/ 3307977 w 3442448"/>
                <a:gd name="connsiteY23" fmla="*/ 540066 h 1464644"/>
                <a:gd name="connsiteX24" fmla="*/ 3442448 w 3442448"/>
                <a:gd name="connsiteY24" fmla="*/ 755219 h 1464644"/>
                <a:gd name="connsiteX0" fmla="*/ 0 w 3442448"/>
                <a:gd name="connsiteY0" fmla="*/ 849349 h 1464644"/>
                <a:gd name="connsiteX1" fmla="*/ 262218 w 3442448"/>
                <a:gd name="connsiteY1" fmla="*/ 802284 h 1464644"/>
                <a:gd name="connsiteX2" fmla="*/ 416859 w 3442448"/>
                <a:gd name="connsiteY2" fmla="*/ 809008 h 1464644"/>
                <a:gd name="connsiteX3" fmla="*/ 497542 w 3442448"/>
                <a:gd name="connsiteY3" fmla="*/ 903136 h 1464644"/>
                <a:gd name="connsiteX4" fmla="*/ 692523 w 3442448"/>
                <a:gd name="connsiteY4" fmla="*/ 775390 h 1464644"/>
                <a:gd name="connsiteX5" fmla="*/ 813547 w 3442448"/>
                <a:gd name="connsiteY5" fmla="*/ 782113 h 1464644"/>
                <a:gd name="connsiteX6" fmla="*/ 847166 w 3442448"/>
                <a:gd name="connsiteY6" fmla="*/ 909861 h 1464644"/>
                <a:gd name="connsiteX7" fmla="*/ 954742 w 3442448"/>
                <a:gd name="connsiteY7" fmla="*/ 916584 h 1464644"/>
                <a:gd name="connsiteX8" fmla="*/ 1062318 w 3442448"/>
                <a:gd name="connsiteY8" fmla="*/ 775389 h 1464644"/>
                <a:gd name="connsiteX9" fmla="*/ 1203513 w 3442448"/>
                <a:gd name="connsiteY9" fmla="*/ 358531 h 1464644"/>
                <a:gd name="connsiteX10" fmla="*/ 1290918 w 3442448"/>
                <a:gd name="connsiteY10" fmla="*/ 143379 h 1464644"/>
                <a:gd name="connsiteX11" fmla="*/ 1492624 w 3442448"/>
                <a:gd name="connsiteY11" fmla="*/ 89589 h 1464644"/>
                <a:gd name="connsiteX12" fmla="*/ 1667437 w 3442448"/>
                <a:gd name="connsiteY12" fmla="*/ 8908 h 1464644"/>
                <a:gd name="connsiteX13" fmla="*/ 1896897 w 3442448"/>
                <a:gd name="connsiteY13" fmla="*/ 319827 h 1464644"/>
                <a:gd name="connsiteX14" fmla="*/ 2077407 w 3442448"/>
                <a:gd name="connsiteY14" fmla="*/ 605926 h 1464644"/>
                <a:gd name="connsiteX15" fmla="*/ 2224627 w 3442448"/>
                <a:gd name="connsiteY15" fmla="*/ 919635 h 1464644"/>
                <a:gd name="connsiteX16" fmla="*/ 2347790 w 3442448"/>
                <a:gd name="connsiteY16" fmla="*/ 1315858 h 1464644"/>
                <a:gd name="connsiteX17" fmla="*/ 2562126 w 3442448"/>
                <a:gd name="connsiteY17" fmla="*/ 1435973 h 1464644"/>
                <a:gd name="connsiteX18" fmla="*/ 2796554 w 3442448"/>
                <a:gd name="connsiteY18" fmla="*/ 1452125 h 1464644"/>
                <a:gd name="connsiteX19" fmla="*/ 2922630 w 3442448"/>
                <a:gd name="connsiteY19" fmla="*/ 1278609 h 1464644"/>
                <a:gd name="connsiteX20" fmla="*/ 3003251 w 3442448"/>
                <a:gd name="connsiteY20" fmla="*/ 361061 h 1464644"/>
                <a:gd name="connsiteX21" fmla="*/ 2971800 w 3442448"/>
                <a:gd name="connsiteY21" fmla="*/ 526619 h 1464644"/>
                <a:gd name="connsiteX22" fmla="*/ 3119718 w 3442448"/>
                <a:gd name="connsiteY22" fmla="*/ 580407 h 1464644"/>
                <a:gd name="connsiteX23" fmla="*/ 3307977 w 3442448"/>
                <a:gd name="connsiteY23" fmla="*/ 540066 h 1464644"/>
                <a:gd name="connsiteX24" fmla="*/ 3442448 w 3442448"/>
                <a:gd name="connsiteY24" fmla="*/ 755219 h 1464644"/>
                <a:gd name="connsiteX0" fmla="*/ 0 w 3442448"/>
                <a:gd name="connsiteY0" fmla="*/ 849349 h 1464644"/>
                <a:gd name="connsiteX1" fmla="*/ 262218 w 3442448"/>
                <a:gd name="connsiteY1" fmla="*/ 802284 h 1464644"/>
                <a:gd name="connsiteX2" fmla="*/ 416859 w 3442448"/>
                <a:gd name="connsiteY2" fmla="*/ 809008 h 1464644"/>
                <a:gd name="connsiteX3" fmla="*/ 497542 w 3442448"/>
                <a:gd name="connsiteY3" fmla="*/ 903136 h 1464644"/>
                <a:gd name="connsiteX4" fmla="*/ 692523 w 3442448"/>
                <a:gd name="connsiteY4" fmla="*/ 775390 h 1464644"/>
                <a:gd name="connsiteX5" fmla="*/ 813547 w 3442448"/>
                <a:gd name="connsiteY5" fmla="*/ 782113 h 1464644"/>
                <a:gd name="connsiteX6" fmla="*/ 847166 w 3442448"/>
                <a:gd name="connsiteY6" fmla="*/ 909861 h 1464644"/>
                <a:gd name="connsiteX7" fmla="*/ 954742 w 3442448"/>
                <a:gd name="connsiteY7" fmla="*/ 916584 h 1464644"/>
                <a:gd name="connsiteX8" fmla="*/ 1062318 w 3442448"/>
                <a:gd name="connsiteY8" fmla="*/ 775389 h 1464644"/>
                <a:gd name="connsiteX9" fmla="*/ 1203513 w 3442448"/>
                <a:gd name="connsiteY9" fmla="*/ 358531 h 1464644"/>
                <a:gd name="connsiteX10" fmla="*/ 1290918 w 3442448"/>
                <a:gd name="connsiteY10" fmla="*/ 143379 h 1464644"/>
                <a:gd name="connsiteX11" fmla="*/ 1492624 w 3442448"/>
                <a:gd name="connsiteY11" fmla="*/ 89589 h 1464644"/>
                <a:gd name="connsiteX12" fmla="*/ 1667437 w 3442448"/>
                <a:gd name="connsiteY12" fmla="*/ 8908 h 1464644"/>
                <a:gd name="connsiteX13" fmla="*/ 1896897 w 3442448"/>
                <a:gd name="connsiteY13" fmla="*/ 319827 h 1464644"/>
                <a:gd name="connsiteX14" fmla="*/ 2077407 w 3442448"/>
                <a:gd name="connsiteY14" fmla="*/ 605926 h 1464644"/>
                <a:gd name="connsiteX15" fmla="*/ 2224627 w 3442448"/>
                <a:gd name="connsiteY15" fmla="*/ 919635 h 1464644"/>
                <a:gd name="connsiteX16" fmla="*/ 2347790 w 3442448"/>
                <a:gd name="connsiteY16" fmla="*/ 1315858 h 1464644"/>
                <a:gd name="connsiteX17" fmla="*/ 2562126 w 3442448"/>
                <a:gd name="connsiteY17" fmla="*/ 1435973 h 1464644"/>
                <a:gd name="connsiteX18" fmla="*/ 2796554 w 3442448"/>
                <a:gd name="connsiteY18" fmla="*/ 1452125 h 1464644"/>
                <a:gd name="connsiteX19" fmla="*/ 2922630 w 3442448"/>
                <a:gd name="connsiteY19" fmla="*/ 1278609 h 1464644"/>
                <a:gd name="connsiteX20" fmla="*/ 3003251 w 3442448"/>
                <a:gd name="connsiteY20" fmla="*/ 361061 h 1464644"/>
                <a:gd name="connsiteX21" fmla="*/ 3299165 w 3442448"/>
                <a:gd name="connsiteY21" fmla="*/ 266516 h 1464644"/>
                <a:gd name="connsiteX22" fmla="*/ 3119718 w 3442448"/>
                <a:gd name="connsiteY22" fmla="*/ 580407 h 1464644"/>
                <a:gd name="connsiteX23" fmla="*/ 3307977 w 3442448"/>
                <a:gd name="connsiteY23" fmla="*/ 540066 h 1464644"/>
                <a:gd name="connsiteX24" fmla="*/ 3442448 w 3442448"/>
                <a:gd name="connsiteY24" fmla="*/ 755219 h 1464644"/>
                <a:gd name="connsiteX0" fmla="*/ 0 w 3498300"/>
                <a:gd name="connsiteY0" fmla="*/ 849349 h 1464644"/>
                <a:gd name="connsiteX1" fmla="*/ 262218 w 3498300"/>
                <a:gd name="connsiteY1" fmla="*/ 802284 h 1464644"/>
                <a:gd name="connsiteX2" fmla="*/ 416859 w 3498300"/>
                <a:gd name="connsiteY2" fmla="*/ 809008 h 1464644"/>
                <a:gd name="connsiteX3" fmla="*/ 497542 w 3498300"/>
                <a:gd name="connsiteY3" fmla="*/ 903136 h 1464644"/>
                <a:gd name="connsiteX4" fmla="*/ 692523 w 3498300"/>
                <a:gd name="connsiteY4" fmla="*/ 775390 h 1464644"/>
                <a:gd name="connsiteX5" fmla="*/ 813547 w 3498300"/>
                <a:gd name="connsiteY5" fmla="*/ 782113 h 1464644"/>
                <a:gd name="connsiteX6" fmla="*/ 847166 w 3498300"/>
                <a:gd name="connsiteY6" fmla="*/ 909861 h 1464644"/>
                <a:gd name="connsiteX7" fmla="*/ 954742 w 3498300"/>
                <a:gd name="connsiteY7" fmla="*/ 916584 h 1464644"/>
                <a:gd name="connsiteX8" fmla="*/ 1062318 w 3498300"/>
                <a:gd name="connsiteY8" fmla="*/ 775389 h 1464644"/>
                <a:gd name="connsiteX9" fmla="*/ 1203513 w 3498300"/>
                <a:gd name="connsiteY9" fmla="*/ 358531 h 1464644"/>
                <a:gd name="connsiteX10" fmla="*/ 1290918 w 3498300"/>
                <a:gd name="connsiteY10" fmla="*/ 143379 h 1464644"/>
                <a:gd name="connsiteX11" fmla="*/ 1492624 w 3498300"/>
                <a:gd name="connsiteY11" fmla="*/ 89589 h 1464644"/>
                <a:gd name="connsiteX12" fmla="*/ 1667437 w 3498300"/>
                <a:gd name="connsiteY12" fmla="*/ 8908 h 1464644"/>
                <a:gd name="connsiteX13" fmla="*/ 1896897 w 3498300"/>
                <a:gd name="connsiteY13" fmla="*/ 319827 h 1464644"/>
                <a:gd name="connsiteX14" fmla="*/ 2077407 w 3498300"/>
                <a:gd name="connsiteY14" fmla="*/ 605926 h 1464644"/>
                <a:gd name="connsiteX15" fmla="*/ 2224627 w 3498300"/>
                <a:gd name="connsiteY15" fmla="*/ 919635 h 1464644"/>
                <a:gd name="connsiteX16" fmla="*/ 2347790 w 3498300"/>
                <a:gd name="connsiteY16" fmla="*/ 1315858 h 1464644"/>
                <a:gd name="connsiteX17" fmla="*/ 2562126 w 3498300"/>
                <a:gd name="connsiteY17" fmla="*/ 1435973 h 1464644"/>
                <a:gd name="connsiteX18" fmla="*/ 2796554 w 3498300"/>
                <a:gd name="connsiteY18" fmla="*/ 1452125 h 1464644"/>
                <a:gd name="connsiteX19" fmla="*/ 2922630 w 3498300"/>
                <a:gd name="connsiteY19" fmla="*/ 1278609 h 1464644"/>
                <a:gd name="connsiteX20" fmla="*/ 3003251 w 3498300"/>
                <a:gd name="connsiteY20" fmla="*/ 361061 h 1464644"/>
                <a:gd name="connsiteX21" fmla="*/ 3299165 w 3498300"/>
                <a:gd name="connsiteY21" fmla="*/ 266516 h 1464644"/>
                <a:gd name="connsiteX22" fmla="*/ 3119718 w 3498300"/>
                <a:gd name="connsiteY22" fmla="*/ 580407 h 1464644"/>
                <a:gd name="connsiteX23" fmla="*/ 3495104 w 3498300"/>
                <a:gd name="connsiteY23" fmla="*/ 304401 h 1464644"/>
                <a:gd name="connsiteX24" fmla="*/ 3307977 w 3498300"/>
                <a:gd name="connsiteY24" fmla="*/ 540066 h 1464644"/>
                <a:gd name="connsiteX25" fmla="*/ 3442448 w 3498300"/>
                <a:gd name="connsiteY25" fmla="*/ 755219 h 1464644"/>
                <a:gd name="connsiteX0" fmla="*/ 0 w 3498300"/>
                <a:gd name="connsiteY0" fmla="*/ 849349 h 1464644"/>
                <a:gd name="connsiteX1" fmla="*/ 262218 w 3498300"/>
                <a:gd name="connsiteY1" fmla="*/ 802284 h 1464644"/>
                <a:gd name="connsiteX2" fmla="*/ 416859 w 3498300"/>
                <a:gd name="connsiteY2" fmla="*/ 809008 h 1464644"/>
                <a:gd name="connsiteX3" fmla="*/ 497542 w 3498300"/>
                <a:gd name="connsiteY3" fmla="*/ 903136 h 1464644"/>
                <a:gd name="connsiteX4" fmla="*/ 692523 w 3498300"/>
                <a:gd name="connsiteY4" fmla="*/ 775390 h 1464644"/>
                <a:gd name="connsiteX5" fmla="*/ 813547 w 3498300"/>
                <a:gd name="connsiteY5" fmla="*/ 782113 h 1464644"/>
                <a:gd name="connsiteX6" fmla="*/ 847166 w 3498300"/>
                <a:gd name="connsiteY6" fmla="*/ 909861 h 1464644"/>
                <a:gd name="connsiteX7" fmla="*/ 954742 w 3498300"/>
                <a:gd name="connsiteY7" fmla="*/ 916584 h 1464644"/>
                <a:gd name="connsiteX8" fmla="*/ 1062318 w 3498300"/>
                <a:gd name="connsiteY8" fmla="*/ 775389 h 1464644"/>
                <a:gd name="connsiteX9" fmla="*/ 1203513 w 3498300"/>
                <a:gd name="connsiteY9" fmla="*/ 358531 h 1464644"/>
                <a:gd name="connsiteX10" fmla="*/ 1290918 w 3498300"/>
                <a:gd name="connsiteY10" fmla="*/ 143379 h 1464644"/>
                <a:gd name="connsiteX11" fmla="*/ 1492624 w 3498300"/>
                <a:gd name="connsiteY11" fmla="*/ 89589 h 1464644"/>
                <a:gd name="connsiteX12" fmla="*/ 1667437 w 3498300"/>
                <a:gd name="connsiteY12" fmla="*/ 8908 h 1464644"/>
                <a:gd name="connsiteX13" fmla="*/ 1896897 w 3498300"/>
                <a:gd name="connsiteY13" fmla="*/ 319827 h 1464644"/>
                <a:gd name="connsiteX14" fmla="*/ 2077407 w 3498300"/>
                <a:gd name="connsiteY14" fmla="*/ 605926 h 1464644"/>
                <a:gd name="connsiteX15" fmla="*/ 2224627 w 3498300"/>
                <a:gd name="connsiteY15" fmla="*/ 919635 h 1464644"/>
                <a:gd name="connsiteX16" fmla="*/ 2347790 w 3498300"/>
                <a:gd name="connsiteY16" fmla="*/ 1315858 h 1464644"/>
                <a:gd name="connsiteX17" fmla="*/ 2562126 w 3498300"/>
                <a:gd name="connsiteY17" fmla="*/ 1435973 h 1464644"/>
                <a:gd name="connsiteX18" fmla="*/ 2796554 w 3498300"/>
                <a:gd name="connsiteY18" fmla="*/ 1452125 h 1464644"/>
                <a:gd name="connsiteX19" fmla="*/ 2922630 w 3498300"/>
                <a:gd name="connsiteY19" fmla="*/ 1278609 h 1464644"/>
                <a:gd name="connsiteX20" fmla="*/ 3003251 w 3498300"/>
                <a:gd name="connsiteY20" fmla="*/ 361061 h 1464644"/>
                <a:gd name="connsiteX21" fmla="*/ 3299165 w 3498300"/>
                <a:gd name="connsiteY21" fmla="*/ 266516 h 1464644"/>
                <a:gd name="connsiteX22" fmla="*/ 3454528 w 3498300"/>
                <a:gd name="connsiteY22" fmla="*/ 216209 h 1464644"/>
                <a:gd name="connsiteX23" fmla="*/ 3495104 w 3498300"/>
                <a:gd name="connsiteY23" fmla="*/ 304401 h 1464644"/>
                <a:gd name="connsiteX24" fmla="*/ 3307977 w 3498300"/>
                <a:gd name="connsiteY24" fmla="*/ 540066 h 1464644"/>
                <a:gd name="connsiteX25" fmla="*/ 3442448 w 3498300"/>
                <a:gd name="connsiteY25" fmla="*/ 755219 h 1464644"/>
                <a:gd name="connsiteX0" fmla="*/ 0 w 3643240"/>
                <a:gd name="connsiteY0" fmla="*/ 849349 h 1464644"/>
                <a:gd name="connsiteX1" fmla="*/ 262218 w 3643240"/>
                <a:gd name="connsiteY1" fmla="*/ 802284 h 1464644"/>
                <a:gd name="connsiteX2" fmla="*/ 416859 w 3643240"/>
                <a:gd name="connsiteY2" fmla="*/ 809008 h 1464644"/>
                <a:gd name="connsiteX3" fmla="*/ 497542 w 3643240"/>
                <a:gd name="connsiteY3" fmla="*/ 903136 h 1464644"/>
                <a:gd name="connsiteX4" fmla="*/ 692523 w 3643240"/>
                <a:gd name="connsiteY4" fmla="*/ 775390 h 1464644"/>
                <a:gd name="connsiteX5" fmla="*/ 813547 w 3643240"/>
                <a:gd name="connsiteY5" fmla="*/ 782113 h 1464644"/>
                <a:gd name="connsiteX6" fmla="*/ 847166 w 3643240"/>
                <a:gd name="connsiteY6" fmla="*/ 909861 h 1464644"/>
                <a:gd name="connsiteX7" fmla="*/ 954742 w 3643240"/>
                <a:gd name="connsiteY7" fmla="*/ 916584 h 1464644"/>
                <a:gd name="connsiteX8" fmla="*/ 1062318 w 3643240"/>
                <a:gd name="connsiteY8" fmla="*/ 775389 h 1464644"/>
                <a:gd name="connsiteX9" fmla="*/ 1203513 w 3643240"/>
                <a:gd name="connsiteY9" fmla="*/ 358531 h 1464644"/>
                <a:gd name="connsiteX10" fmla="*/ 1290918 w 3643240"/>
                <a:gd name="connsiteY10" fmla="*/ 143379 h 1464644"/>
                <a:gd name="connsiteX11" fmla="*/ 1492624 w 3643240"/>
                <a:gd name="connsiteY11" fmla="*/ 89589 h 1464644"/>
                <a:gd name="connsiteX12" fmla="*/ 1667437 w 3643240"/>
                <a:gd name="connsiteY12" fmla="*/ 8908 h 1464644"/>
                <a:gd name="connsiteX13" fmla="*/ 1896897 w 3643240"/>
                <a:gd name="connsiteY13" fmla="*/ 319827 h 1464644"/>
                <a:gd name="connsiteX14" fmla="*/ 2077407 w 3643240"/>
                <a:gd name="connsiteY14" fmla="*/ 605926 h 1464644"/>
                <a:gd name="connsiteX15" fmla="*/ 2224627 w 3643240"/>
                <a:gd name="connsiteY15" fmla="*/ 919635 h 1464644"/>
                <a:gd name="connsiteX16" fmla="*/ 2347790 w 3643240"/>
                <a:gd name="connsiteY16" fmla="*/ 1315858 h 1464644"/>
                <a:gd name="connsiteX17" fmla="*/ 2562126 w 3643240"/>
                <a:gd name="connsiteY17" fmla="*/ 1435973 h 1464644"/>
                <a:gd name="connsiteX18" fmla="*/ 2796554 w 3643240"/>
                <a:gd name="connsiteY18" fmla="*/ 1452125 h 1464644"/>
                <a:gd name="connsiteX19" fmla="*/ 2922630 w 3643240"/>
                <a:gd name="connsiteY19" fmla="*/ 1278609 h 1464644"/>
                <a:gd name="connsiteX20" fmla="*/ 3003251 w 3643240"/>
                <a:gd name="connsiteY20" fmla="*/ 361061 h 1464644"/>
                <a:gd name="connsiteX21" fmla="*/ 3299165 w 3643240"/>
                <a:gd name="connsiteY21" fmla="*/ 266516 h 1464644"/>
                <a:gd name="connsiteX22" fmla="*/ 3454528 w 3643240"/>
                <a:gd name="connsiteY22" fmla="*/ 216209 h 1464644"/>
                <a:gd name="connsiteX23" fmla="*/ 3495104 w 3643240"/>
                <a:gd name="connsiteY23" fmla="*/ 304401 h 1464644"/>
                <a:gd name="connsiteX24" fmla="*/ 3642801 w 3643240"/>
                <a:gd name="connsiteY24" fmla="*/ 473322 h 1464644"/>
                <a:gd name="connsiteX25" fmla="*/ 3442448 w 3643240"/>
                <a:gd name="connsiteY25" fmla="*/ 755219 h 1464644"/>
                <a:gd name="connsiteX0" fmla="*/ 0 w 3992890"/>
                <a:gd name="connsiteY0" fmla="*/ 849349 h 1464644"/>
                <a:gd name="connsiteX1" fmla="*/ 262218 w 3992890"/>
                <a:gd name="connsiteY1" fmla="*/ 802284 h 1464644"/>
                <a:gd name="connsiteX2" fmla="*/ 416859 w 3992890"/>
                <a:gd name="connsiteY2" fmla="*/ 809008 h 1464644"/>
                <a:gd name="connsiteX3" fmla="*/ 497542 w 3992890"/>
                <a:gd name="connsiteY3" fmla="*/ 903136 h 1464644"/>
                <a:gd name="connsiteX4" fmla="*/ 692523 w 3992890"/>
                <a:gd name="connsiteY4" fmla="*/ 775390 h 1464644"/>
                <a:gd name="connsiteX5" fmla="*/ 813547 w 3992890"/>
                <a:gd name="connsiteY5" fmla="*/ 782113 h 1464644"/>
                <a:gd name="connsiteX6" fmla="*/ 847166 w 3992890"/>
                <a:gd name="connsiteY6" fmla="*/ 909861 h 1464644"/>
                <a:gd name="connsiteX7" fmla="*/ 954742 w 3992890"/>
                <a:gd name="connsiteY7" fmla="*/ 916584 h 1464644"/>
                <a:gd name="connsiteX8" fmla="*/ 1062318 w 3992890"/>
                <a:gd name="connsiteY8" fmla="*/ 775389 h 1464644"/>
                <a:gd name="connsiteX9" fmla="*/ 1203513 w 3992890"/>
                <a:gd name="connsiteY9" fmla="*/ 358531 h 1464644"/>
                <a:gd name="connsiteX10" fmla="*/ 1290918 w 3992890"/>
                <a:gd name="connsiteY10" fmla="*/ 143379 h 1464644"/>
                <a:gd name="connsiteX11" fmla="*/ 1492624 w 3992890"/>
                <a:gd name="connsiteY11" fmla="*/ 89589 h 1464644"/>
                <a:gd name="connsiteX12" fmla="*/ 1667437 w 3992890"/>
                <a:gd name="connsiteY12" fmla="*/ 8908 h 1464644"/>
                <a:gd name="connsiteX13" fmla="*/ 1896897 w 3992890"/>
                <a:gd name="connsiteY13" fmla="*/ 319827 h 1464644"/>
                <a:gd name="connsiteX14" fmla="*/ 2077407 w 3992890"/>
                <a:gd name="connsiteY14" fmla="*/ 605926 h 1464644"/>
                <a:gd name="connsiteX15" fmla="*/ 2224627 w 3992890"/>
                <a:gd name="connsiteY15" fmla="*/ 919635 h 1464644"/>
                <a:gd name="connsiteX16" fmla="*/ 2347790 w 3992890"/>
                <a:gd name="connsiteY16" fmla="*/ 1315858 h 1464644"/>
                <a:gd name="connsiteX17" fmla="*/ 2562126 w 3992890"/>
                <a:gd name="connsiteY17" fmla="*/ 1435973 h 1464644"/>
                <a:gd name="connsiteX18" fmla="*/ 2796554 w 3992890"/>
                <a:gd name="connsiteY18" fmla="*/ 1452125 h 1464644"/>
                <a:gd name="connsiteX19" fmla="*/ 2922630 w 3992890"/>
                <a:gd name="connsiteY19" fmla="*/ 1278609 h 1464644"/>
                <a:gd name="connsiteX20" fmla="*/ 3003251 w 3992890"/>
                <a:gd name="connsiteY20" fmla="*/ 361061 h 1464644"/>
                <a:gd name="connsiteX21" fmla="*/ 3299165 w 3992890"/>
                <a:gd name="connsiteY21" fmla="*/ 266516 h 1464644"/>
                <a:gd name="connsiteX22" fmla="*/ 3454528 w 3992890"/>
                <a:gd name="connsiteY22" fmla="*/ 216209 h 1464644"/>
                <a:gd name="connsiteX23" fmla="*/ 3495104 w 3992890"/>
                <a:gd name="connsiteY23" fmla="*/ 304401 h 1464644"/>
                <a:gd name="connsiteX24" fmla="*/ 3642801 w 3992890"/>
                <a:gd name="connsiteY24" fmla="*/ 473322 h 1464644"/>
                <a:gd name="connsiteX25" fmla="*/ 3992890 w 3992890"/>
                <a:gd name="connsiteY25" fmla="*/ 257220 h 1464644"/>
                <a:gd name="connsiteX0" fmla="*/ 0 w 3992890"/>
                <a:gd name="connsiteY0" fmla="*/ 849349 h 1464644"/>
                <a:gd name="connsiteX1" fmla="*/ 262218 w 3992890"/>
                <a:gd name="connsiteY1" fmla="*/ 802284 h 1464644"/>
                <a:gd name="connsiteX2" fmla="*/ 416859 w 3992890"/>
                <a:gd name="connsiteY2" fmla="*/ 809008 h 1464644"/>
                <a:gd name="connsiteX3" fmla="*/ 497542 w 3992890"/>
                <a:gd name="connsiteY3" fmla="*/ 903136 h 1464644"/>
                <a:gd name="connsiteX4" fmla="*/ 692523 w 3992890"/>
                <a:gd name="connsiteY4" fmla="*/ 775390 h 1464644"/>
                <a:gd name="connsiteX5" fmla="*/ 813547 w 3992890"/>
                <a:gd name="connsiteY5" fmla="*/ 782113 h 1464644"/>
                <a:gd name="connsiteX6" fmla="*/ 847166 w 3992890"/>
                <a:gd name="connsiteY6" fmla="*/ 909861 h 1464644"/>
                <a:gd name="connsiteX7" fmla="*/ 954742 w 3992890"/>
                <a:gd name="connsiteY7" fmla="*/ 916584 h 1464644"/>
                <a:gd name="connsiteX8" fmla="*/ 1062318 w 3992890"/>
                <a:gd name="connsiteY8" fmla="*/ 775389 h 1464644"/>
                <a:gd name="connsiteX9" fmla="*/ 1203513 w 3992890"/>
                <a:gd name="connsiteY9" fmla="*/ 358531 h 1464644"/>
                <a:gd name="connsiteX10" fmla="*/ 1290918 w 3992890"/>
                <a:gd name="connsiteY10" fmla="*/ 143379 h 1464644"/>
                <a:gd name="connsiteX11" fmla="*/ 1492624 w 3992890"/>
                <a:gd name="connsiteY11" fmla="*/ 89589 h 1464644"/>
                <a:gd name="connsiteX12" fmla="*/ 1667437 w 3992890"/>
                <a:gd name="connsiteY12" fmla="*/ 8908 h 1464644"/>
                <a:gd name="connsiteX13" fmla="*/ 1896897 w 3992890"/>
                <a:gd name="connsiteY13" fmla="*/ 319827 h 1464644"/>
                <a:gd name="connsiteX14" fmla="*/ 2077407 w 3992890"/>
                <a:gd name="connsiteY14" fmla="*/ 605926 h 1464644"/>
                <a:gd name="connsiteX15" fmla="*/ 2224627 w 3992890"/>
                <a:gd name="connsiteY15" fmla="*/ 919635 h 1464644"/>
                <a:gd name="connsiteX16" fmla="*/ 2347790 w 3992890"/>
                <a:gd name="connsiteY16" fmla="*/ 1315858 h 1464644"/>
                <a:gd name="connsiteX17" fmla="*/ 2562126 w 3992890"/>
                <a:gd name="connsiteY17" fmla="*/ 1435973 h 1464644"/>
                <a:gd name="connsiteX18" fmla="*/ 2796554 w 3992890"/>
                <a:gd name="connsiteY18" fmla="*/ 1452125 h 1464644"/>
                <a:gd name="connsiteX19" fmla="*/ 2922630 w 3992890"/>
                <a:gd name="connsiteY19" fmla="*/ 1278609 h 1464644"/>
                <a:gd name="connsiteX20" fmla="*/ 3003251 w 3992890"/>
                <a:gd name="connsiteY20" fmla="*/ 361061 h 1464644"/>
                <a:gd name="connsiteX21" fmla="*/ 3299165 w 3992890"/>
                <a:gd name="connsiteY21" fmla="*/ 266516 h 1464644"/>
                <a:gd name="connsiteX22" fmla="*/ 3454528 w 3992890"/>
                <a:gd name="connsiteY22" fmla="*/ 216209 h 1464644"/>
                <a:gd name="connsiteX23" fmla="*/ 3495104 w 3992890"/>
                <a:gd name="connsiteY23" fmla="*/ 304401 h 1464644"/>
                <a:gd name="connsiteX24" fmla="*/ 3762045 w 3992890"/>
                <a:gd name="connsiteY24" fmla="*/ 235510 h 1464644"/>
                <a:gd name="connsiteX25" fmla="*/ 3992890 w 3992890"/>
                <a:gd name="connsiteY25" fmla="*/ 257220 h 1464644"/>
                <a:gd name="connsiteX0" fmla="*/ 0 w 3992890"/>
                <a:gd name="connsiteY0" fmla="*/ 849349 h 1464644"/>
                <a:gd name="connsiteX1" fmla="*/ 262218 w 3992890"/>
                <a:gd name="connsiteY1" fmla="*/ 802284 h 1464644"/>
                <a:gd name="connsiteX2" fmla="*/ 416859 w 3992890"/>
                <a:gd name="connsiteY2" fmla="*/ 809008 h 1464644"/>
                <a:gd name="connsiteX3" fmla="*/ 497542 w 3992890"/>
                <a:gd name="connsiteY3" fmla="*/ 903136 h 1464644"/>
                <a:gd name="connsiteX4" fmla="*/ 692523 w 3992890"/>
                <a:gd name="connsiteY4" fmla="*/ 775390 h 1464644"/>
                <a:gd name="connsiteX5" fmla="*/ 813547 w 3992890"/>
                <a:gd name="connsiteY5" fmla="*/ 782113 h 1464644"/>
                <a:gd name="connsiteX6" fmla="*/ 847166 w 3992890"/>
                <a:gd name="connsiteY6" fmla="*/ 909861 h 1464644"/>
                <a:gd name="connsiteX7" fmla="*/ 954742 w 3992890"/>
                <a:gd name="connsiteY7" fmla="*/ 916584 h 1464644"/>
                <a:gd name="connsiteX8" fmla="*/ 1062318 w 3992890"/>
                <a:gd name="connsiteY8" fmla="*/ 775389 h 1464644"/>
                <a:gd name="connsiteX9" fmla="*/ 1203513 w 3992890"/>
                <a:gd name="connsiteY9" fmla="*/ 358531 h 1464644"/>
                <a:gd name="connsiteX10" fmla="*/ 1290918 w 3992890"/>
                <a:gd name="connsiteY10" fmla="*/ 143379 h 1464644"/>
                <a:gd name="connsiteX11" fmla="*/ 1492624 w 3992890"/>
                <a:gd name="connsiteY11" fmla="*/ 89589 h 1464644"/>
                <a:gd name="connsiteX12" fmla="*/ 1667437 w 3992890"/>
                <a:gd name="connsiteY12" fmla="*/ 8908 h 1464644"/>
                <a:gd name="connsiteX13" fmla="*/ 1896897 w 3992890"/>
                <a:gd name="connsiteY13" fmla="*/ 319827 h 1464644"/>
                <a:gd name="connsiteX14" fmla="*/ 2077407 w 3992890"/>
                <a:gd name="connsiteY14" fmla="*/ 605926 h 1464644"/>
                <a:gd name="connsiteX15" fmla="*/ 2224627 w 3992890"/>
                <a:gd name="connsiteY15" fmla="*/ 919635 h 1464644"/>
                <a:gd name="connsiteX16" fmla="*/ 2347790 w 3992890"/>
                <a:gd name="connsiteY16" fmla="*/ 1315858 h 1464644"/>
                <a:gd name="connsiteX17" fmla="*/ 2562126 w 3992890"/>
                <a:gd name="connsiteY17" fmla="*/ 1435973 h 1464644"/>
                <a:gd name="connsiteX18" fmla="*/ 2796554 w 3992890"/>
                <a:gd name="connsiteY18" fmla="*/ 1452125 h 1464644"/>
                <a:gd name="connsiteX19" fmla="*/ 2922630 w 3992890"/>
                <a:gd name="connsiteY19" fmla="*/ 1278609 h 1464644"/>
                <a:gd name="connsiteX20" fmla="*/ 3003251 w 3992890"/>
                <a:gd name="connsiteY20" fmla="*/ 361061 h 1464644"/>
                <a:gd name="connsiteX21" fmla="*/ 3299165 w 3992890"/>
                <a:gd name="connsiteY21" fmla="*/ 266516 h 1464644"/>
                <a:gd name="connsiteX22" fmla="*/ 3454528 w 3992890"/>
                <a:gd name="connsiteY22" fmla="*/ 216209 h 1464644"/>
                <a:gd name="connsiteX23" fmla="*/ 3577163 w 3992890"/>
                <a:gd name="connsiteY23" fmla="*/ 200392 h 1464644"/>
                <a:gd name="connsiteX24" fmla="*/ 3762045 w 3992890"/>
                <a:gd name="connsiteY24" fmla="*/ 235510 h 1464644"/>
                <a:gd name="connsiteX25" fmla="*/ 3992890 w 3992890"/>
                <a:gd name="connsiteY25" fmla="*/ 257220 h 1464644"/>
                <a:gd name="connsiteX0" fmla="*/ 0 w 3992890"/>
                <a:gd name="connsiteY0" fmla="*/ 849349 h 1464644"/>
                <a:gd name="connsiteX1" fmla="*/ 262218 w 3992890"/>
                <a:gd name="connsiteY1" fmla="*/ 802284 h 1464644"/>
                <a:gd name="connsiteX2" fmla="*/ 416859 w 3992890"/>
                <a:gd name="connsiteY2" fmla="*/ 809008 h 1464644"/>
                <a:gd name="connsiteX3" fmla="*/ 497542 w 3992890"/>
                <a:gd name="connsiteY3" fmla="*/ 903136 h 1464644"/>
                <a:gd name="connsiteX4" fmla="*/ 692523 w 3992890"/>
                <a:gd name="connsiteY4" fmla="*/ 775390 h 1464644"/>
                <a:gd name="connsiteX5" fmla="*/ 813547 w 3992890"/>
                <a:gd name="connsiteY5" fmla="*/ 782113 h 1464644"/>
                <a:gd name="connsiteX6" fmla="*/ 847166 w 3992890"/>
                <a:gd name="connsiteY6" fmla="*/ 909861 h 1464644"/>
                <a:gd name="connsiteX7" fmla="*/ 954742 w 3992890"/>
                <a:gd name="connsiteY7" fmla="*/ 916584 h 1464644"/>
                <a:gd name="connsiteX8" fmla="*/ 1062318 w 3992890"/>
                <a:gd name="connsiteY8" fmla="*/ 775389 h 1464644"/>
                <a:gd name="connsiteX9" fmla="*/ 1270521 w 3992890"/>
                <a:gd name="connsiteY9" fmla="*/ 31440 h 1464644"/>
                <a:gd name="connsiteX10" fmla="*/ 1290918 w 3992890"/>
                <a:gd name="connsiteY10" fmla="*/ 143379 h 1464644"/>
                <a:gd name="connsiteX11" fmla="*/ 1492624 w 3992890"/>
                <a:gd name="connsiteY11" fmla="*/ 89589 h 1464644"/>
                <a:gd name="connsiteX12" fmla="*/ 1667437 w 3992890"/>
                <a:gd name="connsiteY12" fmla="*/ 8908 h 1464644"/>
                <a:gd name="connsiteX13" fmla="*/ 1896897 w 3992890"/>
                <a:gd name="connsiteY13" fmla="*/ 319827 h 1464644"/>
                <a:gd name="connsiteX14" fmla="*/ 2077407 w 3992890"/>
                <a:gd name="connsiteY14" fmla="*/ 605926 h 1464644"/>
                <a:gd name="connsiteX15" fmla="*/ 2224627 w 3992890"/>
                <a:gd name="connsiteY15" fmla="*/ 919635 h 1464644"/>
                <a:gd name="connsiteX16" fmla="*/ 2347790 w 3992890"/>
                <a:gd name="connsiteY16" fmla="*/ 1315858 h 1464644"/>
                <a:gd name="connsiteX17" fmla="*/ 2562126 w 3992890"/>
                <a:gd name="connsiteY17" fmla="*/ 1435973 h 1464644"/>
                <a:gd name="connsiteX18" fmla="*/ 2796554 w 3992890"/>
                <a:gd name="connsiteY18" fmla="*/ 1452125 h 1464644"/>
                <a:gd name="connsiteX19" fmla="*/ 2922630 w 3992890"/>
                <a:gd name="connsiteY19" fmla="*/ 1278609 h 1464644"/>
                <a:gd name="connsiteX20" fmla="*/ 3003251 w 3992890"/>
                <a:gd name="connsiteY20" fmla="*/ 361061 h 1464644"/>
                <a:gd name="connsiteX21" fmla="*/ 3299165 w 3992890"/>
                <a:gd name="connsiteY21" fmla="*/ 266516 h 1464644"/>
                <a:gd name="connsiteX22" fmla="*/ 3454528 w 3992890"/>
                <a:gd name="connsiteY22" fmla="*/ 216209 h 1464644"/>
                <a:gd name="connsiteX23" fmla="*/ 3577163 w 3992890"/>
                <a:gd name="connsiteY23" fmla="*/ 200392 h 1464644"/>
                <a:gd name="connsiteX24" fmla="*/ 3762045 w 3992890"/>
                <a:gd name="connsiteY24" fmla="*/ 235510 h 1464644"/>
                <a:gd name="connsiteX25" fmla="*/ 3992890 w 3992890"/>
                <a:gd name="connsiteY25" fmla="*/ 257220 h 1464644"/>
                <a:gd name="connsiteX0" fmla="*/ 0 w 3992890"/>
                <a:gd name="connsiteY0" fmla="*/ 936248 h 1551543"/>
                <a:gd name="connsiteX1" fmla="*/ 262218 w 3992890"/>
                <a:gd name="connsiteY1" fmla="*/ 889183 h 1551543"/>
                <a:gd name="connsiteX2" fmla="*/ 416859 w 3992890"/>
                <a:gd name="connsiteY2" fmla="*/ 895907 h 1551543"/>
                <a:gd name="connsiteX3" fmla="*/ 497542 w 3992890"/>
                <a:gd name="connsiteY3" fmla="*/ 990035 h 1551543"/>
                <a:gd name="connsiteX4" fmla="*/ 692523 w 3992890"/>
                <a:gd name="connsiteY4" fmla="*/ 862289 h 1551543"/>
                <a:gd name="connsiteX5" fmla="*/ 813547 w 3992890"/>
                <a:gd name="connsiteY5" fmla="*/ 869012 h 1551543"/>
                <a:gd name="connsiteX6" fmla="*/ 847166 w 3992890"/>
                <a:gd name="connsiteY6" fmla="*/ 996760 h 1551543"/>
                <a:gd name="connsiteX7" fmla="*/ 954742 w 3992890"/>
                <a:gd name="connsiteY7" fmla="*/ 1003483 h 1551543"/>
                <a:gd name="connsiteX8" fmla="*/ 1062318 w 3992890"/>
                <a:gd name="connsiteY8" fmla="*/ 862288 h 1551543"/>
                <a:gd name="connsiteX9" fmla="*/ 1270521 w 3992890"/>
                <a:gd name="connsiteY9" fmla="*/ 118339 h 1551543"/>
                <a:gd name="connsiteX10" fmla="*/ 1469453 w 3992890"/>
                <a:gd name="connsiteY10" fmla="*/ 7227 h 1551543"/>
                <a:gd name="connsiteX11" fmla="*/ 1492624 w 3992890"/>
                <a:gd name="connsiteY11" fmla="*/ 176488 h 1551543"/>
                <a:gd name="connsiteX12" fmla="*/ 1667437 w 3992890"/>
                <a:gd name="connsiteY12" fmla="*/ 95807 h 1551543"/>
                <a:gd name="connsiteX13" fmla="*/ 1896897 w 3992890"/>
                <a:gd name="connsiteY13" fmla="*/ 406726 h 1551543"/>
                <a:gd name="connsiteX14" fmla="*/ 2077407 w 3992890"/>
                <a:gd name="connsiteY14" fmla="*/ 692825 h 1551543"/>
                <a:gd name="connsiteX15" fmla="*/ 2224627 w 3992890"/>
                <a:gd name="connsiteY15" fmla="*/ 1006534 h 1551543"/>
                <a:gd name="connsiteX16" fmla="*/ 2347790 w 3992890"/>
                <a:gd name="connsiteY16" fmla="*/ 1402757 h 1551543"/>
                <a:gd name="connsiteX17" fmla="*/ 2562126 w 3992890"/>
                <a:gd name="connsiteY17" fmla="*/ 1522872 h 1551543"/>
                <a:gd name="connsiteX18" fmla="*/ 2796554 w 3992890"/>
                <a:gd name="connsiteY18" fmla="*/ 1539024 h 1551543"/>
                <a:gd name="connsiteX19" fmla="*/ 2922630 w 3992890"/>
                <a:gd name="connsiteY19" fmla="*/ 1365508 h 1551543"/>
                <a:gd name="connsiteX20" fmla="*/ 3003251 w 3992890"/>
                <a:gd name="connsiteY20" fmla="*/ 447960 h 1551543"/>
                <a:gd name="connsiteX21" fmla="*/ 3299165 w 3992890"/>
                <a:gd name="connsiteY21" fmla="*/ 353415 h 1551543"/>
                <a:gd name="connsiteX22" fmla="*/ 3454528 w 3992890"/>
                <a:gd name="connsiteY22" fmla="*/ 303108 h 1551543"/>
                <a:gd name="connsiteX23" fmla="*/ 3577163 w 3992890"/>
                <a:gd name="connsiteY23" fmla="*/ 287291 h 1551543"/>
                <a:gd name="connsiteX24" fmla="*/ 3762045 w 3992890"/>
                <a:gd name="connsiteY24" fmla="*/ 322409 h 1551543"/>
                <a:gd name="connsiteX25" fmla="*/ 3992890 w 3992890"/>
                <a:gd name="connsiteY25" fmla="*/ 344119 h 1551543"/>
                <a:gd name="connsiteX0" fmla="*/ 0 w 3992890"/>
                <a:gd name="connsiteY0" fmla="*/ 932846 h 1548141"/>
                <a:gd name="connsiteX1" fmla="*/ 262218 w 3992890"/>
                <a:gd name="connsiteY1" fmla="*/ 885781 h 1548141"/>
                <a:gd name="connsiteX2" fmla="*/ 416859 w 3992890"/>
                <a:gd name="connsiteY2" fmla="*/ 892505 h 1548141"/>
                <a:gd name="connsiteX3" fmla="*/ 497542 w 3992890"/>
                <a:gd name="connsiteY3" fmla="*/ 986633 h 1548141"/>
                <a:gd name="connsiteX4" fmla="*/ 692523 w 3992890"/>
                <a:gd name="connsiteY4" fmla="*/ 858887 h 1548141"/>
                <a:gd name="connsiteX5" fmla="*/ 813547 w 3992890"/>
                <a:gd name="connsiteY5" fmla="*/ 865610 h 1548141"/>
                <a:gd name="connsiteX6" fmla="*/ 847166 w 3992890"/>
                <a:gd name="connsiteY6" fmla="*/ 993358 h 1548141"/>
                <a:gd name="connsiteX7" fmla="*/ 954742 w 3992890"/>
                <a:gd name="connsiteY7" fmla="*/ 1000081 h 1548141"/>
                <a:gd name="connsiteX8" fmla="*/ 1062318 w 3992890"/>
                <a:gd name="connsiteY8" fmla="*/ 858886 h 1548141"/>
                <a:gd name="connsiteX9" fmla="*/ 1270521 w 3992890"/>
                <a:gd name="connsiteY9" fmla="*/ 114937 h 1548141"/>
                <a:gd name="connsiteX10" fmla="*/ 1469453 w 3992890"/>
                <a:gd name="connsiteY10" fmla="*/ 3825 h 1548141"/>
                <a:gd name="connsiteX11" fmla="*/ 1574525 w 3992890"/>
                <a:gd name="connsiteY11" fmla="*/ 31849 h 1548141"/>
                <a:gd name="connsiteX12" fmla="*/ 1667437 w 3992890"/>
                <a:gd name="connsiteY12" fmla="*/ 92405 h 1548141"/>
                <a:gd name="connsiteX13" fmla="*/ 1896897 w 3992890"/>
                <a:gd name="connsiteY13" fmla="*/ 403324 h 1548141"/>
                <a:gd name="connsiteX14" fmla="*/ 2077407 w 3992890"/>
                <a:gd name="connsiteY14" fmla="*/ 689423 h 1548141"/>
                <a:gd name="connsiteX15" fmla="*/ 2224627 w 3992890"/>
                <a:gd name="connsiteY15" fmla="*/ 1003132 h 1548141"/>
                <a:gd name="connsiteX16" fmla="*/ 2347790 w 3992890"/>
                <a:gd name="connsiteY16" fmla="*/ 1399355 h 1548141"/>
                <a:gd name="connsiteX17" fmla="*/ 2562126 w 3992890"/>
                <a:gd name="connsiteY17" fmla="*/ 1519470 h 1548141"/>
                <a:gd name="connsiteX18" fmla="*/ 2796554 w 3992890"/>
                <a:gd name="connsiteY18" fmla="*/ 1535622 h 1548141"/>
                <a:gd name="connsiteX19" fmla="*/ 2922630 w 3992890"/>
                <a:gd name="connsiteY19" fmla="*/ 1362106 h 1548141"/>
                <a:gd name="connsiteX20" fmla="*/ 3003251 w 3992890"/>
                <a:gd name="connsiteY20" fmla="*/ 444558 h 1548141"/>
                <a:gd name="connsiteX21" fmla="*/ 3299165 w 3992890"/>
                <a:gd name="connsiteY21" fmla="*/ 350013 h 1548141"/>
                <a:gd name="connsiteX22" fmla="*/ 3454528 w 3992890"/>
                <a:gd name="connsiteY22" fmla="*/ 299706 h 1548141"/>
                <a:gd name="connsiteX23" fmla="*/ 3577163 w 3992890"/>
                <a:gd name="connsiteY23" fmla="*/ 283889 h 1548141"/>
                <a:gd name="connsiteX24" fmla="*/ 3762045 w 3992890"/>
                <a:gd name="connsiteY24" fmla="*/ 319007 h 1548141"/>
                <a:gd name="connsiteX25" fmla="*/ 3992890 w 3992890"/>
                <a:gd name="connsiteY25" fmla="*/ 340717 h 154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92890" h="1548141">
                  <a:moveTo>
                    <a:pt x="0" y="932846"/>
                  </a:moveTo>
                  <a:cubicBezTo>
                    <a:pt x="91328" y="912115"/>
                    <a:pt x="192742" y="892504"/>
                    <a:pt x="262218" y="885781"/>
                  </a:cubicBezTo>
                  <a:cubicBezTo>
                    <a:pt x="331694" y="879058"/>
                    <a:pt x="377638" y="875696"/>
                    <a:pt x="416859" y="892505"/>
                  </a:cubicBezTo>
                  <a:cubicBezTo>
                    <a:pt x="456080" y="909314"/>
                    <a:pt x="451598" y="992236"/>
                    <a:pt x="497542" y="986633"/>
                  </a:cubicBezTo>
                  <a:cubicBezTo>
                    <a:pt x="543486" y="981030"/>
                    <a:pt x="639856" y="879057"/>
                    <a:pt x="692523" y="858887"/>
                  </a:cubicBezTo>
                  <a:cubicBezTo>
                    <a:pt x="745190" y="838717"/>
                    <a:pt x="787773" y="843198"/>
                    <a:pt x="813547" y="865610"/>
                  </a:cubicBezTo>
                  <a:cubicBezTo>
                    <a:pt x="839321" y="888022"/>
                    <a:pt x="823634" y="970946"/>
                    <a:pt x="847166" y="993358"/>
                  </a:cubicBezTo>
                  <a:cubicBezTo>
                    <a:pt x="870698" y="1015770"/>
                    <a:pt x="918883" y="1022493"/>
                    <a:pt x="954742" y="1000081"/>
                  </a:cubicBezTo>
                  <a:cubicBezTo>
                    <a:pt x="990601" y="977669"/>
                    <a:pt x="1009688" y="1006410"/>
                    <a:pt x="1062318" y="858886"/>
                  </a:cubicBezTo>
                  <a:cubicBezTo>
                    <a:pt x="1114948" y="711362"/>
                    <a:pt x="1202665" y="257447"/>
                    <a:pt x="1270521" y="114937"/>
                  </a:cubicBezTo>
                  <a:cubicBezTo>
                    <a:pt x="1338377" y="-27573"/>
                    <a:pt x="1418786" y="17673"/>
                    <a:pt x="1469453" y="3825"/>
                  </a:cubicBezTo>
                  <a:cubicBezTo>
                    <a:pt x="1520120" y="-10023"/>
                    <a:pt x="1541528" y="17086"/>
                    <a:pt x="1574525" y="31849"/>
                  </a:cubicBezTo>
                  <a:cubicBezTo>
                    <a:pt x="1607522" y="46612"/>
                    <a:pt x="1613708" y="30493"/>
                    <a:pt x="1667437" y="92405"/>
                  </a:cubicBezTo>
                  <a:cubicBezTo>
                    <a:pt x="1721166" y="154317"/>
                    <a:pt x="1828569" y="303821"/>
                    <a:pt x="1896897" y="403324"/>
                  </a:cubicBezTo>
                  <a:cubicBezTo>
                    <a:pt x="1965225" y="502827"/>
                    <a:pt x="2022785" y="589455"/>
                    <a:pt x="2077407" y="689423"/>
                  </a:cubicBezTo>
                  <a:cubicBezTo>
                    <a:pt x="2132029" y="789391"/>
                    <a:pt x="2179563" y="884810"/>
                    <a:pt x="2224627" y="1003132"/>
                  </a:cubicBezTo>
                  <a:cubicBezTo>
                    <a:pt x="2269691" y="1121454"/>
                    <a:pt x="2291540" y="1313299"/>
                    <a:pt x="2347790" y="1399355"/>
                  </a:cubicBezTo>
                  <a:cubicBezTo>
                    <a:pt x="2404040" y="1485411"/>
                    <a:pt x="2487332" y="1496759"/>
                    <a:pt x="2562126" y="1519470"/>
                  </a:cubicBezTo>
                  <a:cubicBezTo>
                    <a:pt x="2636920" y="1542181"/>
                    <a:pt x="2736470" y="1561849"/>
                    <a:pt x="2796554" y="1535622"/>
                  </a:cubicBezTo>
                  <a:cubicBezTo>
                    <a:pt x="2856638" y="1509395"/>
                    <a:pt x="2919196" y="1512995"/>
                    <a:pt x="2922630" y="1362106"/>
                  </a:cubicBezTo>
                  <a:cubicBezTo>
                    <a:pt x="2926064" y="1211217"/>
                    <a:pt x="2940495" y="613240"/>
                    <a:pt x="3003251" y="444558"/>
                  </a:cubicBezTo>
                  <a:cubicBezTo>
                    <a:pt x="3066007" y="275876"/>
                    <a:pt x="3223952" y="374155"/>
                    <a:pt x="3299165" y="350013"/>
                  </a:cubicBezTo>
                  <a:cubicBezTo>
                    <a:pt x="3374378" y="325871"/>
                    <a:pt x="3408195" y="310727"/>
                    <a:pt x="3454528" y="299706"/>
                  </a:cubicBezTo>
                  <a:cubicBezTo>
                    <a:pt x="3500861" y="288685"/>
                    <a:pt x="3545787" y="290612"/>
                    <a:pt x="3577163" y="283889"/>
                  </a:cubicBezTo>
                  <a:cubicBezTo>
                    <a:pt x="3608539" y="277166"/>
                    <a:pt x="3692757" y="309536"/>
                    <a:pt x="3762045" y="319007"/>
                  </a:cubicBezTo>
                  <a:cubicBezTo>
                    <a:pt x="3831333" y="328478"/>
                    <a:pt x="3915942" y="333480"/>
                    <a:pt x="3992890" y="340717"/>
                  </a:cubicBezTo>
                </a:path>
              </a:pathLst>
            </a:cu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540000" y="2690813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538413" y="3594100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" name="Up-Down Arrow 30"/>
            <p:cNvSpPr/>
            <p:nvPr/>
          </p:nvSpPr>
          <p:spPr bwMode="auto">
            <a:xfrm>
              <a:off x="2516188" y="2789238"/>
              <a:ext cx="112712" cy="782637"/>
            </a:xfrm>
            <a:prstGeom prst="upDownArrow">
              <a:avLst/>
            </a:prstGeom>
            <a:solidFill>
              <a:schemeClr val="bg1"/>
            </a:solidFill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42" name="TextBox 32"/>
            <p:cNvSpPr txBox="1">
              <a:spLocks noChangeArrowheads="1"/>
            </p:cNvSpPr>
            <p:nvPr/>
          </p:nvSpPr>
          <p:spPr bwMode="auto">
            <a:xfrm>
              <a:off x="2545313" y="3026342"/>
              <a:ext cx="450832" cy="24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rgbClr val="C00000"/>
                  </a:solidFill>
                </a:rPr>
                <a:t>error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1270000" y="2722563"/>
              <a:ext cx="123666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2628900" y="2282825"/>
              <a:ext cx="442913" cy="334963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5" name="TextBox 38"/>
            <p:cNvSpPr txBox="1">
              <a:spLocks noChangeArrowheads="1"/>
            </p:cNvSpPr>
            <p:nvPr/>
          </p:nvSpPr>
          <p:spPr bwMode="auto">
            <a:xfrm>
              <a:off x="3087209" y="2098863"/>
              <a:ext cx="3730099" cy="33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/>
                <a:t>a correction that is too strong was applied </a:t>
              </a:r>
            </a:p>
          </p:txBody>
        </p:sp>
        <p:sp>
          <p:nvSpPr>
            <p:cNvPr id="13346" name="TextBox 39"/>
            <p:cNvSpPr txBox="1">
              <a:spLocks noChangeArrowheads="1"/>
            </p:cNvSpPr>
            <p:nvPr/>
          </p:nvSpPr>
          <p:spPr bwMode="auto">
            <a:xfrm>
              <a:off x="1253025" y="4361231"/>
              <a:ext cx="2174481" cy="33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/>
                <a:t>overshoot (undesirable)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V="1">
              <a:off x="3233738" y="4014788"/>
              <a:ext cx="293687" cy="365125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8" name="TextBox 51"/>
            <p:cNvSpPr txBox="1">
              <a:spLocks noChangeArrowheads="1"/>
            </p:cNvSpPr>
            <p:nvPr/>
          </p:nvSpPr>
          <p:spPr bwMode="auto">
            <a:xfrm>
              <a:off x="3830321" y="4530483"/>
              <a:ext cx="5043804" cy="33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/>
                <a:t>a second correction is applied – this one is also too strong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flipH="1" flipV="1">
              <a:off x="3681413" y="4238625"/>
              <a:ext cx="152400" cy="406400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33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5334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pply a response proportional to error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27163" y="3505200"/>
            <a:ext cx="7937" cy="2762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27163" y="6267450"/>
            <a:ext cx="65230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7329488" y="6267450"/>
            <a:ext cx="574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/>
              <a:t>time</a:t>
            </a: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 rot="-5400000">
            <a:off x="-112712" y="4594225"/>
            <a:ext cx="1784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/>
              <a:t>salinity (%wt NaCl)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339850" y="6267450"/>
            <a:ext cx="873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43025" y="5538788"/>
            <a:ext cx="873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9" name="Group 28"/>
          <p:cNvGrpSpPr>
            <a:grpSpLocks/>
          </p:cNvGrpSpPr>
          <p:nvPr/>
        </p:nvGrpSpPr>
        <p:grpSpPr bwMode="auto">
          <a:xfrm>
            <a:off x="1344613" y="4076700"/>
            <a:ext cx="90487" cy="728663"/>
            <a:chOff x="1208087" y="5444153"/>
            <a:chExt cx="90119" cy="72804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08087" y="6172200"/>
              <a:ext cx="869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1249" y="5444153"/>
              <a:ext cx="869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50" name="TextBox 29"/>
          <p:cNvSpPr txBox="1">
            <a:spLocks noChangeArrowheads="1"/>
          </p:cNvSpPr>
          <p:nvPr/>
        </p:nvSpPr>
        <p:spPr bwMode="auto">
          <a:xfrm>
            <a:off x="938213" y="6129338"/>
            <a:ext cx="458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0.00</a:t>
            </a:r>
          </a:p>
        </p:txBody>
      </p:sp>
      <p:sp>
        <p:nvSpPr>
          <p:cNvPr id="14351" name="TextBox 30"/>
          <p:cNvSpPr txBox="1">
            <a:spLocks noChangeArrowheads="1"/>
          </p:cNvSpPr>
          <p:nvPr/>
        </p:nvSpPr>
        <p:spPr bwMode="auto">
          <a:xfrm>
            <a:off x="933450" y="5400675"/>
            <a:ext cx="458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0.05</a:t>
            </a:r>
          </a:p>
        </p:txBody>
      </p:sp>
      <p:sp>
        <p:nvSpPr>
          <p:cNvPr id="14352" name="TextBox 31"/>
          <p:cNvSpPr txBox="1">
            <a:spLocks noChangeArrowheads="1"/>
          </p:cNvSpPr>
          <p:nvPr/>
        </p:nvSpPr>
        <p:spPr bwMode="auto">
          <a:xfrm>
            <a:off x="923925" y="4672013"/>
            <a:ext cx="4587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0.10</a:t>
            </a:r>
          </a:p>
        </p:txBody>
      </p:sp>
      <p:sp>
        <p:nvSpPr>
          <p:cNvPr id="14353" name="TextBox 32"/>
          <p:cNvSpPr txBox="1">
            <a:spLocks noChangeArrowheads="1"/>
          </p:cNvSpPr>
          <p:nvPr/>
        </p:nvSpPr>
        <p:spPr bwMode="auto">
          <a:xfrm>
            <a:off x="938213" y="3935413"/>
            <a:ext cx="458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0.15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430338" y="4935538"/>
            <a:ext cx="6397625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5" name="TextBox 35"/>
          <p:cNvSpPr txBox="1">
            <a:spLocks noChangeArrowheads="1"/>
          </p:cNvSpPr>
          <p:nvPr/>
        </p:nvSpPr>
        <p:spPr bwMode="auto">
          <a:xfrm>
            <a:off x="6269038" y="4724400"/>
            <a:ext cx="1122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7030A0"/>
                </a:solidFill>
              </a:rPr>
              <a:t>setpoint = 0.09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427163" y="4591050"/>
            <a:ext cx="6629400" cy="0"/>
          </a:xfrm>
          <a:prstGeom prst="line">
            <a:avLst/>
          </a:prstGeom>
          <a:ln w="158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27163" y="5276850"/>
            <a:ext cx="6629400" cy="0"/>
          </a:xfrm>
          <a:prstGeom prst="line">
            <a:avLst/>
          </a:prstGeom>
          <a:ln w="158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8" name="TextBox 41"/>
          <p:cNvSpPr txBox="1">
            <a:spLocks noChangeArrowheads="1"/>
          </p:cNvSpPr>
          <p:nvPr/>
        </p:nvSpPr>
        <p:spPr bwMode="auto">
          <a:xfrm>
            <a:off x="6253163" y="4362450"/>
            <a:ext cx="17224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B050"/>
                </a:solidFill>
              </a:rPr>
              <a:t>upper control limit (UCL)</a:t>
            </a:r>
          </a:p>
        </p:txBody>
      </p:sp>
      <p:sp>
        <p:nvSpPr>
          <p:cNvPr id="14359" name="TextBox 43"/>
          <p:cNvSpPr txBox="1">
            <a:spLocks noChangeArrowheads="1"/>
          </p:cNvSpPr>
          <p:nvPr/>
        </p:nvSpPr>
        <p:spPr bwMode="auto">
          <a:xfrm>
            <a:off x="6243638" y="5048250"/>
            <a:ext cx="1670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B050"/>
                </a:solidFill>
              </a:rPr>
              <a:t>lower control limit (LCL)</a:t>
            </a:r>
          </a:p>
        </p:txBody>
      </p:sp>
      <p:sp>
        <p:nvSpPr>
          <p:cNvPr id="27" name="Freeform 26"/>
          <p:cNvSpPr/>
          <p:nvPr/>
        </p:nvSpPr>
        <p:spPr>
          <a:xfrm>
            <a:off x="1420813" y="4008438"/>
            <a:ext cx="3294062" cy="1012825"/>
          </a:xfrm>
          <a:custGeom>
            <a:avLst/>
            <a:gdLst>
              <a:gd name="connsiteX0" fmla="*/ 0 w 6205818"/>
              <a:gd name="connsiteY0" fmla="*/ 855505 h 1545927"/>
              <a:gd name="connsiteX1" fmla="*/ 262218 w 6205818"/>
              <a:gd name="connsiteY1" fmla="*/ 808440 h 1545927"/>
              <a:gd name="connsiteX2" fmla="*/ 477371 w 6205818"/>
              <a:gd name="connsiteY2" fmla="*/ 821887 h 1545927"/>
              <a:gd name="connsiteX3" fmla="*/ 578224 w 6205818"/>
              <a:gd name="connsiteY3" fmla="*/ 902569 h 1545927"/>
              <a:gd name="connsiteX4" fmla="*/ 800100 w 6205818"/>
              <a:gd name="connsiteY4" fmla="*/ 801716 h 1545927"/>
              <a:gd name="connsiteX5" fmla="*/ 887506 w 6205818"/>
              <a:gd name="connsiteY5" fmla="*/ 788269 h 1545927"/>
              <a:gd name="connsiteX6" fmla="*/ 1075765 w 6205818"/>
              <a:gd name="connsiteY6" fmla="*/ 862228 h 1545927"/>
              <a:gd name="connsiteX7" fmla="*/ 1136277 w 6205818"/>
              <a:gd name="connsiteY7" fmla="*/ 909293 h 1545927"/>
              <a:gd name="connsiteX8" fmla="*/ 1183342 w 6205818"/>
              <a:gd name="connsiteY8" fmla="*/ 889122 h 1545927"/>
              <a:gd name="connsiteX9" fmla="*/ 1210236 w 6205818"/>
              <a:gd name="connsiteY9" fmla="*/ 768099 h 1545927"/>
              <a:gd name="connsiteX10" fmla="*/ 1257300 w 6205818"/>
              <a:gd name="connsiteY10" fmla="*/ 566393 h 1545927"/>
              <a:gd name="connsiteX11" fmla="*/ 1391771 w 6205818"/>
              <a:gd name="connsiteY11" fmla="*/ 142810 h 1545927"/>
              <a:gd name="connsiteX12" fmla="*/ 1754842 w 6205818"/>
              <a:gd name="connsiteY12" fmla="*/ 28510 h 1545927"/>
              <a:gd name="connsiteX13" fmla="*/ 1916206 w 6205818"/>
              <a:gd name="connsiteY13" fmla="*/ 1616 h 1545927"/>
              <a:gd name="connsiteX14" fmla="*/ 2017059 w 6205818"/>
              <a:gd name="connsiteY14" fmla="*/ 62128 h 1545927"/>
              <a:gd name="connsiteX15" fmla="*/ 2131359 w 6205818"/>
              <a:gd name="connsiteY15" fmla="*/ 55405 h 1545927"/>
              <a:gd name="connsiteX16" fmla="*/ 2319618 w 6205818"/>
              <a:gd name="connsiteY16" fmla="*/ 196599 h 1545927"/>
              <a:gd name="connsiteX17" fmla="*/ 2386853 w 6205818"/>
              <a:gd name="connsiteY17" fmla="*/ 425199 h 1545927"/>
              <a:gd name="connsiteX18" fmla="*/ 2675965 w 6205818"/>
              <a:gd name="connsiteY18" fmla="*/ 519328 h 1545927"/>
              <a:gd name="connsiteX19" fmla="*/ 2817159 w 6205818"/>
              <a:gd name="connsiteY19" fmla="*/ 552946 h 1545927"/>
              <a:gd name="connsiteX20" fmla="*/ 2971800 w 6205818"/>
              <a:gd name="connsiteY20" fmla="*/ 532775 h 1545927"/>
              <a:gd name="connsiteX21" fmla="*/ 3119718 w 6205818"/>
              <a:gd name="connsiteY21" fmla="*/ 586563 h 1545927"/>
              <a:gd name="connsiteX22" fmla="*/ 3307977 w 6205818"/>
              <a:gd name="connsiteY22" fmla="*/ 546222 h 1545927"/>
              <a:gd name="connsiteX23" fmla="*/ 3442448 w 6205818"/>
              <a:gd name="connsiteY23" fmla="*/ 761375 h 1545927"/>
              <a:gd name="connsiteX24" fmla="*/ 3590365 w 6205818"/>
              <a:gd name="connsiteY24" fmla="*/ 788269 h 1545927"/>
              <a:gd name="connsiteX25" fmla="*/ 3724836 w 6205818"/>
              <a:gd name="connsiteY25" fmla="*/ 821887 h 1545927"/>
              <a:gd name="connsiteX26" fmla="*/ 3859306 w 6205818"/>
              <a:gd name="connsiteY26" fmla="*/ 781546 h 1545927"/>
              <a:gd name="connsiteX27" fmla="*/ 3980330 w 6205818"/>
              <a:gd name="connsiteY27" fmla="*/ 774822 h 1545927"/>
              <a:gd name="connsiteX28" fmla="*/ 4101353 w 6205818"/>
              <a:gd name="connsiteY28" fmla="*/ 842057 h 1545927"/>
              <a:gd name="connsiteX29" fmla="*/ 4276165 w 6205818"/>
              <a:gd name="connsiteY29" fmla="*/ 788269 h 1545927"/>
              <a:gd name="connsiteX30" fmla="*/ 4457700 w 6205818"/>
              <a:gd name="connsiteY30" fmla="*/ 768099 h 1545927"/>
              <a:gd name="connsiteX31" fmla="*/ 4545106 w 6205818"/>
              <a:gd name="connsiteY31" fmla="*/ 815163 h 1545927"/>
              <a:gd name="connsiteX32" fmla="*/ 4619065 w 6205818"/>
              <a:gd name="connsiteY32" fmla="*/ 882399 h 1545927"/>
              <a:gd name="connsiteX33" fmla="*/ 4693024 w 6205818"/>
              <a:gd name="connsiteY33" fmla="*/ 1366493 h 1545927"/>
              <a:gd name="connsiteX34" fmla="*/ 4854389 w 6205818"/>
              <a:gd name="connsiteY34" fmla="*/ 1467346 h 1545927"/>
              <a:gd name="connsiteX35" fmla="*/ 5136777 w 6205818"/>
              <a:gd name="connsiteY35" fmla="*/ 1541305 h 1545927"/>
              <a:gd name="connsiteX36" fmla="*/ 5284695 w 6205818"/>
              <a:gd name="connsiteY36" fmla="*/ 1534581 h 1545927"/>
              <a:gd name="connsiteX37" fmla="*/ 5499848 w 6205818"/>
              <a:gd name="connsiteY37" fmla="*/ 1541305 h 1545927"/>
              <a:gd name="connsiteX38" fmla="*/ 5741895 w 6205818"/>
              <a:gd name="connsiteY38" fmla="*/ 1453899 h 1545927"/>
              <a:gd name="connsiteX39" fmla="*/ 5842748 w 6205818"/>
              <a:gd name="connsiteY39" fmla="*/ 1265640 h 1545927"/>
              <a:gd name="connsiteX40" fmla="*/ 5963771 w 6205818"/>
              <a:gd name="connsiteY40" fmla="*/ 1171510 h 1545927"/>
              <a:gd name="connsiteX41" fmla="*/ 6205818 w 6205818"/>
              <a:gd name="connsiteY41" fmla="*/ 1104275 h 1545927"/>
              <a:gd name="connsiteX0" fmla="*/ 0 w 6205818"/>
              <a:gd name="connsiteY0" fmla="*/ 855994 h 1546416"/>
              <a:gd name="connsiteX1" fmla="*/ 262218 w 6205818"/>
              <a:gd name="connsiteY1" fmla="*/ 808929 h 1546416"/>
              <a:gd name="connsiteX2" fmla="*/ 477371 w 6205818"/>
              <a:gd name="connsiteY2" fmla="*/ 822376 h 1546416"/>
              <a:gd name="connsiteX3" fmla="*/ 578224 w 6205818"/>
              <a:gd name="connsiteY3" fmla="*/ 903058 h 1546416"/>
              <a:gd name="connsiteX4" fmla="*/ 800100 w 6205818"/>
              <a:gd name="connsiteY4" fmla="*/ 802205 h 1546416"/>
              <a:gd name="connsiteX5" fmla="*/ 887506 w 6205818"/>
              <a:gd name="connsiteY5" fmla="*/ 788758 h 1546416"/>
              <a:gd name="connsiteX6" fmla="*/ 1075765 w 6205818"/>
              <a:gd name="connsiteY6" fmla="*/ 862717 h 1546416"/>
              <a:gd name="connsiteX7" fmla="*/ 1136277 w 6205818"/>
              <a:gd name="connsiteY7" fmla="*/ 909782 h 1546416"/>
              <a:gd name="connsiteX8" fmla="*/ 1183342 w 6205818"/>
              <a:gd name="connsiteY8" fmla="*/ 889611 h 1546416"/>
              <a:gd name="connsiteX9" fmla="*/ 1210236 w 6205818"/>
              <a:gd name="connsiteY9" fmla="*/ 768588 h 1546416"/>
              <a:gd name="connsiteX10" fmla="*/ 1257300 w 6205818"/>
              <a:gd name="connsiteY10" fmla="*/ 566882 h 1546416"/>
              <a:gd name="connsiteX11" fmla="*/ 1465730 w 6205818"/>
              <a:gd name="connsiteY11" fmla="*/ 170193 h 1546416"/>
              <a:gd name="connsiteX12" fmla="*/ 1754842 w 6205818"/>
              <a:gd name="connsiteY12" fmla="*/ 28999 h 1546416"/>
              <a:gd name="connsiteX13" fmla="*/ 1916206 w 6205818"/>
              <a:gd name="connsiteY13" fmla="*/ 2105 h 1546416"/>
              <a:gd name="connsiteX14" fmla="*/ 2017059 w 6205818"/>
              <a:gd name="connsiteY14" fmla="*/ 62617 h 1546416"/>
              <a:gd name="connsiteX15" fmla="*/ 2131359 w 6205818"/>
              <a:gd name="connsiteY15" fmla="*/ 55894 h 1546416"/>
              <a:gd name="connsiteX16" fmla="*/ 2319618 w 6205818"/>
              <a:gd name="connsiteY16" fmla="*/ 197088 h 1546416"/>
              <a:gd name="connsiteX17" fmla="*/ 2386853 w 6205818"/>
              <a:gd name="connsiteY17" fmla="*/ 425688 h 1546416"/>
              <a:gd name="connsiteX18" fmla="*/ 2675965 w 6205818"/>
              <a:gd name="connsiteY18" fmla="*/ 519817 h 1546416"/>
              <a:gd name="connsiteX19" fmla="*/ 2817159 w 6205818"/>
              <a:gd name="connsiteY19" fmla="*/ 553435 h 1546416"/>
              <a:gd name="connsiteX20" fmla="*/ 2971800 w 6205818"/>
              <a:gd name="connsiteY20" fmla="*/ 533264 h 1546416"/>
              <a:gd name="connsiteX21" fmla="*/ 3119718 w 6205818"/>
              <a:gd name="connsiteY21" fmla="*/ 587052 h 1546416"/>
              <a:gd name="connsiteX22" fmla="*/ 3307977 w 6205818"/>
              <a:gd name="connsiteY22" fmla="*/ 546711 h 1546416"/>
              <a:gd name="connsiteX23" fmla="*/ 3442448 w 6205818"/>
              <a:gd name="connsiteY23" fmla="*/ 761864 h 1546416"/>
              <a:gd name="connsiteX24" fmla="*/ 3590365 w 6205818"/>
              <a:gd name="connsiteY24" fmla="*/ 788758 h 1546416"/>
              <a:gd name="connsiteX25" fmla="*/ 3724836 w 6205818"/>
              <a:gd name="connsiteY25" fmla="*/ 822376 h 1546416"/>
              <a:gd name="connsiteX26" fmla="*/ 3859306 w 6205818"/>
              <a:gd name="connsiteY26" fmla="*/ 782035 h 1546416"/>
              <a:gd name="connsiteX27" fmla="*/ 3980330 w 6205818"/>
              <a:gd name="connsiteY27" fmla="*/ 775311 h 1546416"/>
              <a:gd name="connsiteX28" fmla="*/ 4101353 w 6205818"/>
              <a:gd name="connsiteY28" fmla="*/ 842546 h 1546416"/>
              <a:gd name="connsiteX29" fmla="*/ 4276165 w 6205818"/>
              <a:gd name="connsiteY29" fmla="*/ 788758 h 1546416"/>
              <a:gd name="connsiteX30" fmla="*/ 4457700 w 6205818"/>
              <a:gd name="connsiteY30" fmla="*/ 768588 h 1546416"/>
              <a:gd name="connsiteX31" fmla="*/ 4545106 w 6205818"/>
              <a:gd name="connsiteY31" fmla="*/ 815652 h 1546416"/>
              <a:gd name="connsiteX32" fmla="*/ 4619065 w 6205818"/>
              <a:gd name="connsiteY32" fmla="*/ 882888 h 1546416"/>
              <a:gd name="connsiteX33" fmla="*/ 4693024 w 6205818"/>
              <a:gd name="connsiteY33" fmla="*/ 1366982 h 1546416"/>
              <a:gd name="connsiteX34" fmla="*/ 4854389 w 6205818"/>
              <a:gd name="connsiteY34" fmla="*/ 1467835 h 1546416"/>
              <a:gd name="connsiteX35" fmla="*/ 5136777 w 6205818"/>
              <a:gd name="connsiteY35" fmla="*/ 1541794 h 1546416"/>
              <a:gd name="connsiteX36" fmla="*/ 5284695 w 6205818"/>
              <a:gd name="connsiteY36" fmla="*/ 1535070 h 1546416"/>
              <a:gd name="connsiteX37" fmla="*/ 5499848 w 6205818"/>
              <a:gd name="connsiteY37" fmla="*/ 1541794 h 1546416"/>
              <a:gd name="connsiteX38" fmla="*/ 5741895 w 6205818"/>
              <a:gd name="connsiteY38" fmla="*/ 1454388 h 1546416"/>
              <a:gd name="connsiteX39" fmla="*/ 5842748 w 6205818"/>
              <a:gd name="connsiteY39" fmla="*/ 1266129 h 1546416"/>
              <a:gd name="connsiteX40" fmla="*/ 5963771 w 6205818"/>
              <a:gd name="connsiteY40" fmla="*/ 1171999 h 1546416"/>
              <a:gd name="connsiteX41" fmla="*/ 6205818 w 6205818"/>
              <a:gd name="connsiteY41" fmla="*/ 1104764 h 1546416"/>
              <a:gd name="connsiteX0" fmla="*/ 0 w 6205818"/>
              <a:gd name="connsiteY0" fmla="*/ 855994 h 1546416"/>
              <a:gd name="connsiteX1" fmla="*/ 262218 w 6205818"/>
              <a:gd name="connsiteY1" fmla="*/ 808929 h 1546416"/>
              <a:gd name="connsiteX2" fmla="*/ 477371 w 6205818"/>
              <a:gd name="connsiteY2" fmla="*/ 822376 h 1546416"/>
              <a:gd name="connsiteX3" fmla="*/ 578224 w 6205818"/>
              <a:gd name="connsiteY3" fmla="*/ 903058 h 1546416"/>
              <a:gd name="connsiteX4" fmla="*/ 800100 w 6205818"/>
              <a:gd name="connsiteY4" fmla="*/ 802205 h 1546416"/>
              <a:gd name="connsiteX5" fmla="*/ 887506 w 6205818"/>
              <a:gd name="connsiteY5" fmla="*/ 788758 h 1546416"/>
              <a:gd name="connsiteX6" fmla="*/ 1075765 w 6205818"/>
              <a:gd name="connsiteY6" fmla="*/ 862717 h 1546416"/>
              <a:gd name="connsiteX7" fmla="*/ 1136277 w 6205818"/>
              <a:gd name="connsiteY7" fmla="*/ 909782 h 1546416"/>
              <a:gd name="connsiteX8" fmla="*/ 1183342 w 6205818"/>
              <a:gd name="connsiteY8" fmla="*/ 889611 h 1546416"/>
              <a:gd name="connsiteX9" fmla="*/ 1210236 w 6205818"/>
              <a:gd name="connsiteY9" fmla="*/ 768588 h 1546416"/>
              <a:gd name="connsiteX10" fmla="*/ 1277470 w 6205818"/>
              <a:gd name="connsiteY10" fmla="*/ 432412 h 1546416"/>
              <a:gd name="connsiteX11" fmla="*/ 1465730 w 6205818"/>
              <a:gd name="connsiteY11" fmla="*/ 170193 h 1546416"/>
              <a:gd name="connsiteX12" fmla="*/ 1754842 w 6205818"/>
              <a:gd name="connsiteY12" fmla="*/ 28999 h 1546416"/>
              <a:gd name="connsiteX13" fmla="*/ 1916206 w 6205818"/>
              <a:gd name="connsiteY13" fmla="*/ 2105 h 1546416"/>
              <a:gd name="connsiteX14" fmla="*/ 2017059 w 6205818"/>
              <a:gd name="connsiteY14" fmla="*/ 62617 h 1546416"/>
              <a:gd name="connsiteX15" fmla="*/ 2131359 w 6205818"/>
              <a:gd name="connsiteY15" fmla="*/ 55894 h 1546416"/>
              <a:gd name="connsiteX16" fmla="*/ 2319618 w 6205818"/>
              <a:gd name="connsiteY16" fmla="*/ 197088 h 1546416"/>
              <a:gd name="connsiteX17" fmla="*/ 2386853 w 6205818"/>
              <a:gd name="connsiteY17" fmla="*/ 425688 h 1546416"/>
              <a:gd name="connsiteX18" fmla="*/ 2675965 w 6205818"/>
              <a:gd name="connsiteY18" fmla="*/ 519817 h 1546416"/>
              <a:gd name="connsiteX19" fmla="*/ 2817159 w 6205818"/>
              <a:gd name="connsiteY19" fmla="*/ 553435 h 1546416"/>
              <a:gd name="connsiteX20" fmla="*/ 2971800 w 6205818"/>
              <a:gd name="connsiteY20" fmla="*/ 533264 h 1546416"/>
              <a:gd name="connsiteX21" fmla="*/ 3119718 w 6205818"/>
              <a:gd name="connsiteY21" fmla="*/ 587052 h 1546416"/>
              <a:gd name="connsiteX22" fmla="*/ 3307977 w 6205818"/>
              <a:gd name="connsiteY22" fmla="*/ 546711 h 1546416"/>
              <a:gd name="connsiteX23" fmla="*/ 3442448 w 6205818"/>
              <a:gd name="connsiteY23" fmla="*/ 761864 h 1546416"/>
              <a:gd name="connsiteX24" fmla="*/ 3590365 w 6205818"/>
              <a:gd name="connsiteY24" fmla="*/ 788758 h 1546416"/>
              <a:gd name="connsiteX25" fmla="*/ 3724836 w 6205818"/>
              <a:gd name="connsiteY25" fmla="*/ 822376 h 1546416"/>
              <a:gd name="connsiteX26" fmla="*/ 3859306 w 6205818"/>
              <a:gd name="connsiteY26" fmla="*/ 782035 h 1546416"/>
              <a:gd name="connsiteX27" fmla="*/ 3980330 w 6205818"/>
              <a:gd name="connsiteY27" fmla="*/ 775311 h 1546416"/>
              <a:gd name="connsiteX28" fmla="*/ 4101353 w 6205818"/>
              <a:gd name="connsiteY28" fmla="*/ 842546 h 1546416"/>
              <a:gd name="connsiteX29" fmla="*/ 4276165 w 6205818"/>
              <a:gd name="connsiteY29" fmla="*/ 788758 h 1546416"/>
              <a:gd name="connsiteX30" fmla="*/ 4457700 w 6205818"/>
              <a:gd name="connsiteY30" fmla="*/ 768588 h 1546416"/>
              <a:gd name="connsiteX31" fmla="*/ 4545106 w 6205818"/>
              <a:gd name="connsiteY31" fmla="*/ 815652 h 1546416"/>
              <a:gd name="connsiteX32" fmla="*/ 4619065 w 6205818"/>
              <a:gd name="connsiteY32" fmla="*/ 882888 h 1546416"/>
              <a:gd name="connsiteX33" fmla="*/ 4693024 w 6205818"/>
              <a:gd name="connsiteY33" fmla="*/ 1366982 h 1546416"/>
              <a:gd name="connsiteX34" fmla="*/ 4854389 w 6205818"/>
              <a:gd name="connsiteY34" fmla="*/ 1467835 h 1546416"/>
              <a:gd name="connsiteX35" fmla="*/ 5136777 w 6205818"/>
              <a:gd name="connsiteY35" fmla="*/ 1541794 h 1546416"/>
              <a:gd name="connsiteX36" fmla="*/ 5284695 w 6205818"/>
              <a:gd name="connsiteY36" fmla="*/ 1535070 h 1546416"/>
              <a:gd name="connsiteX37" fmla="*/ 5499848 w 6205818"/>
              <a:gd name="connsiteY37" fmla="*/ 1541794 h 1546416"/>
              <a:gd name="connsiteX38" fmla="*/ 5741895 w 6205818"/>
              <a:gd name="connsiteY38" fmla="*/ 1454388 h 1546416"/>
              <a:gd name="connsiteX39" fmla="*/ 5842748 w 6205818"/>
              <a:gd name="connsiteY39" fmla="*/ 1266129 h 1546416"/>
              <a:gd name="connsiteX40" fmla="*/ 5963771 w 6205818"/>
              <a:gd name="connsiteY40" fmla="*/ 1171999 h 1546416"/>
              <a:gd name="connsiteX41" fmla="*/ 6205818 w 6205818"/>
              <a:gd name="connsiteY41" fmla="*/ 1104764 h 1546416"/>
              <a:gd name="connsiteX0" fmla="*/ 0 w 6205818"/>
              <a:gd name="connsiteY0" fmla="*/ 854038 h 1544460"/>
              <a:gd name="connsiteX1" fmla="*/ 262218 w 6205818"/>
              <a:gd name="connsiteY1" fmla="*/ 806973 h 1544460"/>
              <a:gd name="connsiteX2" fmla="*/ 477371 w 6205818"/>
              <a:gd name="connsiteY2" fmla="*/ 820420 h 1544460"/>
              <a:gd name="connsiteX3" fmla="*/ 578224 w 6205818"/>
              <a:gd name="connsiteY3" fmla="*/ 901102 h 1544460"/>
              <a:gd name="connsiteX4" fmla="*/ 800100 w 6205818"/>
              <a:gd name="connsiteY4" fmla="*/ 800249 h 1544460"/>
              <a:gd name="connsiteX5" fmla="*/ 887506 w 6205818"/>
              <a:gd name="connsiteY5" fmla="*/ 786802 h 1544460"/>
              <a:gd name="connsiteX6" fmla="*/ 1075765 w 6205818"/>
              <a:gd name="connsiteY6" fmla="*/ 860761 h 1544460"/>
              <a:gd name="connsiteX7" fmla="*/ 1136277 w 6205818"/>
              <a:gd name="connsiteY7" fmla="*/ 907826 h 1544460"/>
              <a:gd name="connsiteX8" fmla="*/ 1183342 w 6205818"/>
              <a:gd name="connsiteY8" fmla="*/ 887655 h 1544460"/>
              <a:gd name="connsiteX9" fmla="*/ 1210236 w 6205818"/>
              <a:gd name="connsiteY9" fmla="*/ 766632 h 1544460"/>
              <a:gd name="connsiteX10" fmla="*/ 1277470 w 6205818"/>
              <a:gd name="connsiteY10" fmla="*/ 430456 h 1544460"/>
              <a:gd name="connsiteX11" fmla="*/ 1465730 w 6205818"/>
              <a:gd name="connsiteY11" fmla="*/ 168237 h 1544460"/>
              <a:gd name="connsiteX12" fmla="*/ 1701054 w 6205818"/>
              <a:gd name="connsiteY12" fmla="*/ 80832 h 1544460"/>
              <a:gd name="connsiteX13" fmla="*/ 1916206 w 6205818"/>
              <a:gd name="connsiteY13" fmla="*/ 149 h 1544460"/>
              <a:gd name="connsiteX14" fmla="*/ 2017059 w 6205818"/>
              <a:gd name="connsiteY14" fmla="*/ 60661 h 1544460"/>
              <a:gd name="connsiteX15" fmla="*/ 2131359 w 6205818"/>
              <a:gd name="connsiteY15" fmla="*/ 53938 h 1544460"/>
              <a:gd name="connsiteX16" fmla="*/ 2319618 w 6205818"/>
              <a:gd name="connsiteY16" fmla="*/ 195132 h 1544460"/>
              <a:gd name="connsiteX17" fmla="*/ 2386853 w 6205818"/>
              <a:gd name="connsiteY17" fmla="*/ 423732 h 1544460"/>
              <a:gd name="connsiteX18" fmla="*/ 2675965 w 6205818"/>
              <a:gd name="connsiteY18" fmla="*/ 517861 h 1544460"/>
              <a:gd name="connsiteX19" fmla="*/ 2817159 w 6205818"/>
              <a:gd name="connsiteY19" fmla="*/ 551479 h 1544460"/>
              <a:gd name="connsiteX20" fmla="*/ 2971800 w 6205818"/>
              <a:gd name="connsiteY20" fmla="*/ 531308 h 1544460"/>
              <a:gd name="connsiteX21" fmla="*/ 3119718 w 6205818"/>
              <a:gd name="connsiteY21" fmla="*/ 585096 h 1544460"/>
              <a:gd name="connsiteX22" fmla="*/ 3307977 w 6205818"/>
              <a:gd name="connsiteY22" fmla="*/ 544755 h 1544460"/>
              <a:gd name="connsiteX23" fmla="*/ 3442448 w 6205818"/>
              <a:gd name="connsiteY23" fmla="*/ 759908 h 1544460"/>
              <a:gd name="connsiteX24" fmla="*/ 3590365 w 6205818"/>
              <a:gd name="connsiteY24" fmla="*/ 786802 h 1544460"/>
              <a:gd name="connsiteX25" fmla="*/ 3724836 w 6205818"/>
              <a:gd name="connsiteY25" fmla="*/ 820420 h 1544460"/>
              <a:gd name="connsiteX26" fmla="*/ 3859306 w 6205818"/>
              <a:gd name="connsiteY26" fmla="*/ 780079 h 1544460"/>
              <a:gd name="connsiteX27" fmla="*/ 3980330 w 6205818"/>
              <a:gd name="connsiteY27" fmla="*/ 773355 h 1544460"/>
              <a:gd name="connsiteX28" fmla="*/ 4101353 w 6205818"/>
              <a:gd name="connsiteY28" fmla="*/ 840590 h 1544460"/>
              <a:gd name="connsiteX29" fmla="*/ 4276165 w 6205818"/>
              <a:gd name="connsiteY29" fmla="*/ 786802 h 1544460"/>
              <a:gd name="connsiteX30" fmla="*/ 4457700 w 6205818"/>
              <a:gd name="connsiteY30" fmla="*/ 766632 h 1544460"/>
              <a:gd name="connsiteX31" fmla="*/ 4545106 w 6205818"/>
              <a:gd name="connsiteY31" fmla="*/ 813696 h 1544460"/>
              <a:gd name="connsiteX32" fmla="*/ 4619065 w 6205818"/>
              <a:gd name="connsiteY32" fmla="*/ 880932 h 1544460"/>
              <a:gd name="connsiteX33" fmla="*/ 4693024 w 6205818"/>
              <a:gd name="connsiteY33" fmla="*/ 1365026 h 1544460"/>
              <a:gd name="connsiteX34" fmla="*/ 4854389 w 6205818"/>
              <a:gd name="connsiteY34" fmla="*/ 1465879 h 1544460"/>
              <a:gd name="connsiteX35" fmla="*/ 5136777 w 6205818"/>
              <a:gd name="connsiteY35" fmla="*/ 1539838 h 1544460"/>
              <a:gd name="connsiteX36" fmla="*/ 5284695 w 6205818"/>
              <a:gd name="connsiteY36" fmla="*/ 1533114 h 1544460"/>
              <a:gd name="connsiteX37" fmla="*/ 5499848 w 6205818"/>
              <a:gd name="connsiteY37" fmla="*/ 1539838 h 1544460"/>
              <a:gd name="connsiteX38" fmla="*/ 5741895 w 6205818"/>
              <a:gd name="connsiteY38" fmla="*/ 1452432 h 1544460"/>
              <a:gd name="connsiteX39" fmla="*/ 5842748 w 6205818"/>
              <a:gd name="connsiteY39" fmla="*/ 1264173 h 1544460"/>
              <a:gd name="connsiteX40" fmla="*/ 5963771 w 6205818"/>
              <a:gd name="connsiteY40" fmla="*/ 1170043 h 1544460"/>
              <a:gd name="connsiteX41" fmla="*/ 6205818 w 6205818"/>
              <a:gd name="connsiteY41" fmla="*/ 1102808 h 1544460"/>
              <a:gd name="connsiteX0" fmla="*/ 0 w 6205818"/>
              <a:gd name="connsiteY0" fmla="*/ 810310 h 1500732"/>
              <a:gd name="connsiteX1" fmla="*/ 262218 w 6205818"/>
              <a:gd name="connsiteY1" fmla="*/ 763245 h 1500732"/>
              <a:gd name="connsiteX2" fmla="*/ 477371 w 6205818"/>
              <a:gd name="connsiteY2" fmla="*/ 776692 h 1500732"/>
              <a:gd name="connsiteX3" fmla="*/ 578224 w 6205818"/>
              <a:gd name="connsiteY3" fmla="*/ 857374 h 1500732"/>
              <a:gd name="connsiteX4" fmla="*/ 800100 w 6205818"/>
              <a:gd name="connsiteY4" fmla="*/ 756521 h 1500732"/>
              <a:gd name="connsiteX5" fmla="*/ 887506 w 6205818"/>
              <a:gd name="connsiteY5" fmla="*/ 743074 h 1500732"/>
              <a:gd name="connsiteX6" fmla="*/ 1075765 w 6205818"/>
              <a:gd name="connsiteY6" fmla="*/ 817033 h 1500732"/>
              <a:gd name="connsiteX7" fmla="*/ 1136277 w 6205818"/>
              <a:gd name="connsiteY7" fmla="*/ 864098 h 1500732"/>
              <a:gd name="connsiteX8" fmla="*/ 1183342 w 6205818"/>
              <a:gd name="connsiteY8" fmla="*/ 843927 h 1500732"/>
              <a:gd name="connsiteX9" fmla="*/ 1210236 w 6205818"/>
              <a:gd name="connsiteY9" fmla="*/ 722904 h 1500732"/>
              <a:gd name="connsiteX10" fmla="*/ 1277470 w 6205818"/>
              <a:gd name="connsiteY10" fmla="*/ 386728 h 1500732"/>
              <a:gd name="connsiteX11" fmla="*/ 1465730 w 6205818"/>
              <a:gd name="connsiteY11" fmla="*/ 124509 h 1500732"/>
              <a:gd name="connsiteX12" fmla="*/ 1701054 w 6205818"/>
              <a:gd name="connsiteY12" fmla="*/ 37104 h 1500732"/>
              <a:gd name="connsiteX13" fmla="*/ 1922930 w 6205818"/>
              <a:gd name="connsiteY13" fmla="*/ 63997 h 1500732"/>
              <a:gd name="connsiteX14" fmla="*/ 2017059 w 6205818"/>
              <a:gd name="connsiteY14" fmla="*/ 16933 h 1500732"/>
              <a:gd name="connsiteX15" fmla="*/ 2131359 w 6205818"/>
              <a:gd name="connsiteY15" fmla="*/ 10210 h 1500732"/>
              <a:gd name="connsiteX16" fmla="*/ 2319618 w 6205818"/>
              <a:gd name="connsiteY16" fmla="*/ 151404 h 1500732"/>
              <a:gd name="connsiteX17" fmla="*/ 2386853 w 6205818"/>
              <a:gd name="connsiteY17" fmla="*/ 380004 h 1500732"/>
              <a:gd name="connsiteX18" fmla="*/ 2675965 w 6205818"/>
              <a:gd name="connsiteY18" fmla="*/ 474133 h 1500732"/>
              <a:gd name="connsiteX19" fmla="*/ 2817159 w 6205818"/>
              <a:gd name="connsiteY19" fmla="*/ 507751 h 1500732"/>
              <a:gd name="connsiteX20" fmla="*/ 2971800 w 6205818"/>
              <a:gd name="connsiteY20" fmla="*/ 487580 h 1500732"/>
              <a:gd name="connsiteX21" fmla="*/ 3119718 w 6205818"/>
              <a:gd name="connsiteY21" fmla="*/ 541368 h 1500732"/>
              <a:gd name="connsiteX22" fmla="*/ 3307977 w 6205818"/>
              <a:gd name="connsiteY22" fmla="*/ 501027 h 1500732"/>
              <a:gd name="connsiteX23" fmla="*/ 3442448 w 6205818"/>
              <a:gd name="connsiteY23" fmla="*/ 716180 h 1500732"/>
              <a:gd name="connsiteX24" fmla="*/ 3590365 w 6205818"/>
              <a:gd name="connsiteY24" fmla="*/ 743074 h 1500732"/>
              <a:gd name="connsiteX25" fmla="*/ 3724836 w 6205818"/>
              <a:gd name="connsiteY25" fmla="*/ 776692 h 1500732"/>
              <a:gd name="connsiteX26" fmla="*/ 3859306 w 6205818"/>
              <a:gd name="connsiteY26" fmla="*/ 736351 h 1500732"/>
              <a:gd name="connsiteX27" fmla="*/ 3980330 w 6205818"/>
              <a:gd name="connsiteY27" fmla="*/ 729627 h 1500732"/>
              <a:gd name="connsiteX28" fmla="*/ 4101353 w 6205818"/>
              <a:gd name="connsiteY28" fmla="*/ 796862 h 1500732"/>
              <a:gd name="connsiteX29" fmla="*/ 4276165 w 6205818"/>
              <a:gd name="connsiteY29" fmla="*/ 743074 h 1500732"/>
              <a:gd name="connsiteX30" fmla="*/ 4457700 w 6205818"/>
              <a:gd name="connsiteY30" fmla="*/ 722904 h 1500732"/>
              <a:gd name="connsiteX31" fmla="*/ 4545106 w 6205818"/>
              <a:gd name="connsiteY31" fmla="*/ 769968 h 1500732"/>
              <a:gd name="connsiteX32" fmla="*/ 4619065 w 6205818"/>
              <a:gd name="connsiteY32" fmla="*/ 837204 h 1500732"/>
              <a:gd name="connsiteX33" fmla="*/ 4693024 w 6205818"/>
              <a:gd name="connsiteY33" fmla="*/ 1321298 h 1500732"/>
              <a:gd name="connsiteX34" fmla="*/ 4854389 w 6205818"/>
              <a:gd name="connsiteY34" fmla="*/ 1422151 h 1500732"/>
              <a:gd name="connsiteX35" fmla="*/ 5136777 w 6205818"/>
              <a:gd name="connsiteY35" fmla="*/ 1496110 h 1500732"/>
              <a:gd name="connsiteX36" fmla="*/ 5284695 w 6205818"/>
              <a:gd name="connsiteY36" fmla="*/ 1489386 h 1500732"/>
              <a:gd name="connsiteX37" fmla="*/ 5499848 w 6205818"/>
              <a:gd name="connsiteY37" fmla="*/ 1496110 h 1500732"/>
              <a:gd name="connsiteX38" fmla="*/ 5741895 w 6205818"/>
              <a:gd name="connsiteY38" fmla="*/ 1408704 h 1500732"/>
              <a:gd name="connsiteX39" fmla="*/ 5842748 w 6205818"/>
              <a:gd name="connsiteY39" fmla="*/ 1220445 h 1500732"/>
              <a:gd name="connsiteX40" fmla="*/ 5963771 w 6205818"/>
              <a:gd name="connsiteY40" fmla="*/ 1126315 h 1500732"/>
              <a:gd name="connsiteX41" fmla="*/ 6205818 w 6205818"/>
              <a:gd name="connsiteY41" fmla="*/ 1059080 h 1500732"/>
              <a:gd name="connsiteX0" fmla="*/ 0 w 6205818"/>
              <a:gd name="connsiteY0" fmla="*/ 810310 h 1500732"/>
              <a:gd name="connsiteX1" fmla="*/ 262218 w 6205818"/>
              <a:gd name="connsiteY1" fmla="*/ 763245 h 1500732"/>
              <a:gd name="connsiteX2" fmla="*/ 477371 w 6205818"/>
              <a:gd name="connsiteY2" fmla="*/ 776692 h 1500732"/>
              <a:gd name="connsiteX3" fmla="*/ 578224 w 6205818"/>
              <a:gd name="connsiteY3" fmla="*/ 857374 h 1500732"/>
              <a:gd name="connsiteX4" fmla="*/ 800100 w 6205818"/>
              <a:gd name="connsiteY4" fmla="*/ 756521 h 1500732"/>
              <a:gd name="connsiteX5" fmla="*/ 887506 w 6205818"/>
              <a:gd name="connsiteY5" fmla="*/ 743074 h 1500732"/>
              <a:gd name="connsiteX6" fmla="*/ 1075765 w 6205818"/>
              <a:gd name="connsiteY6" fmla="*/ 817033 h 1500732"/>
              <a:gd name="connsiteX7" fmla="*/ 1136277 w 6205818"/>
              <a:gd name="connsiteY7" fmla="*/ 864098 h 1500732"/>
              <a:gd name="connsiteX8" fmla="*/ 1183342 w 6205818"/>
              <a:gd name="connsiteY8" fmla="*/ 843927 h 1500732"/>
              <a:gd name="connsiteX9" fmla="*/ 1210236 w 6205818"/>
              <a:gd name="connsiteY9" fmla="*/ 722904 h 1500732"/>
              <a:gd name="connsiteX10" fmla="*/ 1277470 w 6205818"/>
              <a:gd name="connsiteY10" fmla="*/ 386728 h 1500732"/>
              <a:gd name="connsiteX11" fmla="*/ 1506071 w 6205818"/>
              <a:gd name="connsiteY11" fmla="*/ 131232 h 1500732"/>
              <a:gd name="connsiteX12" fmla="*/ 1701054 w 6205818"/>
              <a:gd name="connsiteY12" fmla="*/ 37104 h 1500732"/>
              <a:gd name="connsiteX13" fmla="*/ 1922930 w 6205818"/>
              <a:gd name="connsiteY13" fmla="*/ 63997 h 1500732"/>
              <a:gd name="connsiteX14" fmla="*/ 2017059 w 6205818"/>
              <a:gd name="connsiteY14" fmla="*/ 16933 h 1500732"/>
              <a:gd name="connsiteX15" fmla="*/ 2131359 w 6205818"/>
              <a:gd name="connsiteY15" fmla="*/ 10210 h 1500732"/>
              <a:gd name="connsiteX16" fmla="*/ 2319618 w 6205818"/>
              <a:gd name="connsiteY16" fmla="*/ 151404 h 1500732"/>
              <a:gd name="connsiteX17" fmla="*/ 2386853 w 6205818"/>
              <a:gd name="connsiteY17" fmla="*/ 380004 h 1500732"/>
              <a:gd name="connsiteX18" fmla="*/ 2675965 w 6205818"/>
              <a:gd name="connsiteY18" fmla="*/ 474133 h 1500732"/>
              <a:gd name="connsiteX19" fmla="*/ 2817159 w 6205818"/>
              <a:gd name="connsiteY19" fmla="*/ 507751 h 1500732"/>
              <a:gd name="connsiteX20" fmla="*/ 2971800 w 6205818"/>
              <a:gd name="connsiteY20" fmla="*/ 487580 h 1500732"/>
              <a:gd name="connsiteX21" fmla="*/ 3119718 w 6205818"/>
              <a:gd name="connsiteY21" fmla="*/ 541368 h 1500732"/>
              <a:gd name="connsiteX22" fmla="*/ 3307977 w 6205818"/>
              <a:gd name="connsiteY22" fmla="*/ 501027 h 1500732"/>
              <a:gd name="connsiteX23" fmla="*/ 3442448 w 6205818"/>
              <a:gd name="connsiteY23" fmla="*/ 716180 h 1500732"/>
              <a:gd name="connsiteX24" fmla="*/ 3590365 w 6205818"/>
              <a:gd name="connsiteY24" fmla="*/ 743074 h 1500732"/>
              <a:gd name="connsiteX25" fmla="*/ 3724836 w 6205818"/>
              <a:gd name="connsiteY25" fmla="*/ 776692 h 1500732"/>
              <a:gd name="connsiteX26" fmla="*/ 3859306 w 6205818"/>
              <a:gd name="connsiteY26" fmla="*/ 736351 h 1500732"/>
              <a:gd name="connsiteX27" fmla="*/ 3980330 w 6205818"/>
              <a:gd name="connsiteY27" fmla="*/ 729627 h 1500732"/>
              <a:gd name="connsiteX28" fmla="*/ 4101353 w 6205818"/>
              <a:gd name="connsiteY28" fmla="*/ 796862 h 1500732"/>
              <a:gd name="connsiteX29" fmla="*/ 4276165 w 6205818"/>
              <a:gd name="connsiteY29" fmla="*/ 743074 h 1500732"/>
              <a:gd name="connsiteX30" fmla="*/ 4457700 w 6205818"/>
              <a:gd name="connsiteY30" fmla="*/ 722904 h 1500732"/>
              <a:gd name="connsiteX31" fmla="*/ 4545106 w 6205818"/>
              <a:gd name="connsiteY31" fmla="*/ 769968 h 1500732"/>
              <a:gd name="connsiteX32" fmla="*/ 4619065 w 6205818"/>
              <a:gd name="connsiteY32" fmla="*/ 837204 h 1500732"/>
              <a:gd name="connsiteX33" fmla="*/ 4693024 w 6205818"/>
              <a:gd name="connsiteY33" fmla="*/ 1321298 h 1500732"/>
              <a:gd name="connsiteX34" fmla="*/ 4854389 w 6205818"/>
              <a:gd name="connsiteY34" fmla="*/ 1422151 h 1500732"/>
              <a:gd name="connsiteX35" fmla="*/ 5136777 w 6205818"/>
              <a:gd name="connsiteY35" fmla="*/ 1496110 h 1500732"/>
              <a:gd name="connsiteX36" fmla="*/ 5284695 w 6205818"/>
              <a:gd name="connsiteY36" fmla="*/ 1489386 h 1500732"/>
              <a:gd name="connsiteX37" fmla="*/ 5499848 w 6205818"/>
              <a:gd name="connsiteY37" fmla="*/ 1496110 h 1500732"/>
              <a:gd name="connsiteX38" fmla="*/ 5741895 w 6205818"/>
              <a:gd name="connsiteY38" fmla="*/ 1408704 h 1500732"/>
              <a:gd name="connsiteX39" fmla="*/ 5842748 w 6205818"/>
              <a:gd name="connsiteY39" fmla="*/ 1220445 h 1500732"/>
              <a:gd name="connsiteX40" fmla="*/ 5963771 w 6205818"/>
              <a:gd name="connsiteY40" fmla="*/ 1126315 h 1500732"/>
              <a:gd name="connsiteX41" fmla="*/ 6205818 w 6205818"/>
              <a:gd name="connsiteY41" fmla="*/ 1059080 h 1500732"/>
              <a:gd name="connsiteX0" fmla="*/ 0 w 6205818"/>
              <a:gd name="connsiteY0" fmla="*/ 827238 h 1517660"/>
              <a:gd name="connsiteX1" fmla="*/ 262218 w 6205818"/>
              <a:gd name="connsiteY1" fmla="*/ 780173 h 1517660"/>
              <a:gd name="connsiteX2" fmla="*/ 477371 w 6205818"/>
              <a:gd name="connsiteY2" fmla="*/ 793620 h 1517660"/>
              <a:gd name="connsiteX3" fmla="*/ 578224 w 6205818"/>
              <a:gd name="connsiteY3" fmla="*/ 874302 h 1517660"/>
              <a:gd name="connsiteX4" fmla="*/ 800100 w 6205818"/>
              <a:gd name="connsiteY4" fmla="*/ 773449 h 1517660"/>
              <a:gd name="connsiteX5" fmla="*/ 887506 w 6205818"/>
              <a:gd name="connsiteY5" fmla="*/ 760002 h 1517660"/>
              <a:gd name="connsiteX6" fmla="*/ 1075765 w 6205818"/>
              <a:gd name="connsiteY6" fmla="*/ 833961 h 1517660"/>
              <a:gd name="connsiteX7" fmla="*/ 1136277 w 6205818"/>
              <a:gd name="connsiteY7" fmla="*/ 881026 h 1517660"/>
              <a:gd name="connsiteX8" fmla="*/ 1183342 w 6205818"/>
              <a:gd name="connsiteY8" fmla="*/ 860855 h 1517660"/>
              <a:gd name="connsiteX9" fmla="*/ 1210236 w 6205818"/>
              <a:gd name="connsiteY9" fmla="*/ 739832 h 1517660"/>
              <a:gd name="connsiteX10" fmla="*/ 1277470 w 6205818"/>
              <a:gd name="connsiteY10" fmla="*/ 403656 h 1517660"/>
              <a:gd name="connsiteX11" fmla="*/ 1506071 w 6205818"/>
              <a:gd name="connsiteY11" fmla="*/ 148160 h 1517660"/>
              <a:gd name="connsiteX12" fmla="*/ 1701054 w 6205818"/>
              <a:gd name="connsiteY12" fmla="*/ 54032 h 1517660"/>
              <a:gd name="connsiteX13" fmla="*/ 1889312 w 6205818"/>
              <a:gd name="connsiteY13" fmla="*/ 243 h 1517660"/>
              <a:gd name="connsiteX14" fmla="*/ 2017059 w 6205818"/>
              <a:gd name="connsiteY14" fmla="*/ 33861 h 1517660"/>
              <a:gd name="connsiteX15" fmla="*/ 2131359 w 6205818"/>
              <a:gd name="connsiteY15" fmla="*/ 27138 h 1517660"/>
              <a:gd name="connsiteX16" fmla="*/ 2319618 w 6205818"/>
              <a:gd name="connsiteY16" fmla="*/ 168332 h 1517660"/>
              <a:gd name="connsiteX17" fmla="*/ 2386853 w 6205818"/>
              <a:gd name="connsiteY17" fmla="*/ 396932 h 1517660"/>
              <a:gd name="connsiteX18" fmla="*/ 2675965 w 6205818"/>
              <a:gd name="connsiteY18" fmla="*/ 491061 h 1517660"/>
              <a:gd name="connsiteX19" fmla="*/ 2817159 w 6205818"/>
              <a:gd name="connsiteY19" fmla="*/ 524679 h 1517660"/>
              <a:gd name="connsiteX20" fmla="*/ 2971800 w 6205818"/>
              <a:gd name="connsiteY20" fmla="*/ 504508 h 1517660"/>
              <a:gd name="connsiteX21" fmla="*/ 3119718 w 6205818"/>
              <a:gd name="connsiteY21" fmla="*/ 558296 h 1517660"/>
              <a:gd name="connsiteX22" fmla="*/ 3307977 w 6205818"/>
              <a:gd name="connsiteY22" fmla="*/ 517955 h 1517660"/>
              <a:gd name="connsiteX23" fmla="*/ 3442448 w 6205818"/>
              <a:gd name="connsiteY23" fmla="*/ 733108 h 1517660"/>
              <a:gd name="connsiteX24" fmla="*/ 3590365 w 6205818"/>
              <a:gd name="connsiteY24" fmla="*/ 760002 h 1517660"/>
              <a:gd name="connsiteX25" fmla="*/ 3724836 w 6205818"/>
              <a:gd name="connsiteY25" fmla="*/ 793620 h 1517660"/>
              <a:gd name="connsiteX26" fmla="*/ 3859306 w 6205818"/>
              <a:gd name="connsiteY26" fmla="*/ 753279 h 1517660"/>
              <a:gd name="connsiteX27" fmla="*/ 3980330 w 6205818"/>
              <a:gd name="connsiteY27" fmla="*/ 746555 h 1517660"/>
              <a:gd name="connsiteX28" fmla="*/ 4101353 w 6205818"/>
              <a:gd name="connsiteY28" fmla="*/ 813790 h 1517660"/>
              <a:gd name="connsiteX29" fmla="*/ 4276165 w 6205818"/>
              <a:gd name="connsiteY29" fmla="*/ 760002 h 1517660"/>
              <a:gd name="connsiteX30" fmla="*/ 4457700 w 6205818"/>
              <a:gd name="connsiteY30" fmla="*/ 739832 h 1517660"/>
              <a:gd name="connsiteX31" fmla="*/ 4545106 w 6205818"/>
              <a:gd name="connsiteY31" fmla="*/ 786896 h 1517660"/>
              <a:gd name="connsiteX32" fmla="*/ 4619065 w 6205818"/>
              <a:gd name="connsiteY32" fmla="*/ 854132 h 1517660"/>
              <a:gd name="connsiteX33" fmla="*/ 4693024 w 6205818"/>
              <a:gd name="connsiteY33" fmla="*/ 1338226 h 1517660"/>
              <a:gd name="connsiteX34" fmla="*/ 4854389 w 6205818"/>
              <a:gd name="connsiteY34" fmla="*/ 1439079 h 1517660"/>
              <a:gd name="connsiteX35" fmla="*/ 5136777 w 6205818"/>
              <a:gd name="connsiteY35" fmla="*/ 1513038 h 1517660"/>
              <a:gd name="connsiteX36" fmla="*/ 5284695 w 6205818"/>
              <a:gd name="connsiteY36" fmla="*/ 1506314 h 1517660"/>
              <a:gd name="connsiteX37" fmla="*/ 5499848 w 6205818"/>
              <a:gd name="connsiteY37" fmla="*/ 1513038 h 1517660"/>
              <a:gd name="connsiteX38" fmla="*/ 5741895 w 6205818"/>
              <a:gd name="connsiteY38" fmla="*/ 1425632 h 1517660"/>
              <a:gd name="connsiteX39" fmla="*/ 5842748 w 6205818"/>
              <a:gd name="connsiteY39" fmla="*/ 1237373 h 1517660"/>
              <a:gd name="connsiteX40" fmla="*/ 5963771 w 6205818"/>
              <a:gd name="connsiteY40" fmla="*/ 1143243 h 1517660"/>
              <a:gd name="connsiteX41" fmla="*/ 6205818 w 6205818"/>
              <a:gd name="connsiteY41" fmla="*/ 1076008 h 1517660"/>
              <a:gd name="connsiteX0" fmla="*/ 0 w 6205818"/>
              <a:gd name="connsiteY0" fmla="*/ 832285 h 1522707"/>
              <a:gd name="connsiteX1" fmla="*/ 262218 w 6205818"/>
              <a:gd name="connsiteY1" fmla="*/ 785220 h 1522707"/>
              <a:gd name="connsiteX2" fmla="*/ 477371 w 6205818"/>
              <a:gd name="connsiteY2" fmla="*/ 798667 h 1522707"/>
              <a:gd name="connsiteX3" fmla="*/ 578224 w 6205818"/>
              <a:gd name="connsiteY3" fmla="*/ 879349 h 1522707"/>
              <a:gd name="connsiteX4" fmla="*/ 800100 w 6205818"/>
              <a:gd name="connsiteY4" fmla="*/ 778496 h 1522707"/>
              <a:gd name="connsiteX5" fmla="*/ 887506 w 6205818"/>
              <a:gd name="connsiteY5" fmla="*/ 765049 h 1522707"/>
              <a:gd name="connsiteX6" fmla="*/ 1075765 w 6205818"/>
              <a:gd name="connsiteY6" fmla="*/ 839008 h 1522707"/>
              <a:gd name="connsiteX7" fmla="*/ 1136277 w 6205818"/>
              <a:gd name="connsiteY7" fmla="*/ 886073 h 1522707"/>
              <a:gd name="connsiteX8" fmla="*/ 1183342 w 6205818"/>
              <a:gd name="connsiteY8" fmla="*/ 865902 h 1522707"/>
              <a:gd name="connsiteX9" fmla="*/ 1210236 w 6205818"/>
              <a:gd name="connsiteY9" fmla="*/ 744879 h 1522707"/>
              <a:gd name="connsiteX10" fmla="*/ 1277470 w 6205818"/>
              <a:gd name="connsiteY10" fmla="*/ 408703 h 1522707"/>
              <a:gd name="connsiteX11" fmla="*/ 1506071 w 6205818"/>
              <a:gd name="connsiteY11" fmla="*/ 153207 h 1522707"/>
              <a:gd name="connsiteX12" fmla="*/ 1701054 w 6205818"/>
              <a:gd name="connsiteY12" fmla="*/ 59079 h 1522707"/>
              <a:gd name="connsiteX13" fmla="*/ 1889312 w 6205818"/>
              <a:gd name="connsiteY13" fmla="*/ 5290 h 1522707"/>
              <a:gd name="connsiteX14" fmla="*/ 2017059 w 6205818"/>
              <a:gd name="connsiteY14" fmla="*/ 38908 h 1522707"/>
              <a:gd name="connsiteX15" fmla="*/ 2191871 w 6205818"/>
              <a:gd name="connsiteY15" fmla="*/ 5291 h 1522707"/>
              <a:gd name="connsiteX16" fmla="*/ 2319618 w 6205818"/>
              <a:gd name="connsiteY16" fmla="*/ 173379 h 1522707"/>
              <a:gd name="connsiteX17" fmla="*/ 2386853 w 6205818"/>
              <a:gd name="connsiteY17" fmla="*/ 401979 h 1522707"/>
              <a:gd name="connsiteX18" fmla="*/ 2675965 w 6205818"/>
              <a:gd name="connsiteY18" fmla="*/ 496108 h 1522707"/>
              <a:gd name="connsiteX19" fmla="*/ 2817159 w 6205818"/>
              <a:gd name="connsiteY19" fmla="*/ 529726 h 1522707"/>
              <a:gd name="connsiteX20" fmla="*/ 2971800 w 6205818"/>
              <a:gd name="connsiteY20" fmla="*/ 509555 h 1522707"/>
              <a:gd name="connsiteX21" fmla="*/ 3119718 w 6205818"/>
              <a:gd name="connsiteY21" fmla="*/ 563343 h 1522707"/>
              <a:gd name="connsiteX22" fmla="*/ 3307977 w 6205818"/>
              <a:gd name="connsiteY22" fmla="*/ 523002 h 1522707"/>
              <a:gd name="connsiteX23" fmla="*/ 3442448 w 6205818"/>
              <a:gd name="connsiteY23" fmla="*/ 738155 h 1522707"/>
              <a:gd name="connsiteX24" fmla="*/ 3590365 w 6205818"/>
              <a:gd name="connsiteY24" fmla="*/ 765049 h 1522707"/>
              <a:gd name="connsiteX25" fmla="*/ 3724836 w 6205818"/>
              <a:gd name="connsiteY25" fmla="*/ 798667 h 1522707"/>
              <a:gd name="connsiteX26" fmla="*/ 3859306 w 6205818"/>
              <a:gd name="connsiteY26" fmla="*/ 758326 h 1522707"/>
              <a:gd name="connsiteX27" fmla="*/ 3980330 w 6205818"/>
              <a:gd name="connsiteY27" fmla="*/ 751602 h 1522707"/>
              <a:gd name="connsiteX28" fmla="*/ 4101353 w 6205818"/>
              <a:gd name="connsiteY28" fmla="*/ 818837 h 1522707"/>
              <a:gd name="connsiteX29" fmla="*/ 4276165 w 6205818"/>
              <a:gd name="connsiteY29" fmla="*/ 765049 h 1522707"/>
              <a:gd name="connsiteX30" fmla="*/ 4457700 w 6205818"/>
              <a:gd name="connsiteY30" fmla="*/ 744879 h 1522707"/>
              <a:gd name="connsiteX31" fmla="*/ 4545106 w 6205818"/>
              <a:gd name="connsiteY31" fmla="*/ 791943 h 1522707"/>
              <a:gd name="connsiteX32" fmla="*/ 4619065 w 6205818"/>
              <a:gd name="connsiteY32" fmla="*/ 859179 h 1522707"/>
              <a:gd name="connsiteX33" fmla="*/ 4693024 w 6205818"/>
              <a:gd name="connsiteY33" fmla="*/ 1343273 h 1522707"/>
              <a:gd name="connsiteX34" fmla="*/ 4854389 w 6205818"/>
              <a:gd name="connsiteY34" fmla="*/ 1444126 h 1522707"/>
              <a:gd name="connsiteX35" fmla="*/ 5136777 w 6205818"/>
              <a:gd name="connsiteY35" fmla="*/ 1518085 h 1522707"/>
              <a:gd name="connsiteX36" fmla="*/ 5284695 w 6205818"/>
              <a:gd name="connsiteY36" fmla="*/ 1511361 h 1522707"/>
              <a:gd name="connsiteX37" fmla="*/ 5499848 w 6205818"/>
              <a:gd name="connsiteY37" fmla="*/ 1518085 h 1522707"/>
              <a:gd name="connsiteX38" fmla="*/ 5741895 w 6205818"/>
              <a:gd name="connsiteY38" fmla="*/ 1430679 h 1522707"/>
              <a:gd name="connsiteX39" fmla="*/ 5842748 w 6205818"/>
              <a:gd name="connsiteY39" fmla="*/ 1242420 h 1522707"/>
              <a:gd name="connsiteX40" fmla="*/ 5963771 w 6205818"/>
              <a:gd name="connsiteY40" fmla="*/ 1148290 h 1522707"/>
              <a:gd name="connsiteX41" fmla="*/ 6205818 w 6205818"/>
              <a:gd name="connsiteY41" fmla="*/ 1081055 h 1522707"/>
              <a:gd name="connsiteX0" fmla="*/ 0 w 6205818"/>
              <a:gd name="connsiteY0" fmla="*/ 828334 h 1518756"/>
              <a:gd name="connsiteX1" fmla="*/ 262218 w 6205818"/>
              <a:gd name="connsiteY1" fmla="*/ 781269 h 1518756"/>
              <a:gd name="connsiteX2" fmla="*/ 477371 w 6205818"/>
              <a:gd name="connsiteY2" fmla="*/ 794716 h 1518756"/>
              <a:gd name="connsiteX3" fmla="*/ 578224 w 6205818"/>
              <a:gd name="connsiteY3" fmla="*/ 875398 h 1518756"/>
              <a:gd name="connsiteX4" fmla="*/ 800100 w 6205818"/>
              <a:gd name="connsiteY4" fmla="*/ 774545 h 1518756"/>
              <a:gd name="connsiteX5" fmla="*/ 887506 w 6205818"/>
              <a:gd name="connsiteY5" fmla="*/ 761098 h 1518756"/>
              <a:gd name="connsiteX6" fmla="*/ 1075765 w 6205818"/>
              <a:gd name="connsiteY6" fmla="*/ 835057 h 1518756"/>
              <a:gd name="connsiteX7" fmla="*/ 1136277 w 6205818"/>
              <a:gd name="connsiteY7" fmla="*/ 882122 h 1518756"/>
              <a:gd name="connsiteX8" fmla="*/ 1183342 w 6205818"/>
              <a:gd name="connsiteY8" fmla="*/ 861951 h 1518756"/>
              <a:gd name="connsiteX9" fmla="*/ 1210236 w 6205818"/>
              <a:gd name="connsiteY9" fmla="*/ 740928 h 1518756"/>
              <a:gd name="connsiteX10" fmla="*/ 1277470 w 6205818"/>
              <a:gd name="connsiteY10" fmla="*/ 404752 h 1518756"/>
              <a:gd name="connsiteX11" fmla="*/ 1506071 w 6205818"/>
              <a:gd name="connsiteY11" fmla="*/ 149256 h 1518756"/>
              <a:gd name="connsiteX12" fmla="*/ 1701054 w 6205818"/>
              <a:gd name="connsiteY12" fmla="*/ 55128 h 1518756"/>
              <a:gd name="connsiteX13" fmla="*/ 1889312 w 6205818"/>
              <a:gd name="connsiteY13" fmla="*/ 1339 h 1518756"/>
              <a:gd name="connsiteX14" fmla="*/ 2010335 w 6205818"/>
              <a:gd name="connsiteY14" fmla="*/ 108916 h 1518756"/>
              <a:gd name="connsiteX15" fmla="*/ 2191871 w 6205818"/>
              <a:gd name="connsiteY15" fmla="*/ 1340 h 1518756"/>
              <a:gd name="connsiteX16" fmla="*/ 2319618 w 6205818"/>
              <a:gd name="connsiteY16" fmla="*/ 169428 h 1518756"/>
              <a:gd name="connsiteX17" fmla="*/ 2386853 w 6205818"/>
              <a:gd name="connsiteY17" fmla="*/ 398028 h 1518756"/>
              <a:gd name="connsiteX18" fmla="*/ 2675965 w 6205818"/>
              <a:gd name="connsiteY18" fmla="*/ 492157 h 1518756"/>
              <a:gd name="connsiteX19" fmla="*/ 2817159 w 6205818"/>
              <a:gd name="connsiteY19" fmla="*/ 525775 h 1518756"/>
              <a:gd name="connsiteX20" fmla="*/ 2971800 w 6205818"/>
              <a:gd name="connsiteY20" fmla="*/ 505604 h 1518756"/>
              <a:gd name="connsiteX21" fmla="*/ 3119718 w 6205818"/>
              <a:gd name="connsiteY21" fmla="*/ 559392 h 1518756"/>
              <a:gd name="connsiteX22" fmla="*/ 3307977 w 6205818"/>
              <a:gd name="connsiteY22" fmla="*/ 519051 h 1518756"/>
              <a:gd name="connsiteX23" fmla="*/ 3442448 w 6205818"/>
              <a:gd name="connsiteY23" fmla="*/ 734204 h 1518756"/>
              <a:gd name="connsiteX24" fmla="*/ 3590365 w 6205818"/>
              <a:gd name="connsiteY24" fmla="*/ 761098 h 1518756"/>
              <a:gd name="connsiteX25" fmla="*/ 3724836 w 6205818"/>
              <a:gd name="connsiteY25" fmla="*/ 794716 h 1518756"/>
              <a:gd name="connsiteX26" fmla="*/ 3859306 w 6205818"/>
              <a:gd name="connsiteY26" fmla="*/ 754375 h 1518756"/>
              <a:gd name="connsiteX27" fmla="*/ 3980330 w 6205818"/>
              <a:gd name="connsiteY27" fmla="*/ 747651 h 1518756"/>
              <a:gd name="connsiteX28" fmla="*/ 4101353 w 6205818"/>
              <a:gd name="connsiteY28" fmla="*/ 814886 h 1518756"/>
              <a:gd name="connsiteX29" fmla="*/ 4276165 w 6205818"/>
              <a:gd name="connsiteY29" fmla="*/ 761098 h 1518756"/>
              <a:gd name="connsiteX30" fmla="*/ 4457700 w 6205818"/>
              <a:gd name="connsiteY30" fmla="*/ 740928 h 1518756"/>
              <a:gd name="connsiteX31" fmla="*/ 4545106 w 6205818"/>
              <a:gd name="connsiteY31" fmla="*/ 787992 h 1518756"/>
              <a:gd name="connsiteX32" fmla="*/ 4619065 w 6205818"/>
              <a:gd name="connsiteY32" fmla="*/ 855228 h 1518756"/>
              <a:gd name="connsiteX33" fmla="*/ 4693024 w 6205818"/>
              <a:gd name="connsiteY33" fmla="*/ 1339322 h 1518756"/>
              <a:gd name="connsiteX34" fmla="*/ 4854389 w 6205818"/>
              <a:gd name="connsiteY34" fmla="*/ 1440175 h 1518756"/>
              <a:gd name="connsiteX35" fmla="*/ 5136777 w 6205818"/>
              <a:gd name="connsiteY35" fmla="*/ 1514134 h 1518756"/>
              <a:gd name="connsiteX36" fmla="*/ 5284695 w 6205818"/>
              <a:gd name="connsiteY36" fmla="*/ 1507410 h 1518756"/>
              <a:gd name="connsiteX37" fmla="*/ 5499848 w 6205818"/>
              <a:gd name="connsiteY37" fmla="*/ 1514134 h 1518756"/>
              <a:gd name="connsiteX38" fmla="*/ 5741895 w 6205818"/>
              <a:gd name="connsiteY38" fmla="*/ 1426728 h 1518756"/>
              <a:gd name="connsiteX39" fmla="*/ 5842748 w 6205818"/>
              <a:gd name="connsiteY39" fmla="*/ 1238469 h 1518756"/>
              <a:gd name="connsiteX40" fmla="*/ 5963771 w 6205818"/>
              <a:gd name="connsiteY40" fmla="*/ 1144339 h 1518756"/>
              <a:gd name="connsiteX41" fmla="*/ 6205818 w 6205818"/>
              <a:gd name="connsiteY41" fmla="*/ 1077104 h 1518756"/>
              <a:gd name="connsiteX0" fmla="*/ 0 w 6205818"/>
              <a:gd name="connsiteY0" fmla="*/ 828334 h 1518756"/>
              <a:gd name="connsiteX1" fmla="*/ 262218 w 6205818"/>
              <a:gd name="connsiteY1" fmla="*/ 781269 h 1518756"/>
              <a:gd name="connsiteX2" fmla="*/ 477371 w 6205818"/>
              <a:gd name="connsiteY2" fmla="*/ 794716 h 1518756"/>
              <a:gd name="connsiteX3" fmla="*/ 578224 w 6205818"/>
              <a:gd name="connsiteY3" fmla="*/ 875398 h 1518756"/>
              <a:gd name="connsiteX4" fmla="*/ 800100 w 6205818"/>
              <a:gd name="connsiteY4" fmla="*/ 774545 h 1518756"/>
              <a:gd name="connsiteX5" fmla="*/ 887506 w 6205818"/>
              <a:gd name="connsiteY5" fmla="*/ 761098 h 1518756"/>
              <a:gd name="connsiteX6" fmla="*/ 1075765 w 6205818"/>
              <a:gd name="connsiteY6" fmla="*/ 835057 h 1518756"/>
              <a:gd name="connsiteX7" fmla="*/ 1136277 w 6205818"/>
              <a:gd name="connsiteY7" fmla="*/ 882122 h 1518756"/>
              <a:gd name="connsiteX8" fmla="*/ 1183342 w 6205818"/>
              <a:gd name="connsiteY8" fmla="*/ 861951 h 1518756"/>
              <a:gd name="connsiteX9" fmla="*/ 1210236 w 6205818"/>
              <a:gd name="connsiteY9" fmla="*/ 740928 h 1518756"/>
              <a:gd name="connsiteX10" fmla="*/ 1277470 w 6205818"/>
              <a:gd name="connsiteY10" fmla="*/ 404752 h 1518756"/>
              <a:gd name="connsiteX11" fmla="*/ 1506071 w 6205818"/>
              <a:gd name="connsiteY11" fmla="*/ 149256 h 1518756"/>
              <a:gd name="connsiteX12" fmla="*/ 1701054 w 6205818"/>
              <a:gd name="connsiteY12" fmla="*/ 55128 h 1518756"/>
              <a:gd name="connsiteX13" fmla="*/ 1889312 w 6205818"/>
              <a:gd name="connsiteY13" fmla="*/ 1339 h 1518756"/>
              <a:gd name="connsiteX14" fmla="*/ 2010335 w 6205818"/>
              <a:gd name="connsiteY14" fmla="*/ 108916 h 1518756"/>
              <a:gd name="connsiteX15" fmla="*/ 2164977 w 6205818"/>
              <a:gd name="connsiteY15" fmla="*/ 236664 h 1518756"/>
              <a:gd name="connsiteX16" fmla="*/ 2319618 w 6205818"/>
              <a:gd name="connsiteY16" fmla="*/ 169428 h 1518756"/>
              <a:gd name="connsiteX17" fmla="*/ 2386853 w 6205818"/>
              <a:gd name="connsiteY17" fmla="*/ 398028 h 1518756"/>
              <a:gd name="connsiteX18" fmla="*/ 2675965 w 6205818"/>
              <a:gd name="connsiteY18" fmla="*/ 492157 h 1518756"/>
              <a:gd name="connsiteX19" fmla="*/ 2817159 w 6205818"/>
              <a:gd name="connsiteY19" fmla="*/ 525775 h 1518756"/>
              <a:gd name="connsiteX20" fmla="*/ 2971800 w 6205818"/>
              <a:gd name="connsiteY20" fmla="*/ 505604 h 1518756"/>
              <a:gd name="connsiteX21" fmla="*/ 3119718 w 6205818"/>
              <a:gd name="connsiteY21" fmla="*/ 559392 h 1518756"/>
              <a:gd name="connsiteX22" fmla="*/ 3307977 w 6205818"/>
              <a:gd name="connsiteY22" fmla="*/ 519051 h 1518756"/>
              <a:gd name="connsiteX23" fmla="*/ 3442448 w 6205818"/>
              <a:gd name="connsiteY23" fmla="*/ 734204 h 1518756"/>
              <a:gd name="connsiteX24" fmla="*/ 3590365 w 6205818"/>
              <a:gd name="connsiteY24" fmla="*/ 761098 h 1518756"/>
              <a:gd name="connsiteX25" fmla="*/ 3724836 w 6205818"/>
              <a:gd name="connsiteY25" fmla="*/ 794716 h 1518756"/>
              <a:gd name="connsiteX26" fmla="*/ 3859306 w 6205818"/>
              <a:gd name="connsiteY26" fmla="*/ 754375 h 1518756"/>
              <a:gd name="connsiteX27" fmla="*/ 3980330 w 6205818"/>
              <a:gd name="connsiteY27" fmla="*/ 747651 h 1518756"/>
              <a:gd name="connsiteX28" fmla="*/ 4101353 w 6205818"/>
              <a:gd name="connsiteY28" fmla="*/ 814886 h 1518756"/>
              <a:gd name="connsiteX29" fmla="*/ 4276165 w 6205818"/>
              <a:gd name="connsiteY29" fmla="*/ 761098 h 1518756"/>
              <a:gd name="connsiteX30" fmla="*/ 4457700 w 6205818"/>
              <a:gd name="connsiteY30" fmla="*/ 740928 h 1518756"/>
              <a:gd name="connsiteX31" fmla="*/ 4545106 w 6205818"/>
              <a:gd name="connsiteY31" fmla="*/ 787992 h 1518756"/>
              <a:gd name="connsiteX32" fmla="*/ 4619065 w 6205818"/>
              <a:gd name="connsiteY32" fmla="*/ 855228 h 1518756"/>
              <a:gd name="connsiteX33" fmla="*/ 4693024 w 6205818"/>
              <a:gd name="connsiteY33" fmla="*/ 1339322 h 1518756"/>
              <a:gd name="connsiteX34" fmla="*/ 4854389 w 6205818"/>
              <a:gd name="connsiteY34" fmla="*/ 1440175 h 1518756"/>
              <a:gd name="connsiteX35" fmla="*/ 5136777 w 6205818"/>
              <a:gd name="connsiteY35" fmla="*/ 1514134 h 1518756"/>
              <a:gd name="connsiteX36" fmla="*/ 5284695 w 6205818"/>
              <a:gd name="connsiteY36" fmla="*/ 1507410 h 1518756"/>
              <a:gd name="connsiteX37" fmla="*/ 5499848 w 6205818"/>
              <a:gd name="connsiteY37" fmla="*/ 1514134 h 1518756"/>
              <a:gd name="connsiteX38" fmla="*/ 5741895 w 6205818"/>
              <a:gd name="connsiteY38" fmla="*/ 1426728 h 1518756"/>
              <a:gd name="connsiteX39" fmla="*/ 5842748 w 6205818"/>
              <a:gd name="connsiteY39" fmla="*/ 1238469 h 1518756"/>
              <a:gd name="connsiteX40" fmla="*/ 5963771 w 6205818"/>
              <a:gd name="connsiteY40" fmla="*/ 1144339 h 1518756"/>
              <a:gd name="connsiteX41" fmla="*/ 6205818 w 6205818"/>
              <a:gd name="connsiteY41" fmla="*/ 1077104 h 1518756"/>
              <a:gd name="connsiteX0" fmla="*/ 0 w 6205818"/>
              <a:gd name="connsiteY0" fmla="*/ 828334 h 1518756"/>
              <a:gd name="connsiteX1" fmla="*/ 262218 w 6205818"/>
              <a:gd name="connsiteY1" fmla="*/ 781269 h 1518756"/>
              <a:gd name="connsiteX2" fmla="*/ 477371 w 6205818"/>
              <a:gd name="connsiteY2" fmla="*/ 794716 h 1518756"/>
              <a:gd name="connsiteX3" fmla="*/ 578224 w 6205818"/>
              <a:gd name="connsiteY3" fmla="*/ 875398 h 1518756"/>
              <a:gd name="connsiteX4" fmla="*/ 800100 w 6205818"/>
              <a:gd name="connsiteY4" fmla="*/ 774545 h 1518756"/>
              <a:gd name="connsiteX5" fmla="*/ 887506 w 6205818"/>
              <a:gd name="connsiteY5" fmla="*/ 761098 h 1518756"/>
              <a:gd name="connsiteX6" fmla="*/ 1075765 w 6205818"/>
              <a:gd name="connsiteY6" fmla="*/ 835057 h 1518756"/>
              <a:gd name="connsiteX7" fmla="*/ 1136277 w 6205818"/>
              <a:gd name="connsiteY7" fmla="*/ 882122 h 1518756"/>
              <a:gd name="connsiteX8" fmla="*/ 1183342 w 6205818"/>
              <a:gd name="connsiteY8" fmla="*/ 861951 h 1518756"/>
              <a:gd name="connsiteX9" fmla="*/ 1210236 w 6205818"/>
              <a:gd name="connsiteY9" fmla="*/ 740928 h 1518756"/>
              <a:gd name="connsiteX10" fmla="*/ 1277470 w 6205818"/>
              <a:gd name="connsiteY10" fmla="*/ 404752 h 1518756"/>
              <a:gd name="connsiteX11" fmla="*/ 1506071 w 6205818"/>
              <a:gd name="connsiteY11" fmla="*/ 149256 h 1518756"/>
              <a:gd name="connsiteX12" fmla="*/ 1701054 w 6205818"/>
              <a:gd name="connsiteY12" fmla="*/ 55128 h 1518756"/>
              <a:gd name="connsiteX13" fmla="*/ 1889312 w 6205818"/>
              <a:gd name="connsiteY13" fmla="*/ 1339 h 1518756"/>
              <a:gd name="connsiteX14" fmla="*/ 2010335 w 6205818"/>
              <a:gd name="connsiteY14" fmla="*/ 108916 h 1518756"/>
              <a:gd name="connsiteX15" fmla="*/ 2164977 w 6205818"/>
              <a:gd name="connsiteY15" fmla="*/ 236664 h 1518756"/>
              <a:gd name="connsiteX16" fmla="*/ 2265829 w 6205818"/>
              <a:gd name="connsiteY16" fmla="*/ 357686 h 1518756"/>
              <a:gd name="connsiteX17" fmla="*/ 2386853 w 6205818"/>
              <a:gd name="connsiteY17" fmla="*/ 398028 h 1518756"/>
              <a:gd name="connsiteX18" fmla="*/ 2675965 w 6205818"/>
              <a:gd name="connsiteY18" fmla="*/ 492157 h 1518756"/>
              <a:gd name="connsiteX19" fmla="*/ 2817159 w 6205818"/>
              <a:gd name="connsiteY19" fmla="*/ 525775 h 1518756"/>
              <a:gd name="connsiteX20" fmla="*/ 2971800 w 6205818"/>
              <a:gd name="connsiteY20" fmla="*/ 505604 h 1518756"/>
              <a:gd name="connsiteX21" fmla="*/ 3119718 w 6205818"/>
              <a:gd name="connsiteY21" fmla="*/ 559392 h 1518756"/>
              <a:gd name="connsiteX22" fmla="*/ 3307977 w 6205818"/>
              <a:gd name="connsiteY22" fmla="*/ 519051 h 1518756"/>
              <a:gd name="connsiteX23" fmla="*/ 3442448 w 6205818"/>
              <a:gd name="connsiteY23" fmla="*/ 734204 h 1518756"/>
              <a:gd name="connsiteX24" fmla="*/ 3590365 w 6205818"/>
              <a:gd name="connsiteY24" fmla="*/ 761098 h 1518756"/>
              <a:gd name="connsiteX25" fmla="*/ 3724836 w 6205818"/>
              <a:gd name="connsiteY25" fmla="*/ 794716 h 1518756"/>
              <a:gd name="connsiteX26" fmla="*/ 3859306 w 6205818"/>
              <a:gd name="connsiteY26" fmla="*/ 754375 h 1518756"/>
              <a:gd name="connsiteX27" fmla="*/ 3980330 w 6205818"/>
              <a:gd name="connsiteY27" fmla="*/ 747651 h 1518756"/>
              <a:gd name="connsiteX28" fmla="*/ 4101353 w 6205818"/>
              <a:gd name="connsiteY28" fmla="*/ 814886 h 1518756"/>
              <a:gd name="connsiteX29" fmla="*/ 4276165 w 6205818"/>
              <a:gd name="connsiteY29" fmla="*/ 761098 h 1518756"/>
              <a:gd name="connsiteX30" fmla="*/ 4457700 w 6205818"/>
              <a:gd name="connsiteY30" fmla="*/ 740928 h 1518756"/>
              <a:gd name="connsiteX31" fmla="*/ 4545106 w 6205818"/>
              <a:gd name="connsiteY31" fmla="*/ 787992 h 1518756"/>
              <a:gd name="connsiteX32" fmla="*/ 4619065 w 6205818"/>
              <a:gd name="connsiteY32" fmla="*/ 855228 h 1518756"/>
              <a:gd name="connsiteX33" fmla="*/ 4693024 w 6205818"/>
              <a:gd name="connsiteY33" fmla="*/ 1339322 h 1518756"/>
              <a:gd name="connsiteX34" fmla="*/ 4854389 w 6205818"/>
              <a:gd name="connsiteY34" fmla="*/ 1440175 h 1518756"/>
              <a:gd name="connsiteX35" fmla="*/ 5136777 w 6205818"/>
              <a:gd name="connsiteY35" fmla="*/ 1514134 h 1518756"/>
              <a:gd name="connsiteX36" fmla="*/ 5284695 w 6205818"/>
              <a:gd name="connsiteY36" fmla="*/ 1507410 h 1518756"/>
              <a:gd name="connsiteX37" fmla="*/ 5499848 w 6205818"/>
              <a:gd name="connsiteY37" fmla="*/ 1514134 h 1518756"/>
              <a:gd name="connsiteX38" fmla="*/ 5741895 w 6205818"/>
              <a:gd name="connsiteY38" fmla="*/ 1426728 h 1518756"/>
              <a:gd name="connsiteX39" fmla="*/ 5842748 w 6205818"/>
              <a:gd name="connsiteY39" fmla="*/ 1238469 h 1518756"/>
              <a:gd name="connsiteX40" fmla="*/ 5963771 w 6205818"/>
              <a:gd name="connsiteY40" fmla="*/ 1144339 h 1518756"/>
              <a:gd name="connsiteX41" fmla="*/ 6205818 w 6205818"/>
              <a:gd name="connsiteY41" fmla="*/ 1077104 h 1518756"/>
              <a:gd name="connsiteX0" fmla="*/ 0 w 6205818"/>
              <a:gd name="connsiteY0" fmla="*/ 828334 h 1518756"/>
              <a:gd name="connsiteX1" fmla="*/ 262218 w 6205818"/>
              <a:gd name="connsiteY1" fmla="*/ 781269 h 1518756"/>
              <a:gd name="connsiteX2" fmla="*/ 477371 w 6205818"/>
              <a:gd name="connsiteY2" fmla="*/ 794716 h 1518756"/>
              <a:gd name="connsiteX3" fmla="*/ 578224 w 6205818"/>
              <a:gd name="connsiteY3" fmla="*/ 875398 h 1518756"/>
              <a:gd name="connsiteX4" fmla="*/ 800100 w 6205818"/>
              <a:gd name="connsiteY4" fmla="*/ 774545 h 1518756"/>
              <a:gd name="connsiteX5" fmla="*/ 887506 w 6205818"/>
              <a:gd name="connsiteY5" fmla="*/ 761098 h 1518756"/>
              <a:gd name="connsiteX6" fmla="*/ 1075765 w 6205818"/>
              <a:gd name="connsiteY6" fmla="*/ 835057 h 1518756"/>
              <a:gd name="connsiteX7" fmla="*/ 1136277 w 6205818"/>
              <a:gd name="connsiteY7" fmla="*/ 882122 h 1518756"/>
              <a:gd name="connsiteX8" fmla="*/ 1183342 w 6205818"/>
              <a:gd name="connsiteY8" fmla="*/ 861951 h 1518756"/>
              <a:gd name="connsiteX9" fmla="*/ 1210236 w 6205818"/>
              <a:gd name="connsiteY9" fmla="*/ 740928 h 1518756"/>
              <a:gd name="connsiteX10" fmla="*/ 1277470 w 6205818"/>
              <a:gd name="connsiteY10" fmla="*/ 404752 h 1518756"/>
              <a:gd name="connsiteX11" fmla="*/ 1506071 w 6205818"/>
              <a:gd name="connsiteY11" fmla="*/ 149256 h 1518756"/>
              <a:gd name="connsiteX12" fmla="*/ 1701054 w 6205818"/>
              <a:gd name="connsiteY12" fmla="*/ 55128 h 1518756"/>
              <a:gd name="connsiteX13" fmla="*/ 1889312 w 6205818"/>
              <a:gd name="connsiteY13" fmla="*/ 1339 h 1518756"/>
              <a:gd name="connsiteX14" fmla="*/ 2010335 w 6205818"/>
              <a:gd name="connsiteY14" fmla="*/ 108916 h 1518756"/>
              <a:gd name="connsiteX15" fmla="*/ 2164977 w 6205818"/>
              <a:gd name="connsiteY15" fmla="*/ 236664 h 1518756"/>
              <a:gd name="connsiteX16" fmla="*/ 2265829 w 6205818"/>
              <a:gd name="connsiteY16" fmla="*/ 357686 h 1518756"/>
              <a:gd name="connsiteX17" fmla="*/ 2407023 w 6205818"/>
              <a:gd name="connsiteY17" fmla="*/ 471986 h 1518756"/>
              <a:gd name="connsiteX18" fmla="*/ 2675965 w 6205818"/>
              <a:gd name="connsiteY18" fmla="*/ 492157 h 1518756"/>
              <a:gd name="connsiteX19" fmla="*/ 2817159 w 6205818"/>
              <a:gd name="connsiteY19" fmla="*/ 525775 h 1518756"/>
              <a:gd name="connsiteX20" fmla="*/ 2971800 w 6205818"/>
              <a:gd name="connsiteY20" fmla="*/ 505604 h 1518756"/>
              <a:gd name="connsiteX21" fmla="*/ 3119718 w 6205818"/>
              <a:gd name="connsiteY21" fmla="*/ 559392 h 1518756"/>
              <a:gd name="connsiteX22" fmla="*/ 3307977 w 6205818"/>
              <a:gd name="connsiteY22" fmla="*/ 519051 h 1518756"/>
              <a:gd name="connsiteX23" fmla="*/ 3442448 w 6205818"/>
              <a:gd name="connsiteY23" fmla="*/ 734204 h 1518756"/>
              <a:gd name="connsiteX24" fmla="*/ 3590365 w 6205818"/>
              <a:gd name="connsiteY24" fmla="*/ 761098 h 1518756"/>
              <a:gd name="connsiteX25" fmla="*/ 3724836 w 6205818"/>
              <a:gd name="connsiteY25" fmla="*/ 794716 h 1518756"/>
              <a:gd name="connsiteX26" fmla="*/ 3859306 w 6205818"/>
              <a:gd name="connsiteY26" fmla="*/ 754375 h 1518756"/>
              <a:gd name="connsiteX27" fmla="*/ 3980330 w 6205818"/>
              <a:gd name="connsiteY27" fmla="*/ 747651 h 1518756"/>
              <a:gd name="connsiteX28" fmla="*/ 4101353 w 6205818"/>
              <a:gd name="connsiteY28" fmla="*/ 814886 h 1518756"/>
              <a:gd name="connsiteX29" fmla="*/ 4276165 w 6205818"/>
              <a:gd name="connsiteY29" fmla="*/ 761098 h 1518756"/>
              <a:gd name="connsiteX30" fmla="*/ 4457700 w 6205818"/>
              <a:gd name="connsiteY30" fmla="*/ 740928 h 1518756"/>
              <a:gd name="connsiteX31" fmla="*/ 4545106 w 6205818"/>
              <a:gd name="connsiteY31" fmla="*/ 787992 h 1518756"/>
              <a:gd name="connsiteX32" fmla="*/ 4619065 w 6205818"/>
              <a:gd name="connsiteY32" fmla="*/ 855228 h 1518756"/>
              <a:gd name="connsiteX33" fmla="*/ 4693024 w 6205818"/>
              <a:gd name="connsiteY33" fmla="*/ 1339322 h 1518756"/>
              <a:gd name="connsiteX34" fmla="*/ 4854389 w 6205818"/>
              <a:gd name="connsiteY34" fmla="*/ 1440175 h 1518756"/>
              <a:gd name="connsiteX35" fmla="*/ 5136777 w 6205818"/>
              <a:gd name="connsiteY35" fmla="*/ 1514134 h 1518756"/>
              <a:gd name="connsiteX36" fmla="*/ 5284695 w 6205818"/>
              <a:gd name="connsiteY36" fmla="*/ 1507410 h 1518756"/>
              <a:gd name="connsiteX37" fmla="*/ 5499848 w 6205818"/>
              <a:gd name="connsiteY37" fmla="*/ 1514134 h 1518756"/>
              <a:gd name="connsiteX38" fmla="*/ 5741895 w 6205818"/>
              <a:gd name="connsiteY38" fmla="*/ 1426728 h 1518756"/>
              <a:gd name="connsiteX39" fmla="*/ 5842748 w 6205818"/>
              <a:gd name="connsiteY39" fmla="*/ 1238469 h 1518756"/>
              <a:gd name="connsiteX40" fmla="*/ 5963771 w 6205818"/>
              <a:gd name="connsiteY40" fmla="*/ 1144339 h 1518756"/>
              <a:gd name="connsiteX41" fmla="*/ 6205818 w 6205818"/>
              <a:gd name="connsiteY41" fmla="*/ 1077104 h 1518756"/>
              <a:gd name="connsiteX0" fmla="*/ 0 w 6205818"/>
              <a:gd name="connsiteY0" fmla="*/ 828334 h 1518756"/>
              <a:gd name="connsiteX1" fmla="*/ 262218 w 6205818"/>
              <a:gd name="connsiteY1" fmla="*/ 781269 h 1518756"/>
              <a:gd name="connsiteX2" fmla="*/ 477371 w 6205818"/>
              <a:gd name="connsiteY2" fmla="*/ 794716 h 1518756"/>
              <a:gd name="connsiteX3" fmla="*/ 578224 w 6205818"/>
              <a:gd name="connsiteY3" fmla="*/ 875398 h 1518756"/>
              <a:gd name="connsiteX4" fmla="*/ 800100 w 6205818"/>
              <a:gd name="connsiteY4" fmla="*/ 774545 h 1518756"/>
              <a:gd name="connsiteX5" fmla="*/ 887506 w 6205818"/>
              <a:gd name="connsiteY5" fmla="*/ 761098 h 1518756"/>
              <a:gd name="connsiteX6" fmla="*/ 1075765 w 6205818"/>
              <a:gd name="connsiteY6" fmla="*/ 835057 h 1518756"/>
              <a:gd name="connsiteX7" fmla="*/ 1136277 w 6205818"/>
              <a:gd name="connsiteY7" fmla="*/ 882122 h 1518756"/>
              <a:gd name="connsiteX8" fmla="*/ 1183342 w 6205818"/>
              <a:gd name="connsiteY8" fmla="*/ 861951 h 1518756"/>
              <a:gd name="connsiteX9" fmla="*/ 1210236 w 6205818"/>
              <a:gd name="connsiteY9" fmla="*/ 740928 h 1518756"/>
              <a:gd name="connsiteX10" fmla="*/ 1277470 w 6205818"/>
              <a:gd name="connsiteY10" fmla="*/ 404752 h 1518756"/>
              <a:gd name="connsiteX11" fmla="*/ 1506071 w 6205818"/>
              <a:gd name="connsiteY11" fmla="*/ 149256 h 1518756"/>
              <a:gd name="connsiteX12" fmla="*/ 1701054 w 6205818"/>
              <a:gd name="connsiteY12" fmla="*/ 55128 h 1518756"/>
              <a:gd name="connsiteX13" fmla="*/ 1889312 w 6205818"/>
              <a:gd name="connsiteY13" fmla="*/ 1339 h 1518756"/>
              <a:gd name="connsiteX14" fmla="*/ 2010335 w 6205818"/>
              <a:gd name="connsiteY14" fmla="*/ 108916 h 1518756"/>
              <a:gd name="connsiteX15" fmla="*/ 2164977 w 6205818"/>
              <a:gd name="connsiteY15" fmla="*/ 236664 h 1518756"/>
              <a:gd name="connsiteX16" fmla="*/ 2265829 w 6205818"/>
              <a:gd name="connsiteY16" fmla="*/ 357686 h 1518756"/>
              <a:gd name="connsiteX17" fmla="*/ 2440641 w 6205818"/>
              <a:gd name="connsiteY17" fmla="*/ 451816 h 1518756"/>
              <a:gd name="connsiteX18" fmla="*/ 2675965 w 6205818"/>
              <a:gd name="connsiteY18" fmla="*/ 492157 h 1518756"/>
              <a:gd name="connsiteX19" fmla="*/ 2817159 w 6205818"/>
              <a:gd name="connsiteY19" fmla="*/ 525775 h 1518756"/>
              <a:gd name="connsiteX20" fmla="*/ 2971800 w 6205818"/>
              <a:gd name="connsiteY20" fmla="*/ 505604 h 1518756"/>
              <a:gd name="connsiteX21" fmla="*/ 3119718 w 6205818"/>
              <a:gd name="connsiteY21" fmla="*/ 559392 h 1518756"/>
              <a:gd name="connsiteX22" fmla="*/ 3307977 w 6205818"/>
              <a:gd name="connsiteY22" fmla="*/ 519051 h 1518756"/>
              <a:gd name="connsiteX23" fmla="*/ 3442448 w 6205818"/>
              <a:gd name="connsiteY23" fmla="*/ 734204 h 1518756"/>
              <a:gd name="connsiteX24" fmla="*/ 3590365 w 6205818"/>
              <a:gd name="connsiteY24" fmla="*/ 761098 h 1518756"/>
              <a:gd name="connsiteX25" fmla="*/ 3724836 w 6205818"/>
              <a:gd name="connsiteY25" fmla="*/ 794716 h 1518756"/>
              <a:gd name="connsiteX26" fmla="*/ 3859306 w 6205818"/>
              <a:gd name="connsiteY26" fmla="*/ 754375 h 1518756"/>
              <a:gd name="connsiteX27" fmla="*/ 3980330 w 6205818"/>
              <a:gd name="connsiteY27" fmla="*/ 747651 h 1518756"/>
              <a:gd name="connsiteX28" fmla="*/ 4101353 w 6205818"/>
              <a:gd name="connsiteY28" fmla="*/ 814886 h 1518756"/>
              <a:gd name="connsiteX29" fmla="*/ 4276165 w 6205818"/>
              <a:gd name="connsiteY29" fmla="*/ 761098 h 1518756"/>
              <a:gd name="connsiteX30" fmla="*/ 4457700 w 6205818"/>
              <a:gd name="connsiteY30" fmla="*/ 740928 h 1518756"/>
              <a:gd name="connsiteX31" fmla="*/ 4545106 w 6205818"/>
              <a:gd name="connsiteY31" fmla="*/ 787992 h 1518756"/>
              <a:gd name="connsiteX32" fmla="*/ 4619065 w 6205818"/>
              <a:gd name="connsiteY32" fmla="*/ 855228 h 1518756"/>
              <a:gd name="connsiteX33" fmla="*/ 4693024 w 6205818"/>
              <a:gd name="connsiteY33" fmla="*/ 1339322 h 1518756"/>
              <a:gd name="connsiteX34" fmla="*/ 4854389 w 6205818"/>
              <a:gd name="connsiteY34" fmla="*/ 1440175 h 1518756"/>
              <a:gd name="connsiteX35" fmla="*/ 5136777 w 6205818"/>
              <a:gd name="connsiteY35" fmla="*/ 1514134 h 1518756"/>
              <a:gd name="connsiteX36" fmla="*/ 5284695 w 6205818"/>
              <a:gd name="connsiteY36" fmla="*/ 1507410 h 1518756"/>
              <a:gd name="connsiteX37" fmla="*/ 5499848 w 6205818"/>
              <a:gd name="connsiteY37" fmla="*/ 1514134 h 1518756"/>
              <a:gd name="connsiteX38" fmla="*/ 5741895 w 6205818"/>
              <a:gd name="connsiteY38" fmla="*/ 1426728 h 1518756"/>
              <a:gd name="connsiteX39" fmla="*/ 5842748 w 6205818"/>
              <a:gd name="connsiteY39" fmla="*/ 1238469 h 1518756"/>
              <a:gd name="connsiteX40" fmla="*/ 5963771 w 6205818"/>
              <a:gd name="connsiteY40" fmla="*/ 1144339 h 1518756"/>
              <a:gd name="connsiteX41" fmla="*/ 6205818 w 6205818"/>
              <a:gd name="connsiteY41" fmla="*/ 1077104 h 1518756"/>
              <a:gd name="connsiteX0" fmla="*/ 0 w 6205818"/>
              <a:gd name="connsiteY0" fmla="*/ 828334 h 1518756"/>
              <a:gd name="connsiteX1" fmla="*/ 262218 w 6205818"/>
              <a:gd name="connsiteY1" fmla="*/ 781269 h 1518756"/>
              <a:gd name="connsiteX2" fmla="*/ 477371 w 6205818"/>
              <a:gd name="connsiteY2" fmla="*/ 794716 h 1518756"/>
              <a:gd name="connsiteX3" fmla="*/ 578224 w 6205818"/>
              <a:gd name="connsiteY3" fmla="*/ 875398 h 1518756"/>
              <a:gd name="connsiteX4" fmla="*/ 800100 w 6205818"/>
              <a:gd name="connsiteY4" fmla="*/ 774545 h 1518756"/>
              <a:gd name="connsiteX5" fmla="*/ 887506 w 6205818"/>
              <a:gd name="connsiteY5" fmla="*/ 761098 h 1518756"/>
              <a:gd name="connsiteX6" fmla="*/ 1075765 w 6205818"/>
              <a:gd name="connsiteY6" fmla="*/ 835057 h 1518756"/>
              <a:gd name="connsiteX7" fmla="*/ 1136277 w 6205818"/>
              <a:gd name="connsiteY7" fmla="*/ 882122 h 1518756"/>
              <a:gd name="connsiteX8" fmla="*/ 1183342 w 6205818"/>
              <a:gd name="connsiteY8" fmla="*/ 861951 h 1518756"/>
              <a:gd name="connsiteX9" fmla="*/ 1210236 w 6205818"/>
              <a:gd name="connsiteY9" fmla="*/ 740928 h 1518756"/>
              <a:gd name="connsiteX10" fmla="*/ 1277470 w 6205818"/>
              <a:gd name="connsiteY10" fmla="*/ 404752 h 1518756"/>
              <a:gd name="connsiteX11" fmla="*/ 1506071 w 6205818"/>
              <a:gd name="connsiteY11" fmla="*/ 149256 h 1518756"/>
              <a:gd name="connsiteX12" fmla="*/ 1701054 w 6205818"/>
              <a:gd name="connsiteY12" fmla="*/ 55128 h 1518756"/>
              <a:gd name="connsiteX13" fmla="*/ 1889312 w 6205818"/>
              <a:gd name="connsiteY13" fmla="*/ 1339 h 1518756"/>
              <a:gd name="connsiteX14" fmla="*/ 2010335 w 6205818"/>
              <a:gd name="connsiteY14" fmla="*/ 108916 h 1518756"/>
              <a:gd name="connsiteX15" fmla="*/ 2164977 w 6205818"/>
              <a:gd name="connsiteY15" fmla="*/ 236664 h 1518756"/>
              <a:gd name="connsiteX16" fmla="*/ 2265829 w 6205818"/>
              <a:gd name="connsiteY16" fmla="*/ 357686 h 1518756"/>
              <a:gd name="connsiteX17" fmla="*/ 2440641 w 6205818"/>
              <a:gd name="connsiteY17" fmla="*/ 451816 h 1518756"/>
              <a:gd name="connsiteX18" fmla="*/ 2662518 w 6205818"/>
              <a:gd name="connsiteY18" fmla="*/ 545945 h 1518756"/>
              <a:gd name="connsiteX19" fmla="*/ 2817159 w 6205818"/>
              <a:gd name="connsiteY19" fmla="*/ 525775 h 1518756"/>
              <a:gd name="connsiteX20" fmla="*/ 2971800 w 6205818"/>
              <a:gd name="connsiteY20" fmla="*/ 505604 h 1518756"/>
              <a:gd name="connsiteX21" fmla="*/ 3119718 w 6205818"/>
              <a:gd name="connsiteY21" fmla="*/ 559392 h 1518756"/>
              <a:gd name="connsiteX22" fmla="*/ 3307977 w 6205818"/>
              <a:gd name="connsiteY22" fmla="*/ 519051 h 1518756"/>
              <a:gd name="connsiteX23" fmla="*/ 3442448 w 6205818"/>
              <a:gd name="connsiteY23" fmla="*/ 734204 h 1518756"/>
              <a:gd name="connsiteX24" fmla="*/ 3590365 w 6205818"/>
              <a:gd name="connsiteY24" fmla="*/ 761098 h 1518756"/>
              <a:gd name="connsiteX25" fmla="*/ 3724836 w 6205818"/>
              <a:gd name="connsiteY25" fmla="*/ 794716 h 1518756"/>
              <a:gd name="connsiteX26" fmla="*/ 3859306 w 6205818"/>
              <a:gd name="connsiteY26" fmla="*/ 754375 h 1518756"/>
              <a:gd name="connsiteX27" fmla="*/ 3980330 w 6205818"/>
              <a:gd name="connsiteY27" fmla="*/ 747651 h 1518756"/>
              <a:gd name="connsiteX28" fmla="*/ 4101353 w 6205818"/>
              <a:gd name="connsiteY28" fmla="*/ 814886 h 1518756"/>
              <a:gd name="connsiteX29" fmla="*/ 4276165 w 6205818"/>
              <a:gd name="connsiteY29" fmla="*/ 761098 h 1518756"/>
              <a:gd name="connsiteX30" fmla="*/ 4457700 w 6205818"/>
              <a:gd name="connsiteY30" fmla="*/ 740928 h 1518756"/>
              <a:gd name="connsiteX31" fmla="*/ 4545106 w 6205818"/>
              <a:gd name="connsiteY31" fmla="*/ 787992 h 1518756"/>
              <a:gd name="connsiteX32" fmla="*/ 4619065 w 6205818"/>
              <a:gd name="connsiteY32" fmla="*/ 855228 h 1518756"/>
              <a:gd name="connsiteX33" fmla="*/ 4693024 w 6205818"/>
              <a:gd name="connsiteY33" fmla="*/ 1339322 h 1518756"/>
              <a:gd name="connsiteX34" fmla="*/ 4854389 w 6205818"/>
              <a:gd name="connsiteY34" fmla="*/ 1440175 h 1518756"/>
              <a:gd name="connsiteX35" fmla="*/ 5136777 w 6205818"/>
              <a:gd name="connsiteY35" fmla="*/ 1514134 h 1518756"/>
              <a:gd name="connsiteX36" fmla="*/ 5284695 w 6205818"/>
              <a:gd name="connsiteY36" fmla="*/ 1507410 h 1518756"/>
              <a:gd name="connsiteX37" fmla="*/ 5499848 w 6205818"/>
              <a:gd name="connsiteY37" fmla="*/ 1514134 h 1518756"/>
              <a:gd name="connsiteX38" fmla="*/ 5741895 w 6205818"/>
              <a:gd name="connsiteY38" fmla="*/ 1426728 h 1518756"/>
              <a:gd name="connsiteX39" fmla="*/ 5842748 w 6205818"/>
              <a:gd name="connsiteY39" fmla="*/ 1238469 h 1518756"/>
              <a:gd name="connsiteX40" fmla="*/ 5963771 w 6205818"/>
              <a:gd name="connsiteY40" fmla="*/ 1144339 h 1518756"/>
              <a:gd name="connsiteX41" fmla="*/ 6205818 w 6205818"/>
              <a:gd name="connsiteY41" fmla="*/ 1077104 h 1518756"/>
              <a:gd name="connsiteX0" fmla="*/ 0 w 6205818"/>
              <a:gd name="connsiteY0" fmla="*/ 828334 h 1520884"/>
              <a:gd name="connsiteX1" fmla="*/ 262218 w 6205818"/>
              <a:gd name="connsiteY1" fmla="*/ 781269 h 1520884"/>
              <a:gd name="connsiteX2" fmla="*/ 477371 w 6205818"/>
              <a:gd name="connsiteY2" fmla="*/ 794716 h 1520884"/>
              <a:gd name="connsiteX3" fmla="*/ 578224 w 6205818"/>
              <a:gd name="connsiteY3" fmla="*/ 875398 h 1520884"/>
              <a:gd name="connsiteX4" fmla="*/ 800100 w 6205818"/>
              <a:gd name="connsiteY4" fmla="*/ 774545 h 1520884"/>
              <a:gd name="connsiteX5" fmla="*/ 887506 w 6205818"/>
              <a:gd name="connsiteY5" fmla="*/ 761098 h 1520884"/>
              <a:gd name="connsiteX6" fmla="*/ 1075765 w 6205818"/>
              <a:gd name="connsiteY6" fmla="*/ 835057 h 1520884"/>
              <a:gd name="connsiteX7" fmla="*/ 1136277 w 6205818"/>
              <a:gd name="connsiteY7" fmla="*/ 882122 h 1520884"/>
              <a:gd name="connsiteX8" fmla="*/ 1183342 w 6205818"/>
              <a:gd name="connsiteY8" fmla="*/ 861951 h 1520884"/>
              <a:gd name="connsiteX9" fmla="*/ 1210236 w 6205818"/>
              <a:gd name="connsiteY9" fmla="*/ 740928 h 1520884"/>
              <a:gd name="connsiteX10" fmla="*/ 1277470 w 6205818"/>
              <a:gd name="connsiteY10" fmla="*/ 404752 h 1520884"/>
              <a:gd name="connsiteX11" fmla="*/ 1506071 w 6205818"/>
              <a:gd name="connsiteY11" fmla="*/ 149256 h 1520884"/>
              <a:gd name="connsiteX12" fmla="*/ 1701054 w 6205818"/>
              <a:gd name="connsiteY12" fmla="*/ 55128 h 1520884"/>
              <a:gd name="connsiteX13" fmla="*/ 1889312 w 6205818"/>
              <a:gd name="connsiteY13" fmla="*/ 1339 h 1520884"/>
              <a:gd name="connsiteX14" fmla="*/ 2010335 w 6205818"/>
              <a:gd name="connsiteY14" fmla="*/ 108916 h 1520884"/>
              <a:gd name="connsiteX15" fmla="*/ 2164977 w 6205818"/>
              <a:gd name="connsiteY15" fmla="*/ 236664 h 1520884"/>
              <a:gd name="connsiteX16" fmla="*/ 2265829 w 6205818"/>
              <a:gd name="connsiteY16" fmla="*/ 357686 h 1520884"/>
              <a:gd name="connsiteX17" fmla="*/ 2440641 w 6205818"/>
              <a:gd name="connsiteY17" fmla="*/ 451816 h 1520884"/>
              <a:gd name="connsiteX18" fmla="*/ 2662518 w 6205818"/>
              <a:gd name="connsiteY18" fmla="*/ 545945 h 1520884"/>
              <a:gd name="connsiteX19" fmla="*/ 2817159 w 6205818"/>
              <a:gd name="connsiteY19" fmla="*/ 525775 h 1520884"/>
              <a:gd name="connsiteX20" fmla="*/ 2971800 w 6205818"/>
              <a:gd name="connsiteY20" fmla="*/ 505604 h 1520884"/>
              <a:gd name="connsiteX21" fmla="*/ 3119718 w 6205818"/>
              <a:gd name="connsiteY21" fmla="*/ 559392 h 1520884"/>
              <a:gd name="connsiteX22" fmla="*/ 3307977 w 6205818"/>
              <a:gd name="connsiteY22" fmla="*/ 519051 h 1520884"/>
              <a:gd name="connsiteX23" fmla="*/ 3442448 w 6205818"/>
              <a:gd name="connsiteY23" fmla="*/ 734204 h 1520884"/>
              <a:gd name="connsiteX24" fmla="*/ 3590365 w 6205818"/>
              <a:gd name="connsiteY24" fmla="*/ 761098 h 1520884"/>
              <a:gd name="connsiteX25" fmla="*/ 3724836 w 6205818"/>
              <a:gd name="connsiteY25" fmla="*/ 794716 h 1520884"/>
              <a:gd name="connsiteX26" fmla="*/ 3859306 w 6205818"/>
              <a:gd name="connsiteY26" fmla="*/ 754375 h 1520884"/>
              <a:gd name="connsiteX27" fmla="*/ 3980330 w 6205818"/>
              <a:gd name="connsiteY27" fmla="*/ 747651 h 1520884"/>
              <a:gd name="connsiteX28" fmla="*/ 4101353 w 6205818"/>
              <a:gd name="connsiteY28" fmla="*/ 814886 h 1520884"/>
              <a:gd name="connsiteX29" fmla="*/ 4276165 w 6205818"/>
              <a:gd name="connsiteY29" fmla="*/ 761098 h 1520884"/>
              <a:gd name="connsiteX30" fmla="*/ 4457700 w 6205818"/>
              <a:gd name="connsiteY30" fmla="*/ 740928 h 1520884"/>
              <a:gd name="connsiteX31" fmla="*/ 4545106 w 6205818"/>
              <a:gd name="connsiteY31" fmla="*/ 787992 h 1520884"/>
              <a:gd name="connsiteX32" fmla="*/ 4619065 w 6205818"/>
              <a:gd name="connsiteY32" fmla="*/ 855228 h 1520884"/>
              <a:gd name="connsiteX33" fmla="*/ 4693024 w 6205818"/>
              <a:gd name="connsiteY33" fmla="*/ 1339322 h 1520884"/>
              <a:gd name="connsiteX34" fmla="*/ 4854389 w 6205818"/>
              <a:gd name="connsiteY34" fmla="*/ 1440175 h 1520884"/>
              <a:gd name="connsiteX35" fmla="*/ 5156948 w 6205818"/>
              <a:gd name="connsiteY35" fmla="*/ 1446899 h 1520884"/>
              <a:gd name="connsiteX36" fmla="*/ 5284695 w 6205818"/>
              <a:gd name="connsiteY36" fmla="*/ 1507410 h 1520884"/>
              <a:gd name="connsiteX37" fmla="*/ 5499848 w 6205818"/>
              <a:gd name="connsiteY37" fmla="*/ 1514134 h 1520884"/>
              <a:gd name="connsiteX38" fmla="*/ 5741895 w 6205818"/>
              <a:gd name="connsiteY38" fmla="*/ 1426728 h 1520884"/>
              <a:gd name="connsiteX39" fmla="*/ 5842748 w 6205818"/>
              <a:gd name="connsiteY39" fmla="*/ 1238469 h 1520884"/>
              <a:gd name="connsiteX40" fmla="*/ 5963771 w 6205818"/>
              <a:gd name="connsiteY40" fmla="*/ 1144339 h 1520884"/>
              <a:gd name="connsiteX41" fmla="*/ 6205818 w 6205818"/>
              <a:gd name="connsiteY41" fmla="*/ 1077104 h 1520884"/>
              <a:gd name="connsiteX0" fmla="*/ 0 w 6205818"/>
              <a:gd name="connsiteY0" fmla="*/ 828334 h 1527184"/>
              <a:gd name="connsiteX1" fmla="*/ 262218 w 6205818"/>
              <a:gd name="connsiteY1" fmla="*/ 781269 h 1527184"/>
              <a:gd name="connsiteX2" fmla="*/ 477371 w 6205818"/>
              <a:gd name="connsiteY2" fmla="*/ 794716 h 1527184"/>
              <a:gd name="connsiteX3" fmla="*/ 578224 w 6205818"/>
              <a:gd name="connsiteY3" fmla="*/ 875398 h 1527184"/>
              <a:gd name="connsiteX4" fmla="*/ 800100 w 6205818"/>
              <a:gd name="connsiteY4" fmla="*/ 774545 h 1527184"/>
              <a:gd name="connsiteX5" fmla="*/ 887506 w 6205818"/>
              <a:gd name="connsiteY5" fmla="*/ 761098 h 1527184"/>
              <a:gd name="connsiteX6" fmla="*/ 1075765 w 6205818"/>
              <a:gd name="connsiteY6" fmla="*/ 835057 h 1527184"/>
              <a:gd name="connsiteX7" fmla="*/ 1136277 w 6205818"/>
              <a:gd name="connsiteY7" fmla="*/ 882122 h 1527184"/>
              <a:gd name="connsiteX8" fmla="*/ 1183342 w 6205818"/>
              <a:gd name="connsiteY8" fmla="*/ 861951 h 1527184"/>
              <a:gd name="connsiteX9" fmla="*/ 1210236 w 6205818"/>
              <a:gd name="connsiteY9" fmla="*/ 740928 h 1527184"/>
              <a:gd name="connsiteX10" fmla="*/ 1277470 w 6205818"/>
              <a:gd name="connsiteY10" fmla="*/ 404752 h 1527184"/>
              <a:gd name="connsiteX11" fmla="*/ 1506071 w 6205818"/>
              <a:gd name="connsiteY11" fmla="*/ 149256 h 1527184"/>
              <a:gd name="connsiteX12" fmla="*/ 1701054 w 6205818"/>
              <a:gd name="connsiteY12" fmla="*/ 55128 h 1527184"/>
              <a:gd name="connsiteX13" fmla="*/ 1889312 w 6205818"/>
              <a:gd name="connsiteY13" fmla="*/ 1339 h 1527184"/>
              <a:gd name="connsiteX14" fmla="*/ 2010335 w 6205818"/>
              <a:gd name="connsiteY14" fmla="*/ 108916 h 1527184"/>
              <a:gd name="connsiteX15" fmla="*/ 2164977 w 6205818"/>
              <a:gd name="connsiteY15" fmla="*/ 236664 h 1527184"/>
              <a:gd name="connsiteX16" fmla="*/ 2265829 w 6205818"/>
              <a:gd name="connsiteY16" fmla="*/ 357686 h 1527184"/>
              <a:gd name="connsiteX17" fmla="*/ 2440641 w 6205818"/>
              <a:gd name="connsiteY17" fmla="*/ 451816 h 1527184"/>
              <a:gd name="connsiteX18" fmla="*/ 2662518 w 6205818"/>
              <a:gd name="connsiteY18" fmla="*/ 545945 h 1527184"/>
              <a:gd name="connsiteX19" fmla="*/ 2817159 w 6205818"/>
              <a:gd name="connsiteY19" fmla="*/ 525775 h 1527184"/>
              <a:gd name="connsiteX20" fmla="*/ 2971800 w 6205818"/>
              <a:gd name="connsiteY20" fmla="*/ 505604 h 1527184"/>
              <a:gd name="connsiteX21" fmla="*/ 3119718 w 6205818"/>
              <a:gd name="connsiteY21" fmla="*/ 559392 h 1527184"/>
              <a:gd name="connsiteX22" fmla="*/ 3307977 w 6205818"/>
              <a:gd name="connsiteY22" fmla="*/ 519051 h 1527184"/>
              <a:gd name="connsiteX23" fmla="*/ 3442448 w 6205818"/>
              <a:gd name="connsiteY23" fmla="*/ 734204 h 1527184"/>
              <a:gd name="connsiteX24" fmla="*/ 3590365 w 6205818"/>
              <a:gd name="connsiteY24" fmla="*/ 761098 h 1527184"/>
              <a:gd name="connsiteX25" fmla="*/ 3724836 w 6205818"/>
              <a:gd name="connsiteY25" fmla="*/ 794716 h 1527184"/>
              <a:gd name="connsiteX26" fmla="*/ 3859306 w 6205818"/>
              <a:gd name="connsiteY26" fmla="*/ 754375 h 1527184"/>
              <a:gd name="connsiteX27" fmla="*/ 3980330 w 6205818"/>
              <a:gd name="connsiteY27" fmla="*/ 747651 h 1527184"/>
              <a:gd name="connsiteX28" fmla="*/ 4101353 w 6205818"/>
              <a:gd name="connsiteY28" fmla="*/ 814886 h 1527184"/>
              <a:gd name="connsiteX29" fmla="*/ 4276165 w 6205818"/>
              <a:gd name="connsiteY29" fmla="*/ 761098 h 1527184"/>
              <a:gd name="connsiteX30" fmla="*/ 4457700 w 6205818"/>
              <a:gd name="connsiteY30" fmla="*/ 740928 h 1527184"/>
              <a:gd name="connsiteX31" fmla="*/ 4545106 w 6205818"/>
              <a:gd name="connsiteY31" fmla="*/ 787992 h 1527184"/>
              <a:gd name="connsiteX32" fmla="*/ 4619065 w 6205818"/>
              <a:gd name="connsiteY32" fmla="*/ 855228 h 1527184"/>
              <a:gd name="connsiteX33" fmla="*/ 4693024 w 6205818"/>
              <a:gd name="connsiteY33" fmla="*/ 1339322 h 1527184"/>
              <a:gd name="connsiteX34" fmla="*/ 4854389 w 6205818"/>
              <a:gd name="connsiteY34" fmla="*/ 1440175 h 1527184"/>
              <a:gd name="connsiteX35" fmla="*/ 5150224 w 6205818"/>
              <a:gd name="connsiteY35" fmla="*/ 1332599 h 1527184"/>
              <a:gd name="connsiteX36" fmla="*/ 5284695 w 6205818"/>
              <a:gd name="connsiteY36" fmla="*/ 1507410 h 1527184"/>
              <a:gd name="connsiteX37" fmla="*/ 5499848 w 6205818"/>
              <a:gd name="connsiteY37" fmla="*/ 1514134 h 1527184"/>
              <a:gd name="connsiteX38" fmla="*/ 5741895 w 6205818"/>
              <a:gd name="connsiteY38" fmla="*/ 1426728 h 1527184"/>
              <a:gd name="connsiteX39" fmla="*/ 5842748 w 6205818"/>
              <a:gd name="connsiteY39" fmla="*/ 1238469 h 1527184"/>
              <a:gd name="connsiteX40" fmla="*/ 5963771 w 6205818"/>
              <a:gd name="connsiteY40" fmla="*/ 1144339 h 1527184"/>
              <a:gd name="connsiteX41" fmla="*/ 6205818 w 6205818"/>
              <a:gd name="connsiteY41" fmla="*/ 1077104 h 1527184"/>
              <a:gd name="connsiteX0" fmla="*/ 0 w 6205818"/>
              <a:gd name="connsiteY0" fmla="*/ 828334 h 1528825"/>
              <a:gd name="connsiteX1" fmla="*/ 262218 w 6205818"/>
              <a:gd name="connsiteY1" fmla="*/ 781269 h 1528825"/>
              <a:gd name="connsiteX2" fmla="*/ 477371 w 6205818"/>
              <a:gd name="connsiteY2" fmla="*/ 794716 h 1528825"/>
              <a:gd name="connsiteX3" fmla="*/ 578224 w 6205818"/>
              <a:gd name="connsiteY3" fmla="*/ 875398 h 1528825"/>
              <a:gd name="connsiteX4" fmla="*/ 800100 w 6205818"/>
              <a:gd name="connsiteY4" fmla="*/ 774545 h 1528825"/>
              <a:gd name="connsiteX5" fmla="*/ 887506 w 6205818"/>
              <a:gd name="connsiteY5" fmla="*/ 761098 h 1528825"/>
              <a:gd name="connsiteX6" fmla="*/ 1075765 w 6205818"/>
              <a:gd name="connsiteY6" fmla="*/ 835057 h 1528825"/>
              <a:gd name="connsiteX7" fmla="*/ 1136277 w 6205818"/>
              <a:gd name="connsiteY7" fmla="*/ 882122 h 1528825"/>
              <a:gd name="connsiteX8" fmla="*/ 1183342 w 6205818"/>
              <a:gd name="connsiteY8" fmla="*/ 861951 h 1528825"/>
              <a:gd name="connsiteX9" fmla="*/ 1210236 w 6205818"/>
              <a:gd name="connsiteY9" fmla="*/ 740928 h 1528825"/>
              <a:gd name="connsiteX10" fmla="*/ 1277470 w 6205818"/>
              <a:gd name="connsiteY10" fmla="*/ 404752 h 1528825"/>
              <a:gd name="connsiteX11" fmla="*/ 1506071 w 6205818"/>
              <a:gd name="connsiteY11" fmla="*/ 149256 h 1528825"/>
              <a:gd name="connsiteX12" fmla="*/ 1701054 w 6205818"/>
              <a:gd name="connsiteY12" fmla="*/ 55128 h 1528825"/>
              <a:gd name="connsiteX13" fmla="*/ 1889312 w 6205818"/>
              <a:gd name="connsiteY13" fmla="*/ 1339 h 1528825"/>
              <a:gd name="connsiteX14" fmla="*/ 2010335 w 6205818"/>
              <a:gd name="connsiteY14" fmla="*/ 108916 h 1528825"/>
              <a:gd name="connsiteX15" fmla="*/ 2164977 w 6205818"/>
              <a:gd name="connsiteY15" fmla="*/ 236664 h 1528825"/>
              <a:gd name="connsiteX16" fmla="*/ 2265829 w 6205818"/>
              <a:gd name="connsiteY16" fmla="*/ 357686 h 1528825"/>
              <a:gd name="connsiteX17" fmla="*/ 2440641 w 6205818"/>
              <a:gd name="connsiteY17" fmla="*/ 451816 h 1528825"/>
              <a:gd name="connsiteX18" fmla="*/ 2662518 w 6205818"/>
              <a:gd name="connsiteY18" fmla="*/ 545945 h 1528825"/>
              <a:gd name="connsiteX19" fmla="*/ 2817159 w 6205818"/>
              <a:gd name="connsiteY19" fmla="*/ 525775 h 1528825"/>
              <a:gd name="connsiteX20" fmla="*/ 2971800 w 6205818"/>
              <a:gd name="connsiteY20" fmla="*/ 505604 h 1528825"/>
              <a:gd name="connsiteX21" fmla="*/ 3119718 w 6205818"/>
              <a:gd name="connsiteY21" fmla="*/ 559392 h 1528825"/>
              <a:gd name="connsiteX22" fmla="*/ 3307977 w 6205818"/>
              <a:gd name="connsiteY22" fmla="*/ 519051 h 1528825"/>
              <a:gd name="connsiteX23" fmla="*/ 3442448 w 6205818"/>
              <a:gd name="connsiteY23" fmla="*/ 734204 h 1528825"/>
              <a:gd name="connsiteX24" fmla="*/ 3590365 w 6205818"/>
              <a:gd name="connsiteY24" fmla="*/ 761098 h 1528825"/>
              <a:gd name="connsiteX25" fmla="*/ 3724836 w 6205818"/>
              <a:gd name="connsiteY25" fmla="*/ 794716 h 1528825"/>
              <a:gd name="connsiteX26" fmla="*/ 3859306 w 6205818"/>
              <a:gd name="connsiteY26" fmla="*/ 754375 h 1528825"/>
              <a:gd name="connsiteX27" fmla="*/ 3980330 w 6205818"/>
              <a:gd name="connsiteY27" fmla="*/ 747651 h 1528825"/>
              <a:gd name="connsiteX28" fmla="*/ 4101353 w 6205818"/>
              <a:gd name="connsiteY28" fmla="*/ 814886 h 1528825"/>
              <a:gd name="connsiteX29" fmla="*/ 4276165 w 6205818"/>
              <a:gd name="connsiteY29" fmla="*/ 761098 h 1528825"/>
              <a:gd name="connsiteX30" fmla="*/ 4457700 w 6205818"/>
              <a:gd name="connsiteY30" fmla="*/ 740928 h 1528825"/>
              <a:gd name="connsiteX31" fmla="*/ 4545106 w 6205818"/>
              <a:gd name="connsiteY31" fmla="*/ 787992 h 1528825"/>
              <a:gd name="connsiteX32" fmla="*/ 4619065 w 6205818"/>
              <a:gd name="connsiteY32" fmla="*/ 855228 h 1528825"/>
              <a:gd name="connsiteX33" fmla="*/ 4693024 w 6205818"/>
              <a:gd name="connsiteY33" fmla="*/ 1339322 h 1528825"/>
              <a:gd name="connsiteX34" fmla="*/ 4854389 w 6205818"/>
              <a:gd name="connsiteY34" fmla="*/ 1440175 h 1528825"/>
              <a:gd name="connsiteX35" fmla="*/ 5150224 w 6205818"/>
              <a:gd name="connsiteY35" fmla="*/ 1332599 h 1528825"/>
              <a:gd name="connsiteX36" fmla="*/ 5291418 w 6205818"/>
              <a:gd name="connsiteY36" fmla="*/ 1124169 h 1528825"/>
              <a:gd name="connsiteX37" fmla="*/ 5499848 w 6205818"/>
              <a:gd name="connsiteY37" fmla="*/ 1514134 h 1528825"/>
              <a:gd name="connsiteX38" fmla="*/ 5741895 w 6205818"/>
              <a:gd name="connsiteY38" fmla="*/ 1426728 h 1528825"/>
              <a:gd name="connsiteX39" fmla="*/ 5842748 w 6205818"/>
              <a:gd name="connsiteY39" fmla="*/ 1238469 h 1528825"/>
              <a:gd name="connsiteX40" fmla="*/ 5963771 w 6205818"/>
              <a:gd name="connsiteY40" fmla="*/ 1144339 h 1528825"/>
              <a:gd name="connsiteX41" fmla="*/ 6205818 w 6205818"/>
              <a:gd name="connsiteY41" fmla="*/ 1077104 h 1528825"/>
              <a:gd name="connsiteX0" fmla="*/ 0 w 6205818"/>
              <a:gd name="connsiteY0" fmla="*/ 828334 h 1440298"/>
              <a:gd name="connsiteX1" fmla="*/ 262218 w 6205818"/>
              <a:gd name="connsiteY1" fmla="*/ 781269 h 1440298"/>
              <a:gd name="connsiteX2" fmla="*/ 477371 w 6205818"/>
              <a:gd name="connsiteY2" fmla="*/ 794716 h 1440298"/>
              <a:gd name="connsiteX3" fmla="*/ 578224 w 6205818"/>
              <a:gd name="connsiteY3" fmla="*/ 875398 h 1440298"/>
              <a:gd name="connsiteX4" fmla="*/ 800100 w 6205818"/>
              <a:gd name="connsiteY4" fmla="*/ 774545 h 1440298"/>
              <a:gd name="connsiteX5" fmla="*/ 887506 w 6205818"/>
              <a:gd name="connsiteY5" fmla="*/ 761098 h 1440298"/>
              <a:gd name="connsiteX6" fmla="*/ 1075765 w 6205818"/>
              <a:gd name="connsiteY6" fmla="*/ 835057 h 1440298"/>
              <a:gd name="connsiteX7" fmla="*/ 1136277 w 6205818"/>
              <a:gd name="connsiteY7" fmla="*/ 882122 h 1440298"/>
              <a:gd name="connsiteX8" fmla="*/ 1183342 w 6205818"/>
              <a:gd name="connsiteY8" fmla="*/ 861951 h 1440298"/>
              <a:gd name="connsiteX9" fmla="*/ 1210236 w 6205818"/>
              <a:gd name="connsiteY9" fmla="*/ 740928 h 1440298"/>
              <a:gd name="connsiteX10" fmla="*/ 1277470 w 6205818"/>
              <a:gd name="connsiteY10" fmla="*/ 404752 h 1440298"/>
              <a:gd name="connsiteX11" fmla="*/ 1506071 w 6205818"/>
              <a:gd name="connsiteY11" fmla="*/ 149256 h 1440298"/>
              <a:gd name="connsiteX12" fmla="*/ 1701054 w 6205818"/>
              <a:gd name="connsiteY12" fmla="*/ 55128 h 1440298"/>
              <a:gd name="connsiteX13" fmla="*/ 1889312 w 6205818"/>
              <a:gd name="connsiteY13" fmla="*/ 1339 h 1440298"/>
              <a:gd name="connsiteX14" fmla="*/ 2010335 w 6205818"/>
              <a:gd name="connsiteY14" fmla="*/ 108916 h 1440298"/>
              <a:gd name="connsiteX15" fmla="*/ 2164977 w 6205818"/>
              <a:gd name="connsiteY15" fmla="*/ 236664 h 1440298"/>
              <a:gd name="connsiteX16" fmla="*/ 2265829 w 6205818"/>
              <a:gd name="connsiteY16" fmla="*/ 357686 h 1440298"/>
              <a:gd name="connsiteX17" fmla="*/ 2440641 w 6205818"/>
              <a:gd name="connsiteY17" fmla="*/ 451816 h 1440298"/>
              <a:gd name="connsiteX18" fmla="*/ 2662518 w 6205818"/>
              <a:gd name="connsiteY18" fmla="*/ 545945 h 1440298"/>
              <a:gd name="connsiteX19" fmla="*/ 2817159 w 6205818"/>
              <a:gd name="connsiteY19" fmla="*/ 525775 h 1440298"/>
              <a:gd name="connsiteX20" fmla="*/ 2971800 w 6205818"/>
              <a:gd name="connsiteY20" fmla="*/ 505604 h 1440298"/>
              <a:gd name="connsiteX21" fmla="*/ 3119718 w 6205818"/>
              <a:gd name="connsiteY21" fmla="*/ 559392 h 1440298"/>
              <a:gd name="connsiteX22" fmla="*/ 3307977 w 6205818"/>
              <a:gd name="connsiteY22" fmla="*/ 519051 h 1440298"/>
              <a:gd name="connsiteX23" fmla="*/ 3442448 w 6205818"/>
              <a:gd name="connsiteY23" fmla="*/ 734204 h 1440298"/>
              <a:gd name="connsiteX24" fmla="*/ 3590365 w 6205818"/>
              <a:gd name="connsiteY24" fmla="*/ 761098 h 1440298"/>
              <a:gd name="connsiteX25" fmla="*/ 3724836 w 6205818"/>
              <a:gd name="connsiteY25" fmla="*/ 794716 h 1440298"/>
              <a:gd name="connsiteX26" fmla="*/ 3859306 w 6205818"/>
              <a:gd name="connsiteY26" fmla="*/ 754375 h 1440298"/>
              <a:gd name="connsiteX27" fmla="*/ 3980330 w 6205818"/>
              <a:gd name="connsiteY27" fmla="*/ 747651 h 1440298"/>
              <a:gd name="connsiteX28" fmla="*/ 4101353 w 6205818"/>
              <a:gd name="connsiteY28" fmla="*/ 814886 h 1440298"/>
              <a:gd name="connsiteX29" fmla="*/ 4276165 w 6205818"/>
              <a:gd name="connsiteY29" fmla="*/ 761098 h 1440298"/>
              <a:gd name="connsiteX30" fmla="*/ 4457700 w 6205818"/>
              <a:gd name="connsiteY30" fmla="*/ 740928 h 1440298"/>
              <a:gd name="connsiteX31" fmla="*/ 4545106 w 6205818"/>
              <a:gd name="connsiteY31" fmla="*/ 787992 h 1440298"/>
              <a:gd name="connsiteX32" fmla="*/ 4619065 w 6205818"/>
              <a:gd name="connsiteY32" fmla="*/ 855228 h 1440298"/>
              <a:gd name="connsiteX33" fmla="*/ 4693024 w 6205818"/>
              <a:gd name="connsiteY33" fmla="*/ 1339322 h 1440298"/>
              <a:gd name="connsiteX34" fmla="*/ 4854389 w 6205818"/>
              <a:gd name="connsiteY34" fmla="*/ 1440175 h 1440298"/>
              <a:gd name="connsiteX35" fmla="*/ 5150224 w 6205818"/>
              <a:gd name="connsiteY35" fmla="*/ 1332599 h 1440298"/>
              <a:gd name="connsiteX36" fmla="*/ 5291418 w 6205818"/>
              <a:gd name="connsiteY36" fmla="*/ 1124169 h 1440298"/>
              <a:gd name="connsiteX37" fmla="*/ 5479678 w 6205818"/>
              <a:gd name="connsiteY37" fmla="*/ 1043487 h 1440298"/>
              <a:gd name="connsiteX38" fmla="*/ 5741895 w 6205818"/>
              <a:gd name="connsiteY38" fmla="*/ 1426728 h 1440298"/>
              <a:gd name="connsiteX39" fmla="*/ 5842748 w 6205818"/>
              <a:gd name="connsiteY39" fmla="*/ 1238469 h 1440298"/>
              <a:gd name="connsiteX40" fmla="*/ 5963771 w 6205818"/>
              <a:gd name="connsiteY40" fmla="*/ 1144339 h 1440298"/>
              <a:gd name="connsiteX41" fmla="*/ 6205818 w 6205818"/>
              <a:gd name="connsiteY41" fmla="*/ 1077104 h 1440298"/>
              <a:gd name="connsiteX0" fmla="*/ 0 w 6205818"/>
              <a:gd name="connsiteY0" fmla="*/ 828334 h 1440298"/>
              <a:gd name="connsiteX1" fmla="*/ 262218 w 6205818"/>
              <a:gd name="connsiteY1" fmla="*/ 781269 h 1440298"/>
              <a:gd name="connsiteX2" fmla="*/ 477371 w 6205818"/>
              <a:gd name="connsiteY2" fmla="*/ 794716 h 1440298"/>
              <a:gd name="connsiteX3" fmla="*/ 578224 w 6205818"/>
              <a:gd name="connsiteY3" fmla="*/ 875398 h 1440298"/>
              <a:gd name="connsiteX4" fmla="*/ 800100 w 6205818"/>
              <a:gd name="connsiteY4" fmla="*/ 774545 h 1440298"/>
              <a:gd name="connsiteX5" fmla="*/ 887506 w 6205818"/>
              <a:gd name="connsiteY5" fmla="*/ 761098 h 1440298"/>
              <a:gd name="connsiteX6" fmla="*/ 1075765 w 6205818"/>
              <a:gd name="connsiteY6" fmla="*/ 835057 h 1440298"/>
              <a:gd name="connsiteX7" fmla="*/ 1136277 w 6205818"/>
              <a:gd name="connsiteY7" fmla="*/ 882122 h 1440298"/>
              <a:gd name="connsiteX8" fmla="*/ 1183342 w 6205818"/>
              <a:gd name="connsiteY8" fmla="*/ 861951 h 1440298"/>
              <a:gd name="connsiteX9" fmla="*/ 1210236 w 6205818"/>
              <a:gd name="connsiteY9" fmla="*/ 740928 h 1440298"/>
              <a:gd name="connsiteX10" fmla="*/ 1277470 w 6205818"/>
              <a:gd name="connsiteY10" fmla="*/ 404752 h 1440298"/>
              <a:gd name="connsiteX11" fmla="*/ 1506071 w 6205818"/>
              <a:gd name="connsiteY11" fmla="*/ 149256 h 1440298"/>
              <a:gd name="connsiteX12" fmla="*/ 1701054 w 6205818"/>
              <a:gd name="connsiteY12" fmla="*/ 55128 h 1440298"/>
              <a:gd name="connsiteX13" fmla="*/ 1889312 w 6205818"/>
              <a:gd name="connsiteY13" fmla="*/ 1339 h 1440298"/>
              <a:gd name="connsiteX14" fmla="*/ 2010335 w 6205818"/>
              <a:gd name="connsiteY14" fmla="*/ 108916 h 1440298"/>
              <a:gd name="connsiteX15" fmla="*/ 2164977 w 6205818"/>
              <a:gd name="connsiteY15" fmla="*/ 236664 h 1440298"/>
              <a:gd name="connsiteX16" fmla="*/ 2265829 w 6205818"/>
              <a:gd name="connsiteY16" fmla="*/ 357686 h 1440298"/>
              <a:gd name="connsiteX17" fmla="*/ 2440641 w 6205818"/>
              <a:gd name="connsiteY17" fmla="*/ 451816 h 1440298"/>
              <a:gd name="connsiteX18" fmla="*/ 2662518 w 6205818"/>
              <a:gd name="connsiteY18" fmla="*/ 545945 h 1440298"/>
              <a:gd name="connsiteX19" fmla="*/ 2817159 w 6205818"/>
              <a:gd name="connsiteY19" fmla="*/ 525775 h 1440298"/>
              <a:gd name="connsiteX20" fmla="*/ 2971800 w 6205818"/>
              <a:gd name="connsiteY20" fmla="*/ 505604 h 1440298"/>
              <a:gd name="connsiteX21" fmla="*/ 3119718 w 6205818"/>
              <a:gd name="connsiteY21" fmla="*/ 559392 h 1440298"/>
              <a:gd name="connsiteX22" fmla="*/ 3307977 w 6205818"/>
              <a:gd name="connsiteY22" fmla="*/ 519051 h 1440298"/>
              <a:gd name="connsiteX23" fmla="*/ 3442448 w 6205818"/>
              <a:gd name="connsiteY23" fmla="*/ 734204 h 1440298"/>
              <a:gd name="connsiteX24" fmla="*/ 3590365 w 6205818"/>
              <a:gd name="connsiteY24" fmla="*/ 761098 h 1440298"/>
              <a:gd name="connsiteX25" fmla="*/ 3724836 w 6205818"/>
              <a:gd name="connsiteY25" fmla="*/ 794716 h 1440298"/>
              <a:gd name="connsiteX26" fmla="*/ 3859306 w 6205818"/>
              <a:gd name="connsiteY26" fmla="*/ 754375 h 1440298"/>
              <a:gd name="connsiteX27" fmla="*/ 3980330 w 6205818"/>
              <a:gd name="connsiteY27" fmla="*/ 747651 h 1440298"/>
              <a:gd name="connsiteX28" fmla="*/ 4101353 w 6205818"/>
              <a:gd name="connsiteY28" fmla="*/ 814886 h 1440298"/>
              <a:gd name="connsiteX29" fmla="*/ 4276165 w 6205818"/>
              <a:gd name="connsiteY29" fmla="*/ 761098 h 1440298"/>
              <a:gd name="connsiteX30" fmla="*/ 4457700 w 6205818"/>
              <a:gd name="connsiteY30" fmla="*/ 740928 h 1440298"/>
              <a:gd name="connsiteX31" fmla="*/ 4545106 w 6205818"/>
              <a:gd name="connsiteY31" fmla="*/ 787992 h 1440298"/>
              <a:gd name="connsiteX32" fmla="*/ 4619065 w 6205818"/>
              <a:gd name="connsiteY32" fmla="*/ 855228 h 1440298"/>
              <a:gd name="connsiteX33" fmla="*/ 4693024 w 6205818"/>
              <a:gd name="connsiteY33" fmla="*/ 1339322 h 1440298"/>
              <a:gd name="connsiteX34" fmla="*/ 4854389 w 6205818"/>
              <a:gd name="connsiteY34" fmla="*/ 1440175 h 1440298"/>
              <a:gd name="connsiteX35" fmla="*/ 5150224 w 6205818"/>
              <a:gd name="connsiteY35" fmla="*/ 1332599 h 1440298"/>
              <a:gd name="connsiteX36" fmla="*/ 5291418 w 6205818"/>
              <a:gd name="connsiteY36" fmla="*/ 1124169 h 1440298"/>
              <a:gd name="connsiteX37" fmla="*/ 5479678 w 6205818"/>
              <a:gd name="connsiteY37" fmla="*/ 1043487 h 1440298"/>
              <a:gd name="connsiteX38" fmla="*/ 5607425 w 6205818"/>
              <a:gd name="connsiteY38" fmla="*/ 1124169 h 1440298"/>
              <a:gd name="connsiteX39" fmla="*/ 5842748 w 6205818"/>
              <a:gd name="connsiteY39" fmla="*/ 1238469 h 1440298"/>
              <a:gd name="connsiteX40" fmla="*/ 5963771 w 6205818"/>
              <a:gd name="connsiteY40" fmla="*/ 1144339 h 1440298"/>
              <a:gd name="connsiteX41" fmla="*/ 6205818 w 6205818"/>
              <a:gd name="connsiteY41" fmla="*/ 1077104 h 1440298"/>
              <a:gd name="connsiteX0" fmla="*/ 0 w 6205818"/>
              <a:gd name="connsiteY0" fmla="*/ 828334 h 1440298"/>
              <a:gd name="connsiteX1" fmla="*/ 262218 w 6205818"/>
              <a:gd name="connsiteY1" fmla="*/ 781269 h 1440298"/>
              <a:gd name="connsiteX2" fmla="*/ 477371 w 6205818"/>
              <a:gd name="connsiteY2" fmla="*/ 794716 h 1440298"/>
              <a:gd name="connsiteX3" fmla="*/ 578224 w 6205818"/>
              <a:gd name="connsiteY3" fmla="*/ 875398 h 1440298"/>
              <a:gd name="connsiteX4" fmla="*/ 800100 w 6205818"/>
              <a:gd name="connsiteY4" fmla="*/ 774545 h 1440298"/>
              <a:gd name="connsiteX5" fmla="*/ 887506 w 6205818"/>
              <a:gd name="connsiteY5" fmla="*/ 761098 h 1440298"/>
              <a:gd name="connsiteX6" fmla="*/ 1075765 w 6205818"/>
              <a:gd name="connsiteY6" fmla="*/ 835057 h 1440298"/>
              <a:gd name="connsiteX7" fmla="*/ 1136277 w 6205818"/>
              <a:gd name="connsiteY7" fmla="*/ 882122 h 1440298"/>
              <a:gd name="connsiteX8" fmla="*/ 1183342 w 6205818"/>
              <a:gd name="connsiteY8" fmla="*/ 861951 h 1440298"/>
              <a:gd name="connsiteX9" fmla="*/ 1210236 w 6205818"/>
              <a:gd name="connsiteY9" fmla="*/ 740928 h 1440298"/>
              <a:gd name="connsiteX10" fmla="*/ 1277470 w 6205818"/>
              <a:gd name="connsiteY10" fmla="*/ 404752 h 1440298"/>
              <a:gd name="connsiteX11" fmla="*/ 1506071 w 6205818"/>
              <a:gd name="connsiteY11" fmla="*/ 149256 h 1440298"/>
              <a:gd name="connsiteX12" fmla="*/ 1701054 w 6205818"/>
              <a:gd name="connsiteY12" fmla="*/ 55128 h 1440298"/>
              <a:gd name="connsiteX13" fmla="*/ 1889312 w 6205818"/>
              <a:gd name="connsiteY13" fmla="*/ 1339 h 1440298"/>
              <a:gd name="connsiteX14" fmla="*/ 2010335 w 6205818"/>
              <a:gd name="connsiteY14" fmla="*/ 108916 h 1440298"/>
              <a:gd name="connsiteX15" fmla="*/ 2164977 w 6205818"/>
              <a:gd name="connsiteY15" fmla="*/ 236664 h 1440298"/>
              <a:gd name="connsiteX16" fmla="*/ 2265829 w 6205818"/>
              <a:gd name="connsiteY16" fmla="*/ 357686 h 1440298"/>
              <a:gd name="connsiteX17" fmla="*/ 2440641 w 6205818"/>
              <a:gd name="connsiteY17" fmla="*/ 451816 h 1440298"/>
              <a:gd name="connsiteX18" fmla="*/ 2662518 w 6205818"/>
              <a:gd name="connsiteY18" fmla="*/ 545945 h 1440298"/>
              <a:gd name="connsiteX19" fmla="*/ 2817159 w 6205818"/>
              <a:gd name="connsiteY19" fmla="*/ 525775 h 1440298"/>
              <a:gd name="connsiteX20" fmla="*/ 2971800 w 6205818"/>
              <a:gd name="connsiteY20" fmla="*/ 505604 h 1440298"/>
              <a:gd name="connsiteX21" fmla="*/ 3119718 w 6205818"/>
              <a:gd name="connsiteY21" fmla="*/ 559392 h 1440298"/>
              <a:gd name="connsiteX22" fmla="*/ 3307977 w 6205818"/>
              <a:gd name="connsiteY22" fmla="*/ 519051 h 1440298"/>
              <a:gd name="connsiteX23" fmla="*/ 3442448 w 6205818"/>
              <a:gd name="connsiteY23" fmla="*/ 734204 h 1440298"/>
              <a:gd name="connsiteX24" fmla="*/ 3590365 w 6205818"/>
              <a:gd name="connsiteY24" fmla="*/ 761098 h 1440298"/>
              <a:gd name="connsiteX25" fmla="*/ 3724836 w 6205818"/>
              <a:gd name="connsiteY25" fmla="*/ 794716 h 1440298"/>
              <a:gd name="connsiteX26" fmla="*/ 3859306 w 6205818"/>
              <a:gd name="connsiteY26" fmla="*/ 754375 h 1440298"/>
              <a:gd name="connsiteX27" fmla="*/ 3980330 w 6205818"/>
              <a:gd name="connsiteY27" fmla="*/ 747651 h 1440298"/>
              <a:gd name="connsiteX28" fmla="*/ 4101353 w 6205818"/>
              <a:gd name="connsiteY28" fmla="*/ 814886 h 1440298"/>
              <a:gd name="connsiteX29" fmla="*/ 4276165 w 6205818"/>
              <a:gd name="connsiteY29" fmla="*/ 761098 h 1440298"/>
              <a:gd name="connsiteX30" fmla="*/ 4457700 w 6205818"/>
              <a:gd name="connsiteY30" fmla="*/ 740928 h 1440298"/>
              <a:gd name="connsiteX31" fmla="*/ 4545106 w 6205818"/>
              <a:gd name="connsiteY31" fmla="*/ 787992 h 1440298"/>
              <a:gd name="connsiteX32" fmla="*/ 4619065 w 6205818"/>
              <a:gd name="connsiteY32" fmla="*/ 855228 h 1440298"/>
              <a:gd name="connsiteX33" fmla="*/ 4693024 w 6205818"/>
              <a:gd name="connsiteY33" fmla="*/ 1339322 h 1440298"/>
              <a:gd name="connsiteX34" fmla="*/ 4854389 w 6205818"/>
              <a:gd name="connsiteY34" fmla="*/ 1440175 h 1440298"/>
              <a:gd name="connsiteX35" fmla="*/ 5150224 w 6205818"/>
              <a:gd name="connsiteY35" fmla="*/ 1332599 h 1440298"/>
              <a:gd name="connsiteX36" fmla="*/ 5291418 w 6205818"/>
              <a:gd name="connsiteY36" fmla="*/ 1124169 h 1440298"/>
              <a:gd name="connsiteX37" fmla="*/ 5479678 w 6205818"/>
              <a:gd name="connsiteY37" fmla="*/ 1043487 h 1440298"/>
              <a:gd name="connsiteX38" fmla="*/ 5607425 w 6205818"/>
              <a:gd name="connsiteY38" fmla="*/ 1124169 h 1440298"/>
              <a:gd name="connsiteX39" fmla="*/ 5762065 w 6205818"/>
              <a:gd name="connsiteY39" fmla="*/ 1043486 h 1440298"/>
              <a:gd name="connsiteX40" fmla="*/ 5963771 w 6205818"/>
              <a:gd name="connsiteY40" fmla="*/ 1144339 h 1440298"/>
              <a:gd name="connsiteX41" fmla="*/ 6205818 w 6205818"/>
              <a:gd name="connsiteY41" fmla="*/ 1077104 h 1440298"/>
              <a:gd name="connsiteX0" fmla="*/ 0 w 6205818"/>
              <a:gd name="connsiteY0" fmla="*/ 828334 h 1440298"/>
              <a:gd name="connsiteX1" fmla="*/ 262218 w 6205818"/>
              <a:gd name="connsiteY1" fmla="*/ 781269 h 1440298"/>
              <a:gd name="connsiteX2" fmla="*/ 477371 w 6205818"/>
              <a:gd name="connsiteY2" fmla="*/ 794716 h 1440298"/>
              <a:gd name="connsiteX3" fmla="*/ 578224 w 6205818"/>
              <a:gd name="connsiteY3" fmla="*/ 875398 h 1440298"/>
              <a:gd name="connsiteX4" fmla="*/ 800100 w 6205818"/>
              <a:gd name="connsiteY4" fmla="*/ 774545 h 1440298"/>
              <a:gd name="connsiteX5" fmla="*/ 887506 w 6205818"/>
              <a:gd name="connsiteY5" fmla="*/ 761098 h 1440298"/>
              <a:gd name="connsiteX6" fmla="*/ 1075765 w 6205818"/>
              <a:gd name="connsiteY6" fmla="*/ 835057 h 1440298"/>
              <a:gd name="connsiteX7" fmla="*/ 1136277 w 6205818"/>
              <a:gd name="connsiteY7" fmla="*/ 882122 h 1440298"/>
              <a:gd name="connsiteX8" fmla="*/ 1183342 w 6205818"/>
              <a:gd name="connsiteY8" fmla="*/ 861951 h 1440298"/>
              <a:gd name="connsiteX9" fmla="*/ 1210236 w 6205818"/>
              <a:gd name="connsiteY9" fmla="*/ 740928 h 1440298"/>
              <a:gd name="connsiteX10" fmla="*/ 1277470 w 6205818"/>
              <a:gd name="connsiteY10" fmla="*/ 404752 h 1440298"/>
              <a:gd name="connsiteX11" fmla="*/ 1506071 w 6205818"/>
              <a:gd name="connsiteY11" fmla="*/ 149256 h 1440298"/>
              <a:gd name="connsiteX12" fmla="*/ 1701054 w 6205818"/>
              <a:gd name="connsiteY12" fmla="*/ 55128 h 1440298"/>
              <a:gd name="connsiteX13" fmla="*/ 1889312 w 6205818"/>
              <a:gd name="connsiteY13" fmla="*/ 1339 h 1440298"/>
              <a:gd name="connsiteX14" fmla="*/ 2010335 w 6205818"/>
              <a:gd name="connsiteY14" fmla="*/ 108916 h 1440298"/>
              <a:gd name="connsiteX15" fmla="*/ 2164977 w 6205818"/>
              <a:gd name="connsiteY15" fmla="*/ 236664 h 1440298"/>
              <a:gd name="connsiteX16" fmla="*/ 2265829 w 6205818"/>
              <a:gd name="connsiteY16" fmla="*/ 357686 h 1440298"/>
              <a:gd name="connsiteX17" fmla="*/ 2440641 w 6205818"/>
              <a:gd name="connsiteY17" fmla="*/ 451816 h 1440298"/>
              <a:gd name="connsiteX18" fmla="*/ 2662518 w 6205818"/>
              <a:gd name="connsiteY18" fmla="*/ 545945 h 1440298"/>
              <a:gd name="connsiteX19" fmla="*/ 2817159 w 6205818"/>
              <a:gd name="connsiteY19" fmla="*/ 525775 h 1440298"/>
              <a:gd name="connsiteX20" fmla="*/ 2971800 w 6205818"/>
              <a:gd name="connsiteY20" fmla="*/ 505604 h 1440298"/>
              <a:gd name="connsiteX21" fmla="*/ 3119718 w 6205818"/>
              <a:gd name="connsiteY21" fmla="*/ 559392 h 1440298"/>
              <a:gd name="connsiteX22" fmla="*/ 3307977 w 6205818"/>
              <a:gd name="connsiteY22" fmla="*/ 519051 h 1440298"/>
              <a:gd name="connsiteX23" fmla="*/ 3442448 w 6205818"/>
              <a:gd name="connsiteY23" fmla="*/ 734204 h 1440298"/>
              <a:gd name="connsiteX24" fmla="*/ 3590365 w 6205818"/>
              <a:gd name="connsiteY24" fmla="*/ 761098 h 1440298"/>
              <a:gd name="connsiteX25" fmla="*/ 3724836 w 6205818"/>
              <a:gd name="connsiteY25" fmla="*/ 794716 h 1440298"/>
              <a:gd name="connsiteX26" fmla="*/ 3859306 w 6205818"/>
              <a:gd name="connsiteY26" fmla="*/ 754375 h 1440298"/>
              <a:gd name="connsiteX27" fmla="*/ 3980330 w 6205818"/>
              <a:gd name="connsiteY27" fmla="*/ 747651 h 1440298"/>
              <a:gd name="connsiteX28" fmla="*/ 4101353 w 6205818"/>
              <a:gd name="connsiteY28" fmla="*/ 814886 h 1440298"/>
              <a:gd name="connsiteX29" fmla="*/ 4276165 w 6205818"/>
              <a:gd name="connsiteY29" fmla="*/ 761098 h 1440298"/>
              <a:gd name="connsiteX30" fmla="*/ 4457700 w 6205818"/>
              <a:gd name="connsiteY30" fmla="*/ 740928 h 1440298"/>
              <a:gd name="connsiteX31" fmla="*/ 4545106 w 6205818"/>
              <a:gd name="connsiteY31" fmla="*/ 787992 h 1440298"/>
              <a:gd name="connsiteX32" fmla="*/ 4619065 w 6205818"/>
              <a:gd name="connsiteY32" fmla="*/ 855228 h 1440298"/>
              <a:gd name="connsiteX33" fmla="*/ 4693024 w 6205818"/>
              <a:gd name="connsiteY33" fmla="*/ 1339322 h 1440298"/>
              <a:gd name="connsiteX34" fmla="*/ 4854389 w 6205818"/>
              <a:gd name="connsiteY34" fmla="*/ 1440175 h 1440298"/>
              <a:gd name="connsiteX35" fmla="*/ 5150224 w 6205818"/>
              <a:gd name="connsiteY35" fmla="*/ 1332599 h 1440298"/>
              <a:gd name="connsiteX36" fmla="*/ 5291418 w 6205818"/>
              <a:gd name="connsiteY36" fmla="*/ 1124169 h 1440298"/>
              <a:gd name="connsiteX37" fmla="*/ 5479678 w 6205818"/>
              <a:gd name="connsiteY37" fmla="*/ 1043487 h 1440298"/>
              <a:gd name="connsiteX38" fmla="*/ 5607425 w 6205818"/>
              <a:gd name="connsiteY38" fmla="*/ 1124169 h 1440298"/>
              <a:gd name="connsiteX39" fmla="*/ 5762065 w 6205818"/>
              <a:gd name="connsiteY39" fmla="*/ 1043486 h 1440298"/>
              <a:gd name="connsiteX40" fmla="*/ 6010836 w 6205818"/>
              <a:gd name="connsiteY40" fmla="*/ 1077104 h 1440298"/>
              <a:gd name="connsiteX41" fmla="*/ 6205818 w 6205818"/>
              <a:gd name="connsiteY41" fmla="*/ 1077104 h 1440298"/>
              <a:gd name="connsiteX0" fmla="*/ 0 w 6239435"/>
              <a:gd name="connsiteY0" fmla="*/ 828334 h 1440298"/>
              <a:gd name="connsiteX1" fmla="*/ 262218 w 6239435"/>
              <a:gd name="connsiteY1" fmla="*/ 781269 h 1440298"/>
              <a:gd name="connsiteX2" fmla="*/ 477371 w 6239435"/>
              <a:gd name="connsiteY2" fmla="*/ 794716 h 1440298"/>
              <a:gd name="connsiteX3" fmla="*/ 578224 w 6239435"/>
              <a:gd name="connsiteY3" fmla="*/ 875398 h 1440298"/>
              <a:gd name="connsiteX4" fmla="*/ 800100 w 6239435"/>
              <a:gd name="connsiteY4" fmla="*/ 774545 h 1440298"/>
              <a:gd name="connsiteX5" fmla="*/ 887506 w 6239435"/>
              <a:gd name="connsiteY5" fmla="*/ 761098 h 1440298"/>
              <a:gd name="connsiteX6" fmla="*/ 1075765 w 6239435"/>
              <a:gd name="connsiteY6" fmla="*/ 835057 h 1440298"/>
              <a:gd name="connsiteX7" fmla="*/ 1136277 w 6239435"/>
              <a:gd name="connsiteY7" fmla="*/ 882122 h 1440298"/>
              <a:gd name="connsiteX8" fmla="*/ 1183342 w 6239435"/>
              <a:gd name="connsiteY8" fmla="*/ 861951 h 1440298"/>
              <a:gd name="connsiteX9" fmla="*/ 1210236 w 6239435"/>
              <a:gd name="connsiteY9" fmla="*/ 740928 h 1440298"/>
              <a:gd name="connsiteX10" fmla="*/ 1277470 w 6239435"/>
              <a:gd name="connsiteY10" fmla="*/ 404752 h 1440298"/>
              <a:gd name="connsiteX11" fmla="*/ 1506071 w 6239435"/>
              <a:gd name="connsiteY11" fmla="*/ 149256 h 1440298"/>
              <a:gd name="connsiteX12" fmla="*/ 1701054 w 6239435"/>
              <a:gd name="connsiteY12" fmla="*/ 55128 h 1440298"/>
              <a:gd name="connsiteX13" fmla="*/ 1889312 w 6239435"/>
              <a:gd name="connsiteY13" fmla="*/ 1339 h 1440298"/>
              <a:gd name="connsiteX14" fmla="*/ 2010335 w 6239435"/>
              <a:gd name="connsiteY14" fmla="*/ 108916 h 1440298"/>
              <a:gd name="connsiteX15" fmla="*/ 2164977 w 6239435"/>
              <a:gd name="connsiteY15" fmla="*/ 236664 h 1440298"/>
              <a:gd name="connsiteX16" fmla="*/ 2265829 w 6239435"/>
              <a:gd name="connsiteY16" fmla="*/ 357686 h 1440298"/>
              <a:gd name="connsiteX17" fmla="*/ 2440641 w 6239435"/>
              <a:gd name="connsiteY17" fmla="*/ 451816 h 1440298"/>
              <a:gd name="connsiteX18" fmla="*/ 2662518 w 6239435"/>
              <a:gd name="connsiteY18" fmla="*/ 545945 h 1440298"/>
              <a:gd name="connsiteX19" fmla="*/ 2817159 w 6239435"/>
              <a:gd name="connsiteY19" fmla="*/ 525775 h 1440298"/>
              <a:gd name="connsiteX20" fmla="*/ 2971800 w 6239435"/>
              <a:gd name="connsiteY20" fmla="*/ 505604 h 1440298"/>
              <a:gd name="connsiteX21" fmla="*/ 3119718 w 6239435"/>
              <a:gd name="connsiteY21" fmla="*/ 559392 h 1440298"/>
              <a:gd name="connsiteX22" fmla="*/ 3307977 w 6239435"/>
              <a:gd name="connsiteY22" fmla="*/ 519051 h 1440298"/>
              <a:gd name="connsiteX23" fmla="*/ 3442448 w 6239435"/>
              <a:gd name="connsiteY23" fmla="*/ 734204 h 1440298"/>
              <a:gd name="connsiteX24" fmla="*/ 3590365 w 6239435"/>
              <a:gd name="connsiteY24" fmla="*/ 761098 h 1440298"/>
              <a:gd name="connsiteX25" fmla="*/ 3724836 w 6239435"/>
              <a:gd name="connsiteY25" fmla="*/ 794716 h 1440298"/>
              <a:gd name="connsiteX26" fmla="*/ 3859306 w 6239435"/>
              <a:gd name="connsiteY26" fmla="*/ 754375 h 1440298"/>
              <a:gd name="connsiteX27" fmla="*/ 3980330 w 6239435"/>
              <a:gd name="connsiteY27" fmla="*/ 747651 h 1440298"/>
              <a:gd name="connsiteX28" fmla="*/ 4101353 w 6239435"/>
              <a:gd name="connsiteY28" fmla="*/ 814886 h 1440298"/>
              <a:gd name="connsiteX29" fmla="*/ 4276165 w 6239435"/>
              <a:gd name="connsiteY29" fmla="*/ 761098 h 1440298"/>
              <a:gd name="connsiteX30" fmla="*/ 4457700 w 6239435"/>
              <a:gd name="connsiteY30" fmla="*/ 740928 h 1440298"/>
              <a:gd name="connsiteX31" fmla="*/ 4545106 w 6239435"/>
              <a:gd name="connsiteY31" fmla="*/ 787992 h 1440298"/>
              <a:gd name="connsiteX32" fmla="*/ 4619065 w 6239435"/>
              <a:gd name="connsiteY32" fmla="*/ 855228 h 1440298"/>
              <a:gd name="connsiteX33" fmla="*/ 4693024 w 6239435"/>
              <a:gd name="connsiteY33" fmla="*/ 1339322 h 1440298"/>
              <a:gd name="connsiteX34" fmla="*/ 4854389 w 6239435"/>
              <a:gd name="connsiteY34" fmla="*/ 1440175 h 1440298"/>
              <a:gd name="connsiteX35" fmla="*/ 5150224 w 6239435"/>
              <a:gd name="connsiteY35" fmla="*/ 1332599 h 1440298"/>
              <a:gd name="connsiteX36" fmla="*/ 5291418 w 6239435"/>
              <a:gd name="connsiteY36" fmla="*/ 1124169 h 1440298"/>
              <a:gd name="connsiteX37" fmla="*/ 5479678 w 6239435"/>
              <a:gd name="connsiteY37" fmla="*/ 1043487 h 1440298"/>
              <a:gd name="connsiteX38" fmla="*/ 5607425 w 6239435"/>
              <a:gd name="connsiteY38" fmla="*/ 1124169 h 1440298"/>
              <a:gd name="connsiteX39" fmla="*/ 5762065 w 6239435"/>
              <a:gd name="connsiteY39" fmla="*/ 1043486 h 1440298"/>
              <a:gd name="connsiteX40" fmla="*/ 6010836 w 6239435"/>
              <a:gd name="connsiteY40" fmla="*/ 1077104 h 1440298"/>
              <a:gd name="connsiteX41" fmla="*/ 6239435 w 6239435"/>
              <a:gd name="connsiteY41" fmla="*/ 1036763 h 1440298"/>
              <a:gd name="connsiteX0" fmla="*/ 0 w 6239435"/>
              <a:gd name="connsiteY0" fmla="*/ 828334 h 1440298"/>
              <a:gd name="connsiteX1" fmla="*/ 262218 w 6239435"/>
              <a:gd name="connsiteY1" fmla="*/ 781269 h 1440298"/>
              <a:gd name="connsiteX2" fmla="*/ 477371 w 6239435"/>
              <a:gd name="connsiteY2" fmla="*/ 794716 h 1440298"/>
              <a:gd name="connsiteX3" fmla="*/ 578224 w 6239435"/>
              <a:gd name="connsiteY3" fmla="*/ 875398 h 1440298"/>
              <a:gd name="connsiteX4" fmla="*/ 800100 w 6239435"/>
              <a:gd name="connsiteY4" fmla="*/ 774545 h 1440298"/>
              <a:gd name="connsiteX5" fmla="*/ 887506 w 6239435"/>
              <a:gd name="connsiteY5" fmla="*/ 761098 h 1440298"/>
              <a:gd name="connsiteX6" fmla="*/ 1075765 w 6239435"/>
              <a:gd name="connsiteY6" fmla="*/ 835057 h 1440298"/>
              <a:gd name="connsiteX7" fmla="*/ 1136277 w 6239435"/>
              <a:gd name="connsiteY7" fmla="*/ 882122 h 1440298"/>
              <a:gd name="connsiteX8" fmla="*/ 1183342 w 6239435"/>
              <a:gd name="connsiteY8" fmla="*/ 861951 h 1440298"/>
              <a:gd name="connsiteX9" fmla="*/ 1210236 w 6239435"/>
              <a:gd name="connsiteY9" fmla="*/ 740928 h 1440298"/>
              <a:gd name="connsiteX10" fmla="*/ 1277470 w 6239435"/>
              <a:gd name="connsiteY10" fmla="*/ 404752 h 1440298"/>
              <a:gd name="connsiteX11" fmla="*/ 1506071 w 6239435"/>
              <a:gd name="connsiteY11" fmla="*/ 149256 h 1440298"/>
              <a:gd name="connsiteX12" fmla="*/ 1701054 w 6239435"/>
              <a:gd name="connsiteY12" fmla="*/ 55128 h 1440298"/>
              <a:gd name="connsiteX13" fmla="*/ 1889312 w 6239435"/>
              <a:gd name="connsiteY13" fmla="*/ 1339 h 1440298"/>
              <a:gd name="connsiteX14" fmla="*/ 2010335 w 6239435"/>
              <a:gd name="connsiteY14" fmla="*/ 108916 h 1440298"/>
              <a:gd name="connsiteX15" fmla="*/ 2164977 w 6239435"/>
              <a:gd name="connsiteY15" fmla="*/ 236664 h 1440298"/>
              <a:gd name="connsiteX16" fmla="*/ 2265829 w 6239435"/>
              <a:gd name="connsiteY16" fmla="*/ 357686 h 1440298"/>
              <a:gd name="connsiteX17" fmla="*/ 2420470 w 6239435"/>
              <a:gd name="connsiteY17" fmla="*/ 492158 h 1440298"/>
              <a:gd name="connsiteX18" fmla="*/ 2662518 w 6239435"/>
              <a:gd name="connsiteY18" fmla="*/ 545945 h 1440298"/>
              <a:gd name="connsiteX19" fmla="*/ 2817159 w 6239435"/>
              <a:gd name="connsiteY19" fmla="*/ 525775 h 1440298"/>
              <a:gd name="connsiteX20" fmla="*/ 2971800 w 6239435"/>
              <a:gd name="connsiteY20" fmla="*/ 505604 h 1440298"/>
              <a:gd name="connsiteX21" fmla="*/ 3119718 w 6239435"/>
              <a:gd name="connsiteY21" fmla="*/ 559392 h 1440298"/>
              <a:gd name="connsiteX22" fmla="*/ 3307977 w 6239435"/>
              <a:gd name="connsiteY22" fmla="*/ 519051 h 1440298"/>
              <a:gd name="connsiteX23" fmla="*/ 3442448 w 6239435"/>
              <a:gd name="connsiteY23" fmla="*/ 734204 h 1440298"/>
              <a:gd name="connsiteX24" fmla="*/ 3590365 w 6239435"/>
              <a:gd name="connsiteY24" fmla="*/ 761098 h 1440298"/>
              <a:gd name="connsiteX25" fmla="*/ 3724836 w 6239435"/>
              <a:gd name="connsiteY25" fmla="*/ 794716 h 1440298"/>
              <a:gd name="connsiteX26" fmla="*/ 3859306 w 6239435"/>
              <a:gd name="connsiteY26" fmla="*/ 754375 h 1440298"/>
              <a:gd name="connsiteX27" fmla="*/ 3980330 w 6239435"/>
              <a:gd name="connsiteY27" fmla="*/ 747651 h 1440298"/>
              <a:gd name="connsiteX28" fmla="*/ 4101353 w 6239435"/>
              <a:gd name="connsiteY28" fmla="*/ 814886 h 1440298"/>
              <a:gd name="connsiteX29" fmla="*/ 4276165 w 6239435"/>
              <a:gd name="connsiteY29" fmla="*/ 761098 h 1440298"/>
              <a:gd name="connsiteX30" fmla="*/ 4457700 w 6239435"/>
              <a:gd name="connsiteY30" fmla="*/ 740928 h 1440298"/>
              <a:gd name="connsiteX31" fmla="*/ 4545106 w 6239435"/>
              <a:gd name="connsiteY31" fmla="*/ 787992 h 1440298"/>
              <a:gd name="connsiteX32" fmla="*/ 4619065 w 6239435"/>
              <a:gd name="connsiteY32" fmla="*/ 855228 h 1440298"/>
              <a:gd name="connsiteX33" fmla="*/ 4693024 w 6239435"/>
              <a:gd name="connsiteY33" fmla="*/ 1339322 h 1440298"/>
              <a:gd name="connsiteX34" fmla="*/ 4854389 w 6239435"/>
              <a:gd name="connsiteY34" fmla="*/ 1440175 h 1440298"/>
              <a:gd name="connsiteX35" fmla="*/ 5150224 w 6239435"/>
              <a:gd name="connsiteY35" fmla="*/ 1332599 h 1440298"/>
              <a:gd name="connsiteX36" fmla="*/ 5291418 w 6239435"/>
              <a:gd name="connsiteY36" fmla="*/ 1124169 h 1440298"/>
              <a:gd name="connsiteX37" fmla="*/ 5479678 w 6239435"/>
              <a:gd name="connsiteY37" fmla="*/ 1043487 h 1440298"/>
              <a:gd name="connsiteX38" fmla="*/ 5607425 w 6239435"/>
              <a:gd name="connsiteY38" fmla="*/ 1124169 h 1440298"/>
              <a:gd name="connsiteX39" fmla="*/ 5762065 w 6239435"/>
              <a:gd name="connsiteY39" fmla="*/ 1043486 h 1440298"/>
              <a:gd name="connsiteX40" fmla="*/ 6010836 w 6239435"/>
              <a:gd name="connsiteY40" fmla="*/ 1077104 h 1440298"/>
              <a:gd name="connsiteX41" fmla="*/ 6239435 w 6239435"/>
              <a:gd name="connsiteY41" fmla="*/ 1036763 h 1440298"/>
              <a:gd name="connsiteX0" fmla="*/ 0 w 6010836"/>
              <a:gd name="connsiteY0" fmla="*/ 828334 h 1440298"/>
              <a:gd name="connsiteX1" fmla="*/ 262218 w 6010836"/>
              <a:gd name="connsiteY1" fmla="*/ 781269 h 1440298"/>
              <a:gd name="connsiteX2" fmla="*/ 477371 w 6010836"/>
              <a:gd name="connsiteY2" fmla="*/ 794716 h 1440298"/>
              <a:gd name="connsiteX3" fmla="*/ 578224 w 6010836"/>
              <a:gd name="connsiteY3" fmla="*/ 875398 h 1440298"/>
              <a:gd name="connsiteX4" fmla="*/ 800100 w 6010836"/>
              <a:gd name="connsiteY4" fmla="*/ 774545 h 1440298"/>
              <a:gd name="connsiteX5" fmla="*/ 887506 w 6010836"/>
              <a:gd name="connsiteY5" fmla="*/ 761098 h 1440298"/>
              <a:gd name="connsiteX6" fmla="*/ 1075765 w 6010836"/>
              <a:gd name="connsiteY6" fmla="*/ 835057 h 1440298"/>
              <a:gd name="connsiteX7" fmla="*/ 1136277 w 6010836"/>
              <a:gd name="connsiteY7" fmla="*/ 882122 h 1440298"/>
              <a:gd name="connsiteX8" fmla="*/ 1183342 w 6010836"/>
              <a:gd name="connsiteY8" fmla="*/ 861951 h 1440298"/>
              <a:gd name="connsiteX9" fmla="*/ 1210236 w 6010836"/>
              <a:gd name="connsiteY9" fmla="*/ 740928 h 1440298"/>
              <a:gd name="connsiteX10" fmla="*/ 1277470 w 6010836"/>
              <a:gd name="connsiteY10" fmla="*/ 404752 h 1440298"/>
              <a:gd name="connsiteX11" fmla="*/ 1506071 w 6010836"/>
              <a:gd name="connsiteY11" fmla="*/ 149256 h 1440298"/>
              <a:gd name="connsiteX12" fmla="*/ 1701054 w 6010836"/>
              <a:gd name="connsiteY12" fmla="*/ 55128 h 1440298"/>
              <a:gd name="connsiteX13" fmla="*/ 1889312 w 6010836"/>
              <a:gd name="connsiteY13" fmla="*/ 1339 h 1440298"/>
              <a:gd name="connsiteX14" fmla="*/ 2010335 w 6010836"/>
              <a:gd name="connsiteY14" fmla="*/ 108916 h 1440298"/>
              <a:gd name="connsiteX15" fmla="*/ 2164977 w 6010836"/>
              <a:gd name="connsiteY15" fmla="*/ 236664 h 1440298"/>
              <a:gd name="connsiteX16" fmla="*/ 2265829 w 6010836"/>
              <a:gd name="connsiteY16" fmla="*/ 357686 h 1440298"/>
              <a:gd name="connsiteX17" fmla="*/ 2420470 w 6010836"/>
              <a:gd name="connsiteY17" fmla="*/ 492158 h 1440298"/>
              <a:gd name="connsiteX18" fmla="*/ 2662518 w 6010836"/>
              <a:gd name="connsiteY18" fmla="*/ 545945 h 1440298"/>
              <a:gd name="connsiteX19" fmla="*/ 2817159 w 6010836"/>
              <a:gd name="connsiteY19" fmla="*/ 525775 h 1440298"/>
              <a:gd name="connsiteX20" fmla="*/ 2971800 w 6010836"/>
              <a:gd name="connsiteY20" fmla="*/ 505604 h 1440298"/>
              <a:gd name="connsiteX21" fmla="*/ 3119718 w 6010836"/>
              <a:gd name="connsiteY21" fmla="*/ 559392 h 1440298"/>
              <a:gd name="connsiteX22" fmla="*/ 3307977 w 6010836"/>
              <a:gd name="connsiteY22" fmla="*/ 519051 h 1440298"/>
              <a:gd name="connsiteX23" fmla="*/ 3442448 w 6010836"/>
              <a:gd name="connsiteY23" fmla="*/ 734204 h 1440298"/>
              <a:gd name="connsiteX24" fmla="*/ 3590365 w 6010836"/>
              <a:gd name="connsiteY24" fmla="*/ 761098 h 1440298"/>
              <a:gd name="connsiteX25" fmla="*/ 3724836 w 6010836"/>
              <a:gd name="connsiteY25" fmla="*/ 794716 h 1440298"/>
              <a:gd name="connsiteX26" fmla="*/ 3859306 w 6010836"/>
              <a:gd name="connsiteY26" fmla="*/ 754375 h 1440298"/>
              <a:gd name="connsiteX27" fmla="*/ 3980330 w 6010836"/>
              <a:gd name="connsiteY27" fmla="*/ 747651 h 1440298"/>
              <a:gd name="connsiteX28" fmla="*/ 4101353 w 6010836"/>
              <a:gd name="connsiteY28" fmla="*/ 814886 h 1440298"/>
              <a:gd name="connsiteX29" fmla="*/ 4276165 w 6010836"/>
              <a:gd name="connsiteY29" fmla="*/ 761098 h 1440298"/>
              <a:gd name="connsiteX30" fmla="*/ 4457700 w 6010836"/>
              <a:gd name="connsiteY30" fmla="*/ 740928 h 1440298"/>
              <a:gd name="connsiteX31" fmla="*/ 4545106 w 6010836"/>
              <a:gd name="connsiteY31" fmla="*/ 787992 h 1440298"/>
              <a:gd name="connsiteX32" fmla="*/ 4619065 w 6010836"/>
              <a:gd name="connsiteY32" fmla="*/ 855228 h 1440298"/>
              <a:gd name="connsiteX33" fmla="*/ 4693024 w 6010836"/>
              <a:gd name="connsiteY33" fmla="*/ 1339322 h 1440298"/>
              <a:gd name="connsiteX34" fmla="*/ 4854389 w 6010836"/>
              <a:gd name="connsiteY34" fmla="*/ 1440175 h 1440298"/>
              <a:gd name="connsiteX35" fmla="*/ 5150224 w 6010836"/>
              <a:gd name="connsiteY35" fmla="*/ 1332599 h 1440298"/>
              <a:gd name="connsiteX36" fmla="*/ 5291418 w 6010836"/>
              <a:gd name="connsiteY36" fmla="*/ 1124169 h 1440298"/>
              <a:gd name="connsiteX37" fmla="*/ 5479678 w 6010836"/>
              <a:gd name="connsiteY37" fmla="*/ 1043487 h 1440298"/>
              <a:gd name="connsiteX38" fmla="*/ 5607425 w 6010836"/>
              <a:gd name="connsiteY38" fmla="*/ 1124169 h 1440298"/>
              <a:gd name="connsiteX39" fmla="*/ 5762065 w 6010836"/>
              <a:gd name="connsiteY39" fmla="*/ 1043486 h 1440298"/>
              <a:gd name="connsiteX40" fmla="*/ 6010836 w 6010836"/>
              <a:gd name="connsiteY40" fmla="*/ 1077104 h 1440298"/>
              <a:gd name="connsiteX0" fmla="*/ 0 w 6010836"/>
              <a:gd name="connsiteY0" fmla="*/ 852408 h 1464372"/>
              <a:gd name="connsiteX1" fmla="*/ 262218 w 6010836"/>
              <a:gd name="connsiteY1" fmla="*/ 805343 h 1464372"/>
              <a:gd name="connsiteX2" fmla="*/ 477371 w 6010836"/>
              <a:gd name="connsiteY2" fmla="*/ 818790 h 1464372"/>
              <a:gd name="connsiteX3" fmla="*/ 578224 w 6010836"/>
              <a:gd name="connsiteY3" fmla="*/ 899472 h 1464372"/>
              <a:gd name="connsiteX4" fmla="*/ 800100 w 6010836"/>
              <a:gd name="connsiteY4" fmla="*/ 798619 h 1464372"/>
              <a:gd name="connsiteX5" fmla="*/ 887506 w 6010836"/>
              <a:gd name="connsiteY5" fmla="*/ 785172 h 1464372"/>
              <a:gd name="connsiteX6" fmla="*/ 1075765 w 6010836"/>
              <a:gd name="connsiteY6" fmla="*/ 859131 h 1464372"/>
              <a:gd name="connsiteX7" fmla="*/ 1136277 w 6010836"/>
              <a:gd name="connsiteY7" fmla="*/ 906196 h 1464372"/>
              <a:gd name="connsiteX8" fmla="*/ 1183342 w 6010836"/>
              <a:gd name="connsiteY8" fmla="*/ 886025 h 1464372"/>
              <a:gd name="connsiteX9" fmla="*/ 1210236 w 6010836"/>
              <a:gd name="connsiteY9" fmla="*/ 765002 h 1464372"/>
              <a:gd name="connsiteX10" fmla="*/ 1277470 w 6010836"/>
              <a:gd name="connsiteY10" fmla="*/ 428826 h 1464372"/>
              <a:gd name="connsiteX11" fmla="*/ 1506071 w 6010836"/>
              <a:gd name="connsiteY11" fmla="*/ 173330 h 1464372"/>
              <a:gd name="connsiteX12" fmla="*/ 1667437 w 6010836"/>
              <a:gd name="connsiteY12" fmla="*/ 11967 h 1464372"/>
              <a:gd name="connsiteX13" fmla="*/ 1889312 w 6010836"/>
              <a:gd name="connsiteY13" fmla="*/ 25413 h 1464372"/>
              <a:gd name="connsiteX14" fmla="*/ 2010335 w 6010836"/>
              <a:gd name="connsiteY14" fmla="*/ 132990 h 1464372"/>
              <a:gd name="connsiteX15" fmla="*/ 2164977 w 6010836"/>
              <a:gd name="connsiteY15" fmla="*/ 260738 h 1464372"/>
              <a:gd name="connsiteX16" fmla="*/ 2265829 w 6010836"/>
              <a:gd name="connsiteY16" fmla="*/ 381760 h 1464372"/>
              <a:gd name="connsiteX17" fmla="*/ 2420470 w 6010836"/>
              <a:gd name="connsiteY17" fmla="*/ 516232 h 1464372"/>
              <a:gd name="connsiteX18" fmla="*/ 2662518 w 6010836"/>
              <a:gd name="connsiteY18" fmla="*/ 570019 h 1464372"/>
              <a:gd name="connsiteX19" fmla="*/ 2817159 w 6010836"/>
              <a:gd name="connsiteY19" fmla="*/ 549849 h 1464372"/>
              <a:gd name="connsiteX20" fmla="*/ 2971800 w 6010836"/>
              <a:gd name="connsiteY20" fmla="*/ 529678 h 1464372"/>
              <a:gd name="connsiteX21" fmla="*/ 3119718 w 6010836"/>
              <a:gd name="connsiteY21" fmla="*/ 583466 h 1464372"/>
              <a:gd name="connsiteX22" fmla="*/ 3307977 w 6010836"/>
              <a:gd name="connsiteY22" fmla="*/ 543125 h 1464372"/>
              <a:gd name="connsiteX23" fmla="*/ 3442448 w 6010836"/>
              <a:gd name="connsiteY23" fmla="*/ 758278 h 1464372"/>
              <a:gd name="connsiteX24" fmla="*/ 3590365 w 6010836"/>
              <a:gd name="connsiteY24" fmla="*/ 785172 h 1464372"/>
              <a:gd name="connsiteX25" fmla="*/ 3724836 w 6010836"/>
              <a:gd name="connsiteY25" fmla="*/ 818790 h 1464372"/>
              <a:gd name="connsiteX26" fmla="*/ 3859306 w 6010836"/>
              <a:gd name="connsiteY26" fmla="*/ 778449 h 1464372"/>
              <a:gd name="connsiteX27" fmla="*/ 3980330 w 6010836"/>
              <a:gd name="connsiteY27" fmla="*/ 771725 h 1464372"/>
              <a:gd name="connsiteX28" fmla="*/ 4101353 w 6010836"/>
              <a:gd name="connsiteY28" fmla="*/ 838960 h 1464372"/>
              <a:gd name="connsiteX29" fmla="*/ 4276165 w 6010836"/>
              <a:gd name="connsiteY29" fmla="*/ 785172 h 1464372"/>
              <a:gd name="connsiteX30" fmla="*/ 4457700 w 6010836"/>
              <a:gd name="connsiteY30" fmla="*/ 765002 h 1464372"/>
              <a:gd name="connsiteX31" fmla="*/ 4545106 w 6010836"/>
              <a:gd name="connsiteY31" fmla="*/ 812066 h 1464372"/>
              <a:gd name="connsiteX32" fmla="*/ 4619065 w 6010836"/>
              <a:gd name="connsiteY32" fmla="*/ 879302 h 1464372"/>
              <a:gd name="connsiteX33" fmla="*/ 4693024 w 6010836"/>
              <a:gd name="connsiteY33" fmla="*/ 1363396 h 1464372"/>
              <a:gd name="connsiteX34" fmla="*/ 4854389 w 6010836"/>
              <a:gd name="connsiteY34" fmla="*/ 1464249 h 1464372"/>
              <a:gd name="connsiteX35" fmla="*/ 5150224 w 6010836"/>
              <a:gd name="connsiteY35" fmla="*/ 1356673 h 1464372"/>
              <a:gd name="connsiteX36" fmla="*/ 5291418 w 6010836"/>
              <a:gd name="connsiteY36" fmla="*/ 1148243 h 1464372"/>
              <a:gd name="connsiteX37" fmla="*/ 5479678 w 6010836"/>
              <a:gd name="connsiteY37" fmla="*/ 1067561 h 1464372"/>
              <a:gd name="connsiteX38" fmla="*/ 5607425 w 6010836"/>
              <a:gd name="connsiteY38" fmla="*/ 1148243 h 1464372"/>
              <a:gd name="connsiteX39" fmla="*/ 5762065 w 6010836"/>
              <a:gd name="connsiteY39" fmla="*/ 1067560 h 1464372"/>
              <a:gd name="connsiteX40" fmla="*/ 6010836 w 6010836"/>
              <a:gd name="connsiteY40" fmla="*/ 1101178 h 1464372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1075765 w 6010836"/>
              <a:gd name="connsiteY6" fmla="*/ 854657 h 1459898"/>
              <a:gd name="connsiteX7" fmla="*/ 1136277 w 6010836"/>
              <a:gd name="connsiteY7" fmla="*/ 901722 h 1459898"/>
              <a:gd name="connsiteX8" fmla="*/ 1183342 w 6010836"/>
              <a:gd name="connsiteY8" fmla="*/ 881551 h 1459898"/>
              <a:gd name="connsiteX9" fmla="*/ 1210236 w 6010836"/>
              <a:gd name="connsiteY9" fmla="*/ 760528 h 1459898"/>
              <a:gd name="connsiteX10" fmla="*/ 1277470 w 6010836"/>
              <a:gd name="connsiteY10" fmla="*/ 424352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1075765 w 6010836"/>
              <a:gd name="connsiteY6" fmla="*/ 854657 h 1459898"/>
              <a:gd name="connsiteX7" fmla="*/ 1136277 w 6010836"/>
              <a:gd name="connsiteY7" fmla="*/ 901722 h 1459898"/>
              <a:gd name="connsiteX8" fmla="*/ 1183342 w 6010836"/>
              <a:gd name="connsiteY8" fmla="*/ 881551 h 1459898"/>
              <a:gd name="connsiteX9" fmla="*/ 1210236 w 6010836"/>
              <a:gd name="connsiteY9" fmla="*/ 760528 h 1459898"/>
              <a:gd name="connsiteX10" fmla="*/ 1331258 w 6010836"/>
              <a:gd name="connsiteY10" fmla="*/ 283158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1015253 w 6010836"/>
              <a:gd name="connsiteY6" fmla="*/ 854657 h 1459898"/>
              <a:gd name="connsiteX7" fmla="*/ 1136277 w 6010836"/>
              <a:gd name="connsiteY7" fmla="*/ 901722 h 1459898"/>
              <a:gd name="connsiteX8" fmla="*/ 1183342 w 6010836"/>
              <a:gd name="connsiteY8" fmla="*/ 881551 h 1459898"/>
              <a:gd name="connsiteX9" fmla="*/ 1210236 w 6010836"/>
              <a:gd name="connsiteY9" fmla="*/ 760528 h 1459898"/>
              <a:gd name="connsiteX10" fmla="*/ 1331258 w 6010836"/>
              <a:gd name="connsiteY10" fmla="*/ 283158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1015253 w 6010836"/>
              <a:gd name="connsiteY6" fmla="*/ 854657 h 1459898"/>
              <a:gd name="connsiteX7" fmla="*/ 1089212 w 6010836"/>
              <a:gd name="connsiteY7" fmla="*/ 915169 h 1459898"/>
              <a:gd name="connsiteX8" fmla="*/ 1183342 w 6010836"/>
              <a:gd name="connsiteY8" fmla="*/ 881551 h 1459898"/>
              <a:gd name="connsiteX9" fmla="*/ 1210236 w 6010836"/>
              <a:gd name="connsiteY9" fmla="*/ 760528 h 1459898"/>
              <a:gd name="connsiteX10" fmla="*/ 1331258 w 6010836"/>
              <a:gd name="connsiteY10" fmla="*/ 283158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1015253 w 6010836"/>
              <a:gd name="connsiteY6" fmla="*/ 854657 h 1459898"/>
              <a:gd name="connsiteX7" fmla="*/ 1089212 w 6010836"/>
              <a:gd name="connsiteY7" fmla="*/ 915169 h 1459898"/>
              <a:gd name="connsiteX8" fmla="*/ 1169895 w 6010836"/>
              <a:gd name="connsiteY8" fmla="*/ 854657 h 1459898"/>
              <a:gd name="connsiteX9" fmla="*/ 1210236 w 6010836"/>
              <a:gd name="connsiteY9" fmla="*/ 760528 h 1459898"/>
              <a:gd name="connsiteX10" fmla="*/ 1331258 w 6010836"/>
              <a:gd name="connsiteY10" fmla="*/ 283158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1015253 w 6010836"/>
              <a:gd name="connsiteY6" fmla="*/ 854657 h 1459898"/>
              <a:gd name="connsiteX7" fmla="*/ 1089212 w 6010836"/>
              <a:gd name="connsiteY7" fmla="*/ 915169 h 1459898"/>
              <a:gd name="connsiteX8" fmla="*/ 1169895 w 6010836"/>
              <a:gd name="connsiteY8" fmla="*/ 854657 h 1459898"/>
              <a:gd name="connsiteX9" fmla="*/ 1203513 w 6010836"/>
              <a:gd name="connsiteY9" fmla="*/ 646228 h 1459898"/>
              <a:gd name="connsiteX10" fmla="*/ 1331258 w 6010836"/>
              <a:gd name="connsiteY10" fmla="*/ 283158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1015253 w 6010836"/>
              <a:gd name="connsiteY6" fmla="*/ 854657 h 1459898"/>
              <a:gd name="connsiteX7" fmla="*/ 1089212 w 6010836"/>
              <a:gd name="connsiteY7" fmla="*/ 915169 h 1459898"/>
              <a:gd name="connsiteX8" fmla="*/ 1169895 w 6010836"/>
              <a:gd name="connsiteY8" fmla="*/ 854657 h 1459898"/>
              <a:gd name="connsiteX9" fmla="*/ 1203513 w 6010836"/>
              <a:gd name="connsiteY9" fmla="*/ 646228 h 1459898"/>
              <a:gd name="connsiteX10" fmla="*/ 1250576 w 6010836"/>
              <a:gd name="connsiteY10" fmla="*/ 222646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1015253 w 6010836"/>
              <a:gd name="connsiteY6" fmla="*/ 854657 h 1459898"/>
              <a:gd name="connsiteX7" fmla="*/ 1089212 w 6010836"/>
              <a:gd name="connsiteY7" fmla="*/ 915169 h 1459898"/>
              <a:gd name="connsiteX8" fmla="*/ 1169895 w 6010836"/>
              <a:gd name="connsiteY8" fmla="*/ 854657 h 1459898"/>
              <a:gd name="connsiteX9" fmla="*/ 1203513 w 6010836"/>
              <a:gd name="connsiteY9" fmla="*/ 646228 h 1459898"/>
              <a:gd name="connsiteX10" fmla="*/ 1331259 w 6010836"/>
              <a:gd name="connsiteY10" fmla="*/ 94899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1015253 w 6010836"/>
              <a:gd name="connsiteY6" fmla="*/ 854657 h 1459898"/>
              <a:gd name="connsiteX7" fmla="*/ 1089212 w 6010836"/>
              <a:gd name="connsiteY7" fmla="*/ 915169 h 1459898"/>
              <a:gd name="connsiteX8" fmla="*/ 1169895 w 6010836"/>
              <a:gd name="connsiteY8" fmla="*/ 854657 h 1459898"/>
              <a:gd name="connsiteX9" fmla="*/ 1216960 w 6010836"/>
              <a:gd name="connsiteY9" fmla="*/ 471416 h 1459898"/>
              <a:gd name="connsiteX10" fmla="*/ 1331259 w 6010836"/>
              <a:gd name="connsiteY10" fmla="*/ 94899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974912 w 6010836"/>
              <a:gd name="connsiteY6" fmla="*/ 861381 h 1459898"/>
              <a:gd name="connsiteX7" fmla="*/ 1089212 w 6010836"/>
              <a:gd name="connsiteY7" fmla="*/ 915169 h 1459898"/>
              <a:gd name="connsiteX8" fmla="*/ 1169895 w 6010836"/>
              <a:gd name="connsiteY8" fmla="*/ 854657 h 1459898"/>
              <a:gd name="connsiteX9" fmla="*/ 1216960 w 6010836"/>
              <a:gd name="connsiteY9" fmla="*/ 471416 h 1459898"/>
              <a:gd name="connsiteX10" fmla="*/ 1331259 w 6010836"/>
              <a:gd name="connsiteY10" fmla="*/ 94899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974912 w 6010836"/>
              <a:gd name="connsiteY6" fmla="*/ 861381 h 1459898"/>
              <a:gd name="connsiteX7" fmla="*/ 1028700 w 6010836"/>
              <a:gd name="connsiteY7" fmla="*/ 908446 h 1459898"/>
              <a:gd name="connsiteX8" fmla="*/ 1169895 w 6010836"/>
              <a:gd name="connsiteY8" fmla="*/ 854657 h 1459898"/>
              <a:gd name="connsiteX9" fmla="*/ 1216960 w 6010836"/>
              <a:gd name="connsiteY9" fmla="*/ 471416 h 1459898"/>
              <a:gd name="connsiteX10" fmla="*/ 1331259 w 6010836"/>
              <a:gd name="connsiteY10" fmla="*/ 94899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974912 w 6010836"/>
              <a:gd name="connsiteY6" fmla="*/ 861381 h 1459898"/>
              <a:gd name="connsiteX7" fmla="*/ 1028700 w 6010836"/>
              <a:gd name="connsiteY7" fmla="*/ 908446 h 1459898"/>
              <a:gd name="connsiteX8" fmla="*/ 1149724 w 6010836"/>
              <a:gd name="connsiteY8" fmla="*/ 787421 h 1459898"/>
              <a:gd name="connsiteX9" fmla="*/ 1216960 w 6010836"/>
              <a:gd name="connsiteY9" fmla="*/ 471416 h 1459898"/>
              <a:gd name="connsiteX10" fmla="*/ 1331259 w 6010836"/>
              <a:gd name="connsiteY10" fmla="*/ 94899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974912 w 6010836"/>
              <a:gd name="connsiteY6" fmla="*/ 861381 h 1459898"/>
              <a:gd name="connsiteX7" fmla="*/ 1028700 w 6010836"/>
              <a:gd name="connsiteY7" fmla="*/ 908446 h 1459898"/>
              <a:gd name="connsiteX8" fmla="*/ 1136277 w 6010836"/>
              <a:gd name="connsiteY8" fmla="*/ 800868 h 1459898"/>
              <a:gd name="connsiteX9" fmla="*/ 1216960 w 6010836"/>
              <a:gd name="connsiteY9" fmla="*/ 471416 h 1459898"/>
              <a:gd name="connsiteX10" fmla="*/ 1331259 w 6010836"/>
              <a:gd name="connsiteY10" fmla="*/ 94899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974912 w 6010836"/>
              <a:gd name="connsiteY6" fmla="*/ 861381 h 1459898"/>
              <a:gd name="connsiteX7" fmla="*/ 1028700 w 6010836"/>
              <a:gd name="connsiteY7" fmla="*/ 908446 h 1459898"/>
              <a:gd name="connsiteX8" fmla="*/ 1136277 w 6010836"/>
              <a:gd name="connsiteY8" fmla="*/ 800868 h 1459898"/>
              <a:gd name="connsiteX9" fmla="*/ 1203513 w 6010836"/>
              <a:gd name="connsiteY9" fmla="*/ 357116 h 1459898"/>
              <a:gd name="connsiteX10" fmla="*/ 1331259 w 6010836"/>
              <a:gd name="connsiteY10" fmla="*/ 94899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800100 w 6010836"/>
              <a:gd name="connsiteY4" fmla="*/ 794145 h 1459898"/>
              <a:gd name="connsiteX5" fmla="*/ 887506 w 6010836"/>
              <a:gd name="connsiteY5" fmla="*/ 780698 h 1459898"/>
              <a:gd name="connsiteX6" fmla="*/ 974912 w 6010836"/>
              <a:gd name="connsiteY6" fmla="*/ 861381 h 1459898"/>
              <a:gd name="connsiteX7" fmla="*/ 1028700 w 6010836"/>
              <a:gd name="connsiteY7" fmla="*/ 908446 h 1459898"/>
              <a:gd name="connsiteX8" fmla="*/ 1136277 w 6010836"/>
              <a:gd name="connsiteY8" fmla="*/ 800868 h 1459898"/>
              <a:gd name="connsiteX9" fmla="*/ 1203513 w 6010836"/>
              <a:gd name="connsiteY9" fmla="*/ 357116 h 1459898"/>
              <a:gd name="connsiteX10" fmla="*/ 1290918 w 6010836"/>
              <a:gd name="connsiteY10" fmla="*/ 141964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746312 w 6010836"/>
              <a:gd name="connsiteY4" fmla="*/ 800869 h 1459898"/>
              <a:gd name="connsiteX5" fmla="*/ 887506 w 6010836"/>
              <a:gd name="connsiteY5" fmla="*/ 780698 h 1459898"/>
              <a:gd name="connsiteX6" fmla="*/ 974912 w 6010836"/>
              <a:gd name="connsiteY6" fmla="*/ 861381 h 1459898"/>
              <a:gd name="connsiteX7" fmla="*/ 1028700 w 6010836"/>
              <a:gd name="connsiteY7" fmla="*/ 908446 h 1459898"/>
              <a:gd name="connsiteX8" fmla="*/ 1136277 w 6010836"/>
              <a:gd name="connsiteY8" fmla="*/ 800868 h 1459898"/>
              <a:gd name="connsiteX9" fmla="*/ 1203513 w 6010836"/>
              <a:gd name="connsiteY9" fmla="*/ 357116 h 1459898"/>
              <a:gd name="connsiteX10" fmla="*/ 1290918 w 6010836"/>
              <a:gd name="connsiteY10" fmla="*/ 141964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746312 w 6010836"/>
              <a:gd name="connsiteY4" fmla="*/ 800869 h 1459898"/>
              <a:gd name="connsiteX5" fmla="*/ 847165 w 6010836"/>
              <a:gd name="connsiteY5" fmla="*/ 780698 h 1459898"/>
              <a:gd name="connsiteX6" fmla="*/ 974912 w 6010836"/>
              <a:gd name="connsiteY6" fmla="*/ 861381 h 1459898"/>
              <a:gd name="connsiteX7" fmla="*/ 1028700 w 6010836"/>
              <a:gd name="connsiteY7" fmla="*/ 908446 h 1459898"/>
              <a:gd name="connsiteX8" fmla="*/ 1136277 w 6010836"/>
              <a:gd name="connsiteY8" fmla="*/ 800868 h 1459898"/>
              <a:gd name="connsiteX9" fmla="*/ 1203513 w 6010836"/>
              <a:gd name="connsiteY9" fmla="*/ 357116 h 1459898"/>
              <a:gd name="connsiteX10" fmla="*/ 1290918 w 6010836"/>
              <a:gd name="connsiteY10" fmla="*/ 141964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746312 w 6010836"/>
              <a:gd name="connsiteY4" fmla="*/ 800869 h 1459898"/>
              <a:gd name="connsiteX5" fmla="*/ 847165 w 6010836"/>
              <a:gd name="connsiteY5" fmla="*/ 780698 h 1459898"/>
              <a:gd name="connsiteX6" fmla="*/ 907677 w 6010836"/>
              <a:gd name="connsiteY6" fmla="*/ 881552 h 1459898"/>
              <a:gd name="connsiteX7" fmla="*/ 1028700 w 6010836"/>
              <a:gd name="connsiteY7" fmla="*/ 908446 h 1459898"/>
              <a:gd name="connsiteX8" fmla="*/ 1136277 w 6010836"/>
              <a:gd name="connsiteY8" fmla="*/ 800868 h 1459898"/>
              <a:gd name="connsiteX9" fmla="*/ 1203513 w 6010836"/>
              <a:gd name="connsiteY9" fmla="*/ 357116 h 1459898"/>
              <a:gd name="connsiteX10" fmla="*/ 1290918 w 6010836"/>
              <a:gd name="connsiteY10" fmla="*/ 141964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746312 w 6010836"/>
              <a:gd name="connsiteY4" fmla="*/ 800869 h 1459898"/>
              <a:gd name="connsiteX5" fmla="*/ 847165 w 6010836"/>
              <a:gd name="connsiteY5" fmla="*/ 780698 h 1459898"/>
              <a:gd name="connsiteX6" fmla="*/ 907677 w 6010836"/>
              <a:gd name="connsiteY6" fmla="*/ 881552 h 1459898"/>
              <a:gd name="connsiteX7" fmla="*/ 988359 w 6010836"/>
              <a:gd name="connsiteY7" fmla="*/ 908446 h 1459898"/>
              <a:gd name="connsiteX8" fmla="*/ 1136277 w 6010836"/>
              <a:gd name="connsiteY8" fmla="*/ 800868 h 1459898"/>
              <a:gd name="connsiteX9" fmla="*/ 1203513 w 6010836"/>
              <a:gd name="connsiteY9" fmla="*/ 357116 h 1459898"/>
              <a:gd name="connsiteX10" fmla="*/ 1290918 w 6010836"/>
              <a:gd name="connsiteY10" fmla="*/ 141964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77371 w 6010836"/>
              <a:gd name="connsiteY2" fmla="*/ 814316 h 1459898"/>
              <a:gd name="connsiteX3" fmla="*/ 578224 w 6010836"/>
              <a:gd name="connsiteY3" fmla="*/ 894998 h 1459898"/>
              <a:gd name="connsiteX4" fmla="*/ 746312 w 6010836"/>
              <a:gd name="connsiteY4" fmla="*/ 800869 h 1459898"/>
              <a:gd name="connsiteX5" fmla="*/ 847165 w 6010836"/>
              <a:gd name="connsiteY5" fmla="*/ 780698 h 1459898"/>
              <a:gd name="connsiteX6" fmla="*/ 907677 w 6010836"/>
              <a:gd name="connsiteY6" fmla="*/ 881552 h 1459898"/>
              <a:gd name="connsiteX7" fmla="*/ 988359 w 6010836"/>
              <a:gd name="connsiteY7" fmla="*/ 908446 h 1459898"/>
              <a:gd name="connsiteX8" fmla="*/ 1095936 w 6010836"/>
              <a:gd name="connsiteY8" fmla="*/ 794145 h 1459898"/>
              <a:gd name="connsiteX9" fmla="*/ 1203513 w 6010836"/>
              <a:gd name="connsiteY9" fmla="*/ 357116 h 1459898"/>
              <a:gd name="connsiteX10" fmla="*/ 1290918 w 6010836"/>
              <a:gd name="connsiteY10" fmla="*/ 141964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16859 w 6010836"/>
              <a:gd name="connsiteY2" fmla="*/ 807593 h 1459898"/>
              <a:gd name="connsiteX3" fmla="*/ 578224 w 6010836"/>
              <a:gd name="connsiteY3" fmla="*/ 894998 h 1459898"/>
              <a:gd name="connsiteX4" fmla="*/ 746312 w 6010836"/>
              <a:gd name="connsiteY4" fmla="*/ 800869 h 1459898"/>
              <a:gd name="connsiteX5" fmla="*/ 847165 w 6010836"/>
              <a:gd name="connsiteY5" fmla="*/ 780698 h 1459898"/>
              <a:gd name="connsiteX6" fmla="*/ 907677 w 6010836"/>
              <a:gd name="connsiteY6" fmla="*/ 881552 h 1459898"/>
              <a:gd name="connsiteX7" fmla="*/ 988359 w 6010836"/>
              <a:gd name="connsiteY7" fmla="*/ 908446 h 1459898"/>
              <a:gd name="connsiteX8" fmla="*/ 1095936 w 6010836"/>
              <a:gd name="connsiteY8" fmla="*/ 794145 h 1459898"/>
              <a:gd name="connsiteX9" fmla="*/ 1203513 w 6010836"/>
              <a:gd name="connsiteY9" fmla="*/ 357116 h 1459898"/>
              <a:gd name="connsiteX10" fmla="*/ 1290918 w 6010836"/>
              <a:gd name="connsiteY10" fmla="*/ 141964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16859 w 6010836"/>
              <a:gd name="connsiteY2" fmla="*/ 807593 h 1459898"/>
              <a:gd name="connsiteX3" fmla="*/ 497542 w 6010836"/>
              <a:gd name="connsiteY3" fmla="*/ 901721 h 1459898"/>
              <a:gd name="connsiteX4" fmla="*/ 746312 w 6010836"/>
              <a:gd name="connsiteY4" fmla="*/ 800869 h 1459898"/>
              <a:gd name="connsiteX5" fmla="*/ 847165 w 6010836"/>
              <a:gd name="connsiteY5" fmla="*/ 780698 h 1459898"/>
              <a:gd name="connsiteX6" fmla="*/ 907677 w 6010836"/>
              <a:gd name="connsiteY6" fmla="*/ 881552 h 1459898"/>
              <a:gd name="connsiteX7" fmla="*/ 988359 w 6010836"/>
              <a:gd name="connsiteY7" fmla="*/ 908446 h 1459898"/>
              <a:gd name="connsiteX8" fmla="*/ 1095936 w 6010836"/>
              <a:gd name="connsiteY8" fmla="*/ 794145 h 1459898"/>
              <a:gd name="connsiteX9" fmla="*/ 1203513 w 6010836"/>
              <a:gd name="connsiteY9" fmla="*/ 357116 h 1459898"/>
              <a:gd name="connsiteX10" fmla="*/ 1290918 w 6010836"/>
              <a:gd name="connsiteY10" fmla="*/ 141964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16859 w 6010836"/>
              <a:gd name="connsiteY2" fmla="*/ 807593 h 1459898"/>
              <a:gd name="connsiteX3" fmla="*/ 497542 w 6010836"/>
              <a:gd name="connsiteY3" fmla="*/ 901721 h 1459898"/>
              <a:gd name="connsiteX4" fmla="*/ 692523 w 6010836"/>
              <a:gd name="connsiteY4" fmla="*/ 773975 h 1459898"/>
              <a:gd name="connsiteX5" fmla="*/ 847165 w 6010836"/>
              <a:gd name="connsiteY5" fmla="*/ 780698 h 1459898"/>
              <a:gd name="connsiteX6" fmla="*/ 907677 w 6010836"/>
              <a:gd name="connsiteY6" fmla="*/ 881552 h 1459898"/>
              <a:gd name="connsiteX7" fmla="*/ 988359 w 6010836"/>
              <a:gd name="connsiteY7" fmla="*/ 908446 h 1459898"/>
              <a:gd name="connsiteX8" fmla="*/ 1095936 w 6010836"/>
              <a:gd name="connsiteY8" fmla="*/ 794145 h 1459898"/>
              <a:gd name="connsiteX9" fmla="*/ 1203513 w 6010836"/>
              <a:gd name="connsiteY9" fmla="*/ 357116 h 1459898"/>
              <a:gd name="connsiteX10" fmla="*/ 1290918 w 6010836"/>
              <a:gd name="connsiteY10" fmla="*/ 141964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16859 w 6010836"/>
              <a:gd name="connsiteY2" fmla="*/ 807593 h 1459898"/>
              <a:gd name="connsiteX3" fmla="*/ 497542 w 6010836"/>
              <a:gd name="connsiteY3" fmla="*/ 901721 h 1459898"/>
              <a:gd name="connsiteX4" fmla="*/ 692523 w 6010836"/>
              <a:gd name="connsiteY4" fmla="*/ 773975 h 1459898"/>
              <a:gd name="connsiteX5" fmla="*/ 813547 w 6010836"/>
              <a:gd name="connsiteY5" fmla="*/ 780698 h 1459898"/>
              <a:gd name="connsiteX6" fmla="*/ 907677 w 6010836"/>
              <a:gd name="connsiteY6" fmla="*/ 881552 h 1459898"/>
              <a:gd name="connsiteX7" fmla="*/ 988359 w 6010836"/>
              <a:gd name="connsiteY7" fmla="*/ 908446 h 1459898"/>
              <a:gd name="connsiteX8" fmla="*/ 1095936 w 6010836"/>
              <a:gd name="connsiteY8" fmla="*/ 794145 h 1459898"/>
              <a:gd name="connsiteX9" fmla="*/ 1203513 w 6010836"/>
              <a:gd name="connsiteY9" fmla="*/ 357116 h 1459898"/>
              <a:gd name="connsiteX10" fmla="*/ 1290918 w 6010836"/>
              <a:gd name="connsiteY10" fmla="*/ 141964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16859 w 6010836"/>
              <a:gd name="connsiteY2" fmla="*/ 807593 h 1459898"/>
              <a:gd name="connsiteX3" fmla="*/ 497542 w 6010836"/>
              <a:gd name="connsiteY3" fmla="*/ 901721 h 1459898"/>
              <a:gd name="connsiteX4" fmla="*/ 692523 w 6010836"/>
              <a:gd name="connsiteY4" fmla="*/ 773975 h 1459898"/>
              <a:gd name="connsiteX5" fmla="*/ 813547 w 6010836"/>
              <a:gd name="connsiteY5" fmla="*/ 780698 h 1459898"/>
              <a:gd name="connsiteX6" fmla="*/ 847166 w 6010836"/>
              <a:gd name="connsiteY6" fmla="*/ 908446 h 1459898"/>
              <a:gd name="connsiteX7" fmla="*/ 988359 w 6010836"/>
              <a:gd name="connsiteY7" fmla="*/ 908446 h 1459898"/>
              <a:gd name="connsiteX8" fmla="*/ 1095936 w 6010836"/>
              <a:gd name="connsiteY8" fmla="*/ 794145 h 1459898"/>
              <a:gd name="connsiteX9" fmla="*/ 1203513 w 6010836"/>
              <a:gd name="connsiteY9" fmla="*/ 357116 h 1459898"/>
              <a:gd name="connsiteX10" fmla="*/ 1290918 w 6010836"/>
              <a:gd name="connsiteY10" fmla="*/ 141964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16859 w 6010836"/>
              <a:gd name="connsiteY2" fmla="*/ 807593 h 1459898"/>
              <a:gd name="connsiteX3" fmla="*/ 497542 w 6010836"/>
              <a:gd name="connsiteY3" fmla="*/ 901721 h 1459898"/>
              <a:gd name="connsiteX4" fmla="*/ 692523 w 6010836"/>
              <a:gd name="connsiteY4" fmla="*/ 773975 h 1459898"/>
              <a:gd name="connsiteX5" fmla="*/ 813547 w 6010836"/>
              <a:gd name="connsiteY5" fmla="*/ 780698 h 1459898"/>
              <a:gd name="connsiteX6" fmla="*/ 847166 w 6010836"/>
              <a:gd name="connsiteY6" fmla="*/ 908446 h 1459898"/>
              <a:gd name="connsiteX7" fmla="*/ 954742 w 6010836"/>
              <a:gd name="connsiteY7" fmla="*/ 915169 h 1459898"/>
              <a:gd name="connsiteX8" fmla="*/ 1095936 w 6010836"/>
              <a:gd name="connsiteY8" fmla="*/ 794145 h 1459898"/>
              <a:gd name="connsiteX9" fmla="*/ 1203513 w 6010836"/>
              <a:gd name="connsiteY9" fmla="*/ 357116 h 1459898"/>
              <a:gd name="connsiteX10" fmla="*/ 1290918 w 6010836"/>
              <a:gd name="connsiteY10" fmla="*/ 141964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7934 h 1459898"/>
              <a:gd name="connsiteX1" fmla="*/ 262218 w 6010836"/>
              <a:gd name="connsiteY1" fmla="*/ 800869 h 1459898"/>
              <a:gd name="connsiteX2" fmla="*/ 416859 w 6010836"/>
              <a:gd name="connsiteY2" fmla="*/ 807593 h 1459898"/>
              <a:gd name="connsiteX3" fmla="*/ 497542 w 6010836"/>
              <a:gd name="connsiteY3" fmla="*/ 901721 h 1459898"/>
              <a:gd name="connsiteX4" fmla="*/ 692523 w 6010836"/>
              <a:gd name="connsiteY4" fmla="*/ 773975 h 1459898"/>
              <a:gd name="connsiteX5" fmla="*/ 813547 w 6010836"/>
              <a:gd name="connsiteY5" fmla="*/ 780698 h 1459898"/>
              <a:gd name="connsiteX6" fmla="*/ 847166 w 6010836"/>
              <a:gd name="connsiteY6" fmla="*/ 908446 h 1459898"/>
              <a:gd name="connsiteX7" fmla="*/ 954742 w 6010836"/>
              <a:gd name="connsiteY7" fmla="*/ 915169 h 1459898"/>
              <a:gd name="connsiteX8" fmla="*/ 1062318 w 6010836"/>
              <a:gd name="connsiteY8" fmla="*/ 773974 h 1459898"/>
              <a:gd name="connsiteX9" fmla="*/ 1203513 w 6010836"/>
              <a:gd name="connsiteY9" fmla="*/ 357116 h 1459898"/>
              <a:gd name="connsiteX10" fmla="*/ 1290918 w 6010836"/>
              <a:gd name="connsiteY10" fmla="*/ 141964 h 1459898"/>
              <a:gd name="connsiteX11" fmla="*/ 1492624 w 6010836"/>
              <a:gd name="connsiteY11" fmla="*/ 108344 h 1459898"/>
              <a:gd name="connsiteX12" fmla="*/ 1667437 w 6010836"/>
              <a:gd name="connsiteY12" fmla="*/ 7493 h 1459898"/>
              <a:gd name="connsiteX13" fmla="*/ 1889312 w 6010836"/>
              <a:gd name="connsiteY13" fmla="*/ 20939 h 1459898"/>
              <a:gd name="connsiteX14" fmla="*/ 2010335 w 6010836"/>
              <a:gd name="connsiteY14" fmla="*/ 128516 h 1459898"/>
              <a:gd name="connsiteX15" fmla="*/ 2164977 w 6010836"/>
              <a:gd name="connsiteY15" fmla="*/ 256264 h 1459898"/>
              <a:gd name="connsiteX16" fmla="*/ 2265829 w 6010836"/>
              <a:gd name="connsiteY16" fmla="*/ 377286 h 1459898"/>
              <a:gd name="connsiteX17" fmla="*/ 2420470 w 6010836"/>
              <a:gd name="connsiteY17" fmla="*/ 511758 h 1459898"/>
              <a:gd name="connsiteX18" fmla="*/ 2662518 w 6010836"/>
              <a:gd name="connsiteY18" fmla="*/ 565545 h 1459898"/>
              <a:gd name="connsiteX19" fmla="*/ 2817159 w 6010836"/>
              <a:gd name="connsiteY19" fmla="*/ 545375 h 1459898"/>
              <a:gd name="connsiteX20" fmla="*/ 2971800 w 6010836"/>
              <a:gd name="connsiteY20" fmla="*/ 525204 h 1459898"/>
              <a:gd name="connsiteX21" fmla="*/ 3119718 w 6010836"/>
              <a:gd name="connsiteY21" fmla="*/ 578992 h 1459898"/>
              <a:gd name="connsiteX22" fmla="*/ 3307977 w 6010836"/>
              <a:gd name="connsiteY22" fmla="*/ 538651 h 1459898"/>
              <a:gd name="connsiteX23" fmla="*/ 3442448 w 6010836"/>
              <a:gd name="connsiteY23" fmla="*/ 753804 h 1459898"/>
              <a:gd name="connsiteX24" fmla="*/ 3590365 w 6010836"/>
              <a:gd name="connsiteY24" fmla="*/ 780698 h 1459898"/>
              <a:gd name="connsiteX25" fmla="*/ 3724836 w 6010836"/>
              <a:gd name="connsiteY25" fmla="*/ 814316 h 1459898"/>
              <a:gd name="connsiteX26" fmla="*/ 3859306 w 6010836"/>
              <a:gd name="connsiteY26" fmla="*/ 773975 h 1459898"/>
              <a:gd name="connsiteX27" fmla="*/ 3980330 w 6010836"/>
              <a:gd name="connsiteY27" fmla="*/ 767251 h 1459898"/>
              <a:gd name="connsiteX28" fmla="*/ 4101353 w 6010836"/>
              <a:gd name="connsiteY28" fmla="*/ 834486 h 1459898"/>
              <a:gd name="connsiteX29" fmla="*/ 4276165 w 6010836"/>
              <a:gd name="connsiteY29" fmla="*/ 780698 h 1459898"/>
              <a:gd name="connsiteX30" fmla="*/ 4457700 w 6010836"/>
              <a:gd name="connsiteY30" fmla="*/ 760528 h 1459898"/>
              <a:gd name="connsiteX31" fmla="*/ 4545106 w 6010836"/>
              <a:gd name="connsiteY31" fmla="*/ 807592 h 1459898"/>
              <a:gd name="connsiteX32" fmla="*/ 4619065 w 6010836"/>
              <a:gd name="connsiteY32" fmla="*/ 874828 h 1459898"/>
              <a:gd name="connsiteX33" fmla="*/ 4693024 w 6010836"/>
              <a:gd name="connsiteY33" fmla="*/ 1358922 h 1459898"/>
              <a:gd name="connsiteX34" fmla="*/ 4854389 w 6010836"/>
              <a:gd name="connsiteY34" fmla="*/ 1459775 h 1459898"/>
              <a:gd name="connsiteX35" fmla="*/ 5150224 w 6010836"/>
              <a:gd name="connsiteY35" fmla="*/ 1352199 h 1459898"/>
              <a:gd name="connsiteX36" fmla="*/ 5291418 w 6010836"/>
              <a:gd name="connsiteY36" fmla="*/ 1143769 h 1459898"/>
              <a:gd name="connsiteX37" fmla="*/ 5479678 w 6010836"/>
              <a:gd name="connsiteY37" fmla="*/ 1063087 h 1459898"/>
              <a:gd name="connsiteX38" fmla="*/ 5607425 w 6010836"/>
              <a:gd name="connsiteY38" fmla="*/ 1143769 h 1459898"/>
              <a:gd name="connsiteX39" fmla="*/ 5762065 w 6010836"/>
              <a:gd name="connsiteY39" fmla="*/ 1063086 h 1459898"/>
              <a:gd name="connsiteX40" fmla="*/ 6010836 w 6010836"/>
              <a:gd name="connsiteY40" fmla="*/ 1096704 h 1459898"/>
              <a:gd name="connsiteX0" fmla="*/ 0 w 6010836"/>
              <a:gd name="connsiteY0" fmla="*/ 840441 h 1452405"/>
              <a:gd name="connsiteX1" fmla="*/ 262218 w 6010836"/>
              <a:gd name="connsiteY1" fmla="*/ 793376 h 1452405"/>
              <a:gd name="connsiteX2" fmla="*/ 416859 w 6010836"/>
              <a:gd name="connsiteY2" fmla="*/ 800100 h 1452405"/>
              <a:gd name="connsiteX3" fmla="*/ 497542 w 6010836"/>
              <a:gd name="connsiteY3" fmla="*/ 894228 h 1452405"/>
              <a:gd name="connsiteX4" fmla="*/ 692523 w 6010836"/>
              <a:gd name="connsiteY4" fmla="*/ 766482 h 1452405"/>
              <a:gd name="connsiteX5" fmla="*/ 813547 w 6010836"/>
              <a:gd name="connsiteY5" fmla="*/ 773205 h 1452405"/>
              <a:gd name="connsiteX6" fmla="*/ 847166 w 6010836"/>
              <a:gd name="connsiteY6" fmla="*/ 900953 h 1452405"/>
              <a:gd name="connsiteX7" fmla="*/ 954742 w 6010836"/>
              <a:gd name="connsiteY7" fmla="*/ 907676 h 1452405"/>
              <a:gd name="connsiteX8" fmla="*/ 1062318 w 6010836"/>
              <a:gd name="connsiteY8" fmla="*/ 766481 h 1452405"/>
              <a:gd name="connsiteX9" fmla="*/ 1203513 w 6010836"/>
              <a:gd name="connsiteY9" fmla="*/ 349623 h 1452405"/>
              <a:gd name="connsiteX10" fmla="*/ 1290918 w 6010836"/>
              <a:gd name="connsiteY10" fmla="*/ 134471 h 1452405"/>
              <a:gd name="connsiteX11" fmla="*/ 1492624 w 6010836"/>
              <a:gd name="connsiteY11" fmla="*/ 80681 h 1452405"/>
              <a:gd name="connsiteX12" fmla="*/ 1667437 w 6010836"/>
              <a:gd name="connsiteY12" fmla="*/ 0 h 1452405"/>
              <a:gd name="connsiteX13" fmla="*/ 1889312 w 6010836"/>
              <a:gd name="connsiteY13" fmla="*/ 13446 h 1452405"/>
              <a:gd name="connsiteX14" fmla="*/ 2010335 w 6010836"/>
              <a:gd name="connsiteY14" fmla="*/ 121023 h 1452405"/>
              <a:gd name="connsiteX15" fmla="*/ 2164977 w 6010836"/>
              <a:gd name="connsiteY15" fmla="*/ 248771 h 1452405"/>
              <a:gd name="connsiteX16" fmla="*/ 2265829 w 6010836"/>
              <a:gd name="connsiteY16" fmla="*/ 369793 h 1452405"/>
              <a:gd name="connsiteX17" fmla="*/ 2420470 w 6010836"/>
              <a:gd name="connsiteY17" fmla="*/ 504265 h 1452405"/>
              <a:gd name="connsiteX18" fmla="*/ 2662518 w 6010836"/>
              <a:gd name="connsiteY18" fmla="*/ 558052 h 1452405"/>
              <a:gd name="connsiteX19" fmla="*/ 2817159 w 6010836"/>
              <a:gd name="connsiteY19" fmla="*/ 537882 h 1452405"/>
              <a:gd name="connsiteX20" fmla="*/ 2971800 w 6010836"/>
              <a:gd name="connsiteY20" fmla="*/ 517711 h 1452405"/>
              <a:gd name="connsiteX21" fmla="*/ 3119718 w 6010836"/>
              <a:gd name="connsiteY21" fmla="*/ 571499 h 1452405"/>
              <a:gd name="connsiteX22" fmla="*/ 3307977 w 6010836"/>
              <a:gd name="connsiteY22" fmla="*/ 531158 h 1452405"/>
              <a:gd name="connsiteX23" fmla="*/ 3442448 w 6010836"/>
              <a:gd name="connsiteY23" fmla="*/ 746311 h 1452405"/>
              <a:gd name="connsiteX24" fmla="*/ 3590365 w 6010836"/>
              <a:gd name="connsiteY24" fmla="*/ 773205 h 1452405"/>
              <a:gd name="connsiteX25" fmla="*/ 3724836 w 6010836"/>
              <a:gd name="connsiteY25" fmla="*/ 806823 h 1452405"/>
              <a:gd name="connsiteX26" fmla="*/ 3859306 w 6010836"/>
              <a:gd name="connsiteY26" fmla="*/ 766482 h 1452405"/>
              <a:gd name="connsiteX27" fmla="*/ 3980330 w 6010836"/>
              <a:gd name="connsiteY27" fmla="*/ 759758 h 1452405"/>
              <a:gd name="connsiteX28" fmla="*/ 4101353 w 6010836"/>
              <a:gd name="connsiteY28" fmla="*/ 826993 h 1452405"/>
              <a:gd name="connsiteX29" fmla="*/ 4276165 w 6010836"/>
              <a:gd name="connsiteY29" fmla="*/ 773205 h 1452405"/>
              <a:gd name="connsiteX30" fmla="*/ 4457700 w 6010836"/>
              <a:gd name="connsiteY30" fmla="*/ 753035 h 1452405"/>
              <a:gd name="connsiteX31" fmla="*/ 4545106 w 6010836"/>
              <a:gd name="connsiteY31" fmla="*/ 800099 h 1452405"/>
              <a:gd name="connsiteX32" fmla="*/ 4619065 w 6010836"/>
              <a:gd name="connsiteY32" fmla="*/ 867335 h 1452405"/>
              <a:gd name="connsiteX33" fmla="*/ 4693024 w 6010836"/>
              <a:gd name="connsiteY33" fmla="*/ 1351429 h 1452405"/>
              <a:gd name="connsiteX34" fmla="*/ 4854389 w 6010836"/>
              <a:gd name="connsiteY34" fmla="*/ 1452282 h 1452405"/>
              <a:gd name="connsiteX35" fmla="*/ 5150224 w 6010836"/>
              <a:gd name="connsiteY35" fmla="*/ 1344706 h 1452405"/>
              <a:gd name="connsiteX36" fmla="*/ 5291418 w 6010836"/>
              <a:gd name="connsiteY36" fmla="*/ 1136276 h 1452405"/>
              <a:gd name="connsiteX37" fmla="*/ 5479678 w 6010836"/>
              <a:gd name="connsiteY37" fmla="*/ 1055594 h 1452405"/>
              <a:gd name="connsiteX38" fmla="*/ 5607425 w 6010836"/>
              <a:gd name="connsiteY38" fmla="*/ 1136276 h 1452405"/>
              <a:gd name="connsiteX39" fmla="*/ 5762065 w 6010836"/>
              <a:gd name="connsiteY39" fmla="*/ 1055593 h 1452405"/>
              <a:gd name="connsiteX40" fmla="*/ 6010836 w 6010836"/>
              <a:gd name="connsiteY40" fmla="*/ 1089211 h 1452405"/>
              <a:gd name="connsiteX0" fmla="*/ 0 w 5762065"/>
              <a:gd name="connsiteY0" fmla="*/ 840441 h 1452405"/>
              <a:gd name="connsiteX1" fmla="*/ 262218 w 5762065"/>
              <a:gd name="connsiteY1" fmla="*/ 793376 h 1452405"/>
              <a:gd name="connsiteX2" fmla="*/ 416859 w 5762065"/>
              <a:gd name="connsiteY2" fmla="*/ 800100 h 1452405"/>
              <a:gd name="connsiteX3" fmla="*/ 497542 w 5762065"/>
              <a:gd name="connsiteY3" fmla="*/ 894228 h 1452405"/>
              <a:gd name="connsiteX4" fmla="*/ 692523 w 5762065"/>
              <a:gd name="connsiteY4" fmla="*/ 766482 h 1452405"/>
              <a:gd name="connsiteX5" fmla="*/ 813547 w 5762065"/>
              <a:gd name="connsiteY5" fmla="*/ 773205 h 1452405"/>
              <a:gd name="connsiteX6" fmla="*/ 847166 w 5762065"/>
              <a:gd name="connsiteY6" fmla="*/ 900953 h 1452405"/>
              <a:gd name="connsiteX7" fmla="*/ 954742 w 5762065"/>
              <a:gd name="connsiteY7" fmla="*/ 907676 h 1452405"/>
              <a:gd name="connsiteX8" fmla="*/ 1062318 w 5762065"/>
              <a:gd name="connsiteY8" fmla="*/ 766481 h 1452405"/>
              <a:gd name="connsiteX9" fmla="*/ 1203513 w 5762065"/>
              <a:gd name="connsiteY9" fmla="*/ 349623 h 1452405"/>
              <a:gd name="connsiteX10" fmla="*/ 1290918 w 5762065"/>
              <a:gd name="connsiteY10" fmla="*/ 134471 h 1452405"/>
              <a:gd name="connsiteX11" fmla="*/ 1492624 w 5762065"/>
              <a:gd name="connsiteY11" fmla="*/ 80681 h 1452405"/>
              <a:gd name="connsiteX12" fmla="*/ 1667437 w 5762065"/>
              <a:gd name="connsiteY12" fmla="*/ 0 h 1452405"/>
              <a:gd name="connsiteX13" fmla="*/ 1889312 w 5762065"/>
              <a:gd name="connsiteY13" fmla="*/ 13446 h 1452405"/>
              <a:gd name="connsiteX14" fmla="*/ 2010335 w 5762065"/>
              <a:gd name="connsiteY14" fmla="*/ 121023 h 1452405"/>
              <a:gd name="connsiteX15" fmla="*/ 2164977 w 5762065"/>
              <a:gd name="connsiteY15" fmla="*/ 248771 h 1452405"/>
              <a:gd name="connsiteX16" fmla="*/ 2265829 w 5762065"/>
              <a:gd name="connsiteY16" fmla="*/ 369793 h 1452405"/>
              <a:gd name="connsiteX17" fmla="*/ 2420470 w 5762065"/>
              <a:gd name="connsiteY17" fmla="*/ 504265 h 1452405"/>
              <a:gd name="connsiteX18" fmla="*/ 2662518 w 5762065"/>
              <a:gd name="connsiteY18" fmla="*/ 558052 h 1452405"/>
              <a:gd name="connsiteX19" fmla="*/ 2817159 w 5762065"/>
              <a:gd name="connsiteY19" fmla="*/ 537882 h 1452405"/>
              <a:gd name="connsiteX20" fmla="*/ 2971800 w 5762065"/>
              <a:gd name="connsiteY20" fmla="*/ 517711 h 1452405"/>
              <a:gd name="connsiteX21" fmla="*/ 3119718 w 5762065"/>
              <a:gd name="connsiteY21" fmla="*/ 571499 h 1452405"/>
              <a:gd name="connsiteX22" fmla="*/ 3307977 w 5762065"/>
              <a:gd name="connsiteY22" fmla="*/ 531158 h 1452405"/>
              <a:gd name="connsiteX23" fmla="*/ 3442448 w 5762065"/>
              <a:gd name="connsiteY23" fmla="*/ 746311 h 1452405"/>
              <a:gd name="connsiteX24" fmla="*/ 3590365 w 5762065"/>
              <a:gd name="connsiteY24" fmla="*/ 773205 h 1452405"/>
              <a:gd name="connsiteX25" fmla="*/ 3724836 w 5762065"/>
              <a:gd name="connsiteY25" fmla="*/ 806823 h 1452405"/>
              <a:gd name="connsiteX26" fmla="*/ 3859306 w 5762065"/>
              <a:gd name="connsiteY26" fmla="*/ 766482 h 1452405"/>
              <a:gd name="connsiteX27" fmla="*/ 3980330 w 5762065"/>
              <a:gd name="connsiteY27" fmla="*/ 759758 h 1452405"/>
              <a:gd name="connsiteX28" fmla="*/ 4101353 w 5762065"/>
              <a:gd name="connsiteY28" fmla="*/ 826993 h 1452405"/>
              <a:gd name="connsiteX29" fmla="*/ 4276165 w 5762065"/>
              <a:gd name="connsiteY29" fmla="*/ 773205 h 1452405"/>
              <a:gd name="connsiteX30" fmla="*/ 4457700 w 5762065"/>
              <a:gd name="connsiteY30" fmla="*/ 753035 h 1452405"/>
              <a:gd name="connsiteX31" fmla="*/ 4545106 w 5762065"/>
              <a:gd name="connsiteY31" fmla="*/ 800099 h 1452405"/>
              <a:gd name="connsiteX32" fmla="*/ 4619065 w 5762065"/>
              <a:gd name="connsiteY32" fmla="*/ 867335 h 1452405"/>
              <a:gd name="connsiteX33" fmla="*/ 4693024 w 5762065"/>
              <a:gd name="connsiteY33" fmla="*/ 1351429 h 1452405"/>
              <a:gd name="connsiteX34" fmla="*/ 4854389 w 5762065"/>
              <a:gd name="connsiteY34" fmla="*/ 1452282 h 1452405"/>
              <a:gd name="connsiteX35" fmla="*/ 5150224 w 5762065"/>
              <a:gd name="connsiteY35" fmla="*/ 1344706 h 1452405"/>
              <a:gd name="connsiteX36" fmla="*/ 5291418 w 5762065"/>
              <a:gd name="connsiteY36" fmla="*/ 1136276 h 1452405"/>
              <a:gd name="connsiteX37" fmla="*/ 5479678 w 5762065"/>
              <a:gd name="connsiteY37" fmla="*/ 1055594 h 1452405"/>
              <a:gd name="connsiteX38" fmla="*/ 5607425 w 5762065"/>
              <a:gd name="connsiteY38" fmla="*/ 1136276 h 1452405"/>
              <a:gd name="connsiteX39" fmla="*/ 5762065 w 5762065"/>
              <a:gd name="connsiteY39" fmla="*/ 1055593 h 1452405"/>
              <a:gd name="connsiteX0" fmla="*/ 0 w 5607425"/>
              <a:gd name="connsiteY0" fmla="*/ 840441 h 1452405"/>
              <a:gd name="connsiteX1" fmla="*/ 262218 w 5607425"/>
              <a:gd name="connsiteY1" fmla="*/ 793376 h 1452405"/>
              <a:gd name="connsiteX2" fmla="*/ 416859 w 5607425"/>
              <a:gd name="connsiteY2" fmla="*/ 800100 h 1452405"/>
              <a:gd name="connsiteX3" fmla="*/ 497542 w 5607425"/>
              <a:gd name="connsiteY3" fmla="*/ 894228 h 1452405"/>
              <a:gd name="connsiteX4" fmla="*/ 692523 w 5607425"/>
              <a:gd name="connsiteY4" fmla="*/ 766482 h 1452405"/>
              <a:gd name="connsiteX5" fmla="*/ 813547 w 5607425"/>
              <a:gd name="connsiteY5" fmla="*/ 773205 h 1452405"/>
              <a:gd name="connsiteX6" fmla="*/ 847166 w 5607425"/>
              <a:gd name="connsiteY6" fmla="*/ 900953 h 1452405"/>
              <a:gd name="connsiteX7" fmla="*/ 954742 w 5607425"/>
              <a:gd name="connsiteY7" fmla="*/ 907676 h 1452405"/>
              <a:gd name="connsiteX8" fmla="*/ 1062318 w 5607425"/>
              <a:gd name="connsiteY8" fmla="*/ 766481 h 1452405"/>
              <a:gd name="connsiteX9" fmla="*/ 1203513 w 5607425"/>
              <a:gd name="connsiteY9" fmla="*/ 349623 h 1452405"/>
              <a:gd name="connsiteX10" fmla="*/ 1290918 w 5607425"/>
              <a:gd name="connsiteY10" fmla="*/ 134471 h 1452405"/>
              <a:gd name="connsiteX11" fmla="*/ 1492624 w 5607425"/>
              <a:gd name="connsiteY11" fmla="*/ 80681 h 1452405"/>
              <a:gd name="connsiteX12" fmla="*/ 1667437 w 5607425"/>
              <a:gd name="connsiteY12" fmla="*/ 0 h 1452405"/>
              <a:gd name="connsiteX13" fmla="*/ 1889312 w 5607425"/>
              <a:gd name="connsiteY13" fmla="*/ 13446 h 1452405"/>
              <a:gd name="connsiteX14" fmla="*/ 2010335 w 5607425"/>
              <a:gd name="connsiteY14" fmla="*/ 121023 h 1452405"/>
              <a:gd name="connsiteX15" fmla="*/ 2164977 w 5607425"/>
              <a:gd name="connsiteY15" fmla="*/ 248771 h 1452405"/>
              <a:gd name="connsiteX16" fmla="*/ 2265829 w 5607425"/>
              <a:gd name="connsiteY16" fmla="*/ 369793 h 1452405"/>
              <a:gd name="connsiteX17" fmla="*/ 2420470 w 5607425"/>
              <a:gd name="connsiteY17" fmla="*/ 504265 h 1452405"/>
              <a:gd name="connsiteX18" fmla="*/ 2662518 w 5607425"/>
              <a:gd name="connsiteY18" fmla="*/ 558052 h 1452405"/>
              <a:gd name="connsiteX19" fmla="*/ 2817159 w 5607425"/>
              <a:gd name="connsiteY19" fmla="*/ 537882 h 1452405"/>
              <a:gd name="connsiteX20" fmla="*/ 2971800 w 5607425"/>
              <a:gd name="connsiteY20" fmla="*/ 517711 h 1452405"/>
              <a:gd name="connsiteX21" fmla="*/ 3119718 w 5607425"/>
              <a:gd name="connsiteY21" fmla="*/ 571499 h 1452405"/>
              <a:gd name="connsiteX22" fmla="*/ 3307977 w 5607425"/>
              <a:gd name="connsiteY22" fmla="*/ 531158 h 1452405"/>
              <a:gd name="connsiteX23" fmla="*/ 3442448 w 5607425"/>
              <a:gd name="connsiteY23" fmla="*/ 746311 h 1452405"/>
              <a:gd name="connsiteX24" fmla="*/ 3590365 w 5607425"/>
              <a:gd name="connsiteY24" fmla="*/ 773205 h 1452405"/>
              <a:gd name="connsiteX25" fmla="*/ 3724836 w 5607425"/>
              <a:gd name="connsiteY25" fmla="*/ 806823 h 1452405"/>
              <a:gd name="connsiteX26" fmla="*/ 3859306 w 5607425"/>
              <a:gd name="connsiteY26" fmla="*/ 766482 h 1452405"/>
              <a:gd name="connsiteX27" fmla="*/ 3980330 w 5607425"/>
              <a:gd name="connsiteY27" fmla="*/ 759758 h 1452405"/>
              <a:gd name="connsiteX28" fmla="*/ 4101353 w 5607425"/>
              <a:gd name="connsiteY28" fmla="*/ 826993 h 1452405"/>
              <a:gd name="connsiteX29" fmla="*/ 4276165 w 5607425"/>
              <a:gd name="connsiteY29" fmla="*/ 773205 h 1452405"/>
              <a:gd name="connsiteX30" fmla="*/ 4457700 w 5607425"/>
              <a:gd name="connsiteY30" fmla="*/ 753035 h 1452405"/>
              <a:gd name="connsiteX31" fmla="*/ 4545106 w 5607425"/>
              <a:gd name="connsiteY31" fmla="*/ 800099 h 1452405"/>
              <a:gd name="connsiteX32" fmla="*/ 4619065 w 5607425"/>
              <a:gd name="connsiteY32" fmla="*/ 867335 h 1452405"/>
              <a:gd name="connsiteX33" fmla="*/ 4693024 w 5607425"/>
              <a:gd name="connsiteY33" fmla="*/ 1351429 h 1452405"/>
              <a:gd name="connsiteX34" fmla="*/ 4854389 w 5607425"/>
              <a:gd name="connsiteY34" fmla="*/ 1452282 h 1452405"/>
              <a:gd name="connsiteX35" fmla="*/ 5150224 w 5607425"/>
              <a:gd name="connsiteY35" fmla="*/ 1344706 h 1452405"/>
              <a:gd name="connsiteX36" fmla="*/ 5291418 w 5607425"/>
              <a:gd name="connsiteY36" fmla="*/ 1136276 h 1452405"/>
              <a:gd name="connsiteX37" fmla="*/ 5479678 w 5607425"/>
              <a:gd name="connsiteY37" fmla="*/ 1055594 h 1452405"/>
              <a:gd name="connsiteX38" fmla="*/ 5607425 w 5607425"/>
              <a:gd name="connsiteY38" fmla="*/ 1136276 h 1452405"/>
              <a:gd name="connsiteX0" fmla="*/ 0 w 5479678"/>
              <a:gd name="connsiteY0" fmla="*/ 840441 h 1452405"/>
              <a:gd name="connsiteX1" fmla="*/ 262218 w 5479678"/>
              <a:gd name="connsiteY1" fmla="*/ 793376 h 1452405"/>
              <a:gd name="connsiteX2" fmla="*/ 416859 w 5479678"/>
              <a:gd name="connsiteY2" fmla="*/ 800100 h 1452405"/>
              <a:gd name="connsiteX3" fmla="*/ 497542 w 5479678"/>
              <a:gd name="connsiteY3" fmla="*/ 894228 h 1452405"/>
              <a:gd name="connsiteX4" fmla="*/ 692523 w 5479678"/>
              <a:gd name="connsiteY4" fmla="*/ 766482 h 1452405"/>
              <a:gd name="connsiteX5" fmla="*/ 813547 w 5479678"/>
              <a:gd name="connsiteY5" fmla="*/ 773205 h 1452405"/>
              <a:gd name="connsiteX6" fmla="*/ 847166 w 5479678"/>
              <a:gd name="connsiteY6" fmla="*/ 900953 h 1452405"/>
              <a:gd name="connsiteX7" fmla="*/ 954742 w 5479678"/>
              <a:gd name="connsiteY7" fmla="*/ 907676 h 1452405"/>
              <a:gd name="connsiteX8" fmla="*/ 1062318 w 5479678"/>
              <a:gd name="connsiteY8" fmla="*/ 766481 h 1452405"/>
              <a:gd name="connsiteX9" fmla="*/ 1203513 w 5479678"/>
              <a:gd name="connsiteY9" fmla="*/ 349623 h 1452405"/>
              <a:gd name="connsiteX10" fmla="*/ 1290918 w 5479678"/>
              <a:gd name="connsiteY10" fmla="*/ 134471 h 1452405"/>
              <a:gd name="connsiteX11" fmla="*/ 1492624 w 5479678"/>
              <a:gd name="connsiteY11" fmla="*/ 80681 h 1452405"/>
              <a:gd name="connsiteX12" fmla="*/ 1667437 w 5479678"/>
              <a:gd name="connsiteY12" fmla="*/ 0 h 1452405"/>
              <a:gd name="connsiteX13" fmla="*/ 1889312 w 5479678"/>
              <a:gd name="connsiteY13" fmla="*/ 13446 h 1452405"/>
              <a:gd name="connsiteX14" fmla="*/ 2010335 w 5479678"/>
              <a:gd name="connsiteY14" fmla="*/ 121023 h 1452405"/>
              <a:gd name="connsiteX15" fmla="*/ 2164977 w 5479678"/>
              <a:gd name="connsiteY15" fmla="*/ 248771 h 1452405"/>
              <a:gd name="connsiteX16" fmla="*/ 2265829 w 5479678"/>
              <a:gd name="connsiteY16" fmla="*/ 369793 h 1452405"/>
              <a:gd name="connsiteX17" fmla="*/ 2420470 w 5479678"/>
              <a:gd name="connsiteY17" fmla="*/ 504265 h 1452405"/>
              <a:gd name="connsiteX18" fmla="*/ 2662518 w 5479678"/>
              <a:gd name="connsiteY18" fmla="*/ 558052 h 1452405"/>
              <a:gd name="connsiteX19" fmla="*/ 2817159 w 5479678"/>
              <a:gd name="connsiteY19" fmla="*/ 537882 h 1452405"/>
              <a:gd name="connsiteX20" fmla="*/ 2971800 w 5479678"/>
              <a:gd name="connsiteY20" fmla="*/ 517711 h 1452405"/>
              <a:gd name="connsiteX21" fmla="*/ 3119718 w 5479678"/>
              <a:gd name="connsiteY21" fmla="*/ 571499 h 1452405"/>
              <a:gd name="connsiteX22" fmla="*/ 3307977 w 5479678"/>
              <a:gd name="connsiteY22" fmla="*/ 531158 h 1452405"/>
              <a:gd name="connsiteX23" fmla="*/ 3442448 w 5479678"/>
              <a:gd name="connsiteY23" fmla="*/ 746311 h 1452405"/>
              <a:gd name="connsiteX24" fmla="*/ 3590365 w 5479678"/>
              <a:gd name="connsiteY24" fmla="*/ 773205 h 1452405"/>
              <a:gd name="connsiteX25" fmla="*/ 3724836 w 5479678"/>
              <a:gd name="connsiteY25" fmla="*/ 806823 h 1452405"/>
              <a:gd name="connsiteX26" fmla="*/ 3859306 w 5479678"/>
              <a:gd name="connsiteY26" fmla="*/ 766482 h 1452405"/>
              <a:gd name="connsiteX27" fmla="*/ 3980330 w 5479678"/>
              <a:gd name="connsiteY27" fmla="*/ 759758 h 1452405"/>
              <a:gd name="connsiteX28" fmla="*/ 4101353 w 5479678"/>
              <a:gd name="connsiteY28" fmla="*/ 826993 h 1452405"/>
              <a:gd name="connsiteX29" fmla="*/ 4276165 w 5479678"/>
              <a:gd name="connsiteY29" fmla="*/ 773205 h 1452405"/>
              <a:gd name="connsiteX30" fmla="*/ 4457700 w 5479678"/>
              <a:gd name="connsiteY30" fmla="*/ 753035 h 1452405"/>
              <a:gd name="connsiteX31" fmla="*/ 4545106 w 5479678"/>
              <a:gd name="connsiteY31" fmla="*/ 800099 h 1452405"/>
              <a:gd name="connsiteX32" fmla="*/ 4619065 w 5479678"/>
              <a:gd name="connsiteY32" fmla="*/ 867335 h 1452405"/>
              <a:gd name="connsiteX33" fmla="*/ 4693024 w 5479678"/>
              <a:gd name="connsiteY33" fmla="*/ 1351429 h 1452405"/>
              <a:gd name="connsiteX34" fmla="*/ 4854389 w 5479678"/>
              <a:gd name="connsiteY34" fmla="*/ 1452282 h 1452405"/>
              <a:gd name="connsiteX35" fmla="*/ 5150224 w 5479678"/>
              <a:gd name="connsiteY35" fmla="*/ 1344706 h 1452405"/>
              <a:gd name="connsiteX36" fmla="*/ 5291418 w 5479678"/>
              <a:gd name="connsiteY36" fmla="*/ 1136276 h 1452405"/>
              <a:gd name="connsiteX37" fmla="*/ 5479678 w 5479678"/>
              <a:gd name="connsiteY37" fmla="*/ 1055594 h 1452405"/>
              <a:gd name="connsiteX0" fmla="*/ 0 w 5291418"/>
              <a:gd name="connsiteY0" fmla="*/ 840441 h 1452405"/>
              <a:gd name="connsiteX1" fmla="*/ 262218 w 5291418"/>
              <a:gd name="connsiteY1" fmla="*/ 793376 h 1452405"/>
              <a:gd name="connsiteX2" fmla="*/ 416859 w 5291418"/>
              <a:gd name="connsiteY2" fmla="*/ 800100 h 1452405"/>
              <a:gd name="connsiteX3" fmla="*/ 497542 w 5291418"/>
              <a:gd name="connsiteY3" fmla="*/ 894228 h 1452405"/>
              <a:gd name="connsiteX4" fmla="*/ 692523 w 5291418"/>
              <a:gd name="connsiteY4" fmla="*/ 766482 h 1452405"/>
              <a:gd name="connsiteX5" fmla="*/ 813547 w 5291418"/>
              <a:gd name="connsiteY5" fmla="*/ 773205 h 1452405"/>
              <a:gd name="connsiteX6" fmla="*/ 847166 w 5291418"/>
              <a:gd name="connsiteY6" fmla="*/ 900953 h 1452405"/>
              <a:gd name="connsiteX7" fmla="*/ 954742 w 5291418"/>
              <a:gd name="connsiteY7" fmla="*/ 907676 h 1452405"/>
              <a:gd name="connsiteX8" fmla="*/ 1062318 w 5291418"/>
              <a:gd name="connsiteY8" fmla="*/ 766481 h 1452405"/>
              <a:gd name="connsiteX9" fmla="*/ 1203513 w 5291418"/>
              <a:gd name="connsiteY9" fmla="*/ 349623 h 1452405"/>
              <a:gd name="connsiteX10" fmla="*/ 1290918 w 5291418"/>
              <a:gd name="connsiteY10" fmla="*/ 134471 h 1452405"/>
              <a:gd name="connsiteX11" fmla="*/ 1492624 w 5291418"/>
              <a:gd name="connsiteY11" fmla="*/ 80681 h 1452405"/>
              <a:gd name="connsiteX12" fmla="*/ 1667437 w 5291418"/>
              <a:gd name="connsiteY12" fmla="*/ 0 h 1452405"/>
              <a:gd name="connsiteX13" fmla="*/ 1889312 w 5291418"/>
              <a:gd name="connsiteY13" fmla="*/ 13446 h 1452405"/>
              <a:gd name="connsiteX14" fmla="*/ 2010335 w 5291418"/>
              <a:gd name="connsiteY14" fmla="*/ 121023 h 1452405"/>
              <a:gd name="connsiteX15" fmla="*/ 2164977 w 5291418"/>
              <a:gd name="connsiteY15" fmla="*/ 248771 h 1452405"/>
              <a:gd name="connsiteX16" fmla="*/ 2265829 w 5291418"/>
              <a:gd name="connsiteY16" fmla="*/ 369793 h 1452405"/>
              <a:gd name="connsiteX17" fmla="*/ 2420470 w 5291418"/>
              <a:gd name="connsiteY17" fmla="*/ 504265 h 1452405"/>
              <a:gd name="connsiteX18" fmla="*/ 2662518 w 5291418"/>
              <a:gd name="connsiteY18" fmla="*/ 558052 h 1452405"/>
              <a:gd name="connsiteX19" fmla="*/ 2817159 w 5291418"/>
              <a:gd name="connsiteY19" fmla="*/ 537882 h 1452405"/>
              <a:gd name="connsiteX20" fmla="*/ 2971800 w 5291418"/>
              <a:gd name="connsiteY20" fmla="*/ 517711 h 1452405"/>
              <a:gd name="connsiteX21" fmla="*/ 3119718 w 5291418"/>
              <a:gd name="connsiteY21" fmla="*/ 571499 h 1452405"/>
              <a:gd name="connsiteX22" fmla="*/ 3307977 w 5291418"/>
              <a:gd name="connsiteY22" fmla="*/ 531158 h 1452405"/>
              <a:gd name="connsiteX23" fmla="*/ 3442448 w 5291418"/>
              <a:gd name="connsiteY23" fmla="*/ 746311 h 1452405"/>
              <a:gd name="connsiteX24" fmla="*/ 3590365 w 5291418"/>
              <a:gd name="connsiteY24" fmla="*/ 773205 h 1452405"/>
              <a:gd name="connsiteX25" fmla="*/ 3724836 w 5291418"/>
              <a:gd name="connsiteY25" fmla="*/ 806823 h 1452405"/>
              <a:gd name="connsiteX26" fmla="*/ 3859306 w 5291418"/>
              <a:gd name="connsiteY26" fmla="*/ 766482 h 1452405"/>
              <a:gd name="connsiteX27" fmla="*/ 3980330 w 5291418"/>
              <a:gd name="connsiteY27" fmla="*/ 759758 h 1452405"/>
              <a:gd name="connsiteX28" fmla="*/ 4101353 w 5291418"/>
              <a:gd name="connsiteY28" fmla="*/ 826993 h 1452405"/>
              <a:gd name="connsiteX29" fmla="*/ 4276165 w 5291418"/>
              <a:gd name="connsiteY29" fmla="*/ 773205 h 1452405"/>
              <a:gd name="connsiteX30" fmla="*/ 4457700 w 5291418"/>
              <a:gd name="connsiteY30" fmla="*/ 753035 h 1452405"/>
              <a:gd name="connsiteX31" fmla="*/ 4545106 w 5291418"/>
              <a:gd name="connsiteY31" fmla="*/ 800099 h 1452405"/>
              <a:gd name="connsiteX32" fmla="*/ 4619065 w 5291418"/>
              <a:gd name="connsiteY32" fmla="*/ 867335 h 1452405"/>
              <a:gd name="connsiteX33" fmla="*/ 4693024 w 5291418"/>
              <a:gd name="connsiteY33" fmla="*/ 1351429 h 1452405"/>
              <a:gd name="connsiteX34" fmla="*/ 4854389 w 5291418"/>
              <a:gd name="connsiteY34" fmla="*/ 1452282 h 1452405"/>
              <a:gd name="connsiteX35" fmla="*/ 5150224 w 5291418"/>
              <a:gd name="connsiteY35" fmla="*/ 1344706 h 1452405"/>
              <a:gd name="connsiteX36" fmla="*/ 5291418 w 5291418"/>
              <a:gd name="connsiteY36" fmla="*/ 1136276 h 1452405"/>
              <a:gd name="connsiteX0" fmla="*/ 0 w 5150224"/>
              <a:gd name="connsiteY0" fmla="*/ 840441 h 1452405"/>
              <a:gd name="connsiteX1" fmla="*/ 262218 w 5150224"/>
              <a:gd name="connsiteY1" fmla="*/ 793376 h 1452405"/>
              <a:gd name="connsiteX2" fmla="*/ 416859 w 5150224"/>
              <a:gd name="connsiteY2" fmla="*/ 800100 h 1452405"/>
              <a:gd name="connsiteX3" fmla="*/ 497542 w 5150224"/>
              <a:gd name="connsiteY3" fmla="*/ 894228 h 1452405"/>
              <a:gd name="connsiteX4" fmla="*/ 692523 w 5150224"/>
              <a:gd name="connsiteY4" fmla="*/ 766482 h 1452405"/>
              <a:gd name="connsiteX5" fmla="*/ 813547 w 5150224"/>
              <a:gd name="connsiteY5" fmla="*/ 773205 h 1452405"/>
              <a:gd name="connsiteX6" fmla="*/ 847166 w 5150224"/>
              <a:gd name="connsiteY6" fmla="*/ 900953 h 1452405"/>
              <a:gd name="connsiteX7" fmla="*/ 954742 w 5150224"/>
              <a:gd name="connsiteY7" fmla="*/ 907676 h 1452405"/>
              <a:gd name="connsiteX8" fmla="*/ 1062318 w 5150224"/>
              <a:gd name="connsiteY8" fmla="*/ 766481 h 1452405"/>
              <a:gd name="connsiteX9" fmla="*/ 1203513 w 5150224"/>
              <a:gd name="connsiteY9" fmla="*/ 349623 h 1452405"/>
              <a:gd name="connsiteX10" fmla="*/ 1290918 w 5150224"/>
              <a:gd name="connsiteY10" fmla="*/ 134471 h 1452405"/>
              <a:gd name="connsiteX11" fmla="*/ 1492624 w 5150224"/>
              <a:gd name="connsiteY11" fmla="*/ 80681 h 1452405"/>
              <a:gd name="connsiteX12" fmla="*/ 1667437 w 5150224"/>
              <a:gd name="connsiteY12" fmla="*/ 0 h 1452405"/>
              <a:gd name="connsiteX13" fmla="*/ 1889312 w 5150224"/>
              <a:gd name="connsiteY13" fmla="*/ 13446 h 1452405"/>
              <a:gd name="connsiteX14" fmla="*/ 2010335 w 5150224"/>
              <a:gd name="connsiteY14" fmla="*/ 121023 h 1452405"/>
              <a:gd name="connsiteX15" fmla="*/ 2164977 w 5150224"/>
              <a:gd name="connsiteY15" fmla="*/ 248771 h 1452405"/>
              <a:gd name="connsiteX16" fmla="*/ 2265829 w 5150224"/>
              <a:gd name="connsiteY16" fmla="*/ 369793 h 1452405"/>
              <a:gd name="connsiteX17" fmla="*/ 2420470 w 5150224"/>
              <a:gd name="connsiteY17" fmla="*/ 504265 h 1452405"/>
              <a:gd name="connsiteX18" fmla="*/ 2662518 w 5150224"/>
              <a:gd name="connsiteY18" fmla="*/ 558052 h 1452405"/>
              <a:gd name="connsiteX19" fmla="*/ 2817159 w 5150224"/>
              <a:gd name="connsiteY19" fmla="*/ 537882 h 1452405"/>
              <a:gd name="connsiteX20" fmla="*/ 2971800 w 5150224"/>
              <a:gd name="connsiteY20" fmla="*/ 517711 h 1452405"/>
              <a:gd name="connsiteX21" fmla="*/ 3119718 w 5150224"/>
              <a:gd name="connsiteY21" fmla="*/ 571499 h 1452405"/>
              <a:gd name="connsiteX22" fmla="*/ 3307977 w 5150224"/>
              <a:gd name="connsiteY22" fmla="*/ 531158 h 1452405"/>
              <a:gd name="connsiteX23" fmla="*/ 3442448 w 5150224"/>
              <a:gd name="connsiteY23" fmla="*/ 746311 h 1452405"/>
              <a:gd name="connsiteX24" fmla="*/ 3590365 w 5150224"/>
              <a:gd name="connsiteY24" fmla="*/ 773205 h 1452405"/>
              <a:gd name="connsiteX25" fmla="*/ 3724836 w 5150224"/>
              <a:gd name="connsiteY25" fmla="*/ 806823 h 1452405"/>
              <a:gd name="connsiteX26" fmla="*/ 3859306 w 5150224"/>
              <a:gd name="connsiteY26" fmla="*/ 766482 h 1452405"/>
              <a:gd name="connsiteX27" fmla="*/ 3980330 w 5150224"/>
              <a:gd name="connsiteY27" fmla="*/ 759758 h 1452405"/>
              <a:gd name="connsiteX28" fmla="*/ 4101353 w 5150224"/>
              <a:gd name="connsiteY28" fmla="*/ 826993 h 1452405"/>
              <a:gd name="connsiteX29" fmla="*/ 4276165 w 5150224"/>
              <a:gd name="connsiteY29" fmla="*/ 773205 h 1452405"/>
              <a:gd name="connsiteX30" fmla="*/ 4457700 w 5150224"/>
              <a:gd name="connsiteY30" fmla="*/ 753035 h 1452405"/>
              <a:gd name="connsiteX31" fmla="*/ 4545106 w 5150224"/>
              <a:gd name="connsiteY31" fmla="*/ 800099 h 1452405"/>
              <a:gd name="connsiteX32" fmla="*/ 4619065 w 5150224"/>
              <a:gd name="connsiteY32" fmla="*/ 867335 h 1452405"/>
              <a:gd name="connsiteX33" fmla="*/ 4693024 w 5150224"/>
              <a:gd name="connsiteY33" fmla="*/ 1351429 h 1452405"/>
              <a:gd name="connsiteX34" fmla="*/ 4854389 w 5150224"/>
              <a:gd name="connsiteY34" fmla="*/ 1452282 h 1452405"/>
              <a:gd name="connsiteX35" fmla="*/ 5150224 w 5150224"/>
              <a:gd name="connsiteY35" fmla="*/ 1344706 h 1452405"/>
              <a:gd name="connsiteX0" fmla="*/ 0 w 4854389"/>
              <a:gd name="connsiteY0" fmla="*/ 840441 h 1452405"/>
              <a:gd name="connsiteX1" fmla="*/ 262218 w 4854389"/>
              <a:gd name="connsiteY1" fmla="*/ 793376 h 1452405"/>
              <a:gd name="connsiteX2" fmla="*/ 416859 w 4854389"/>
              <a:gd name="connsiteY2" fmla="*/ 800100 h 1452405"/>
              <a:gd name="connsiteX3" fmla="*/ 497542 w 4854389"/>
              <a:gd name="connsiteY3" fmla="*/ 894228 h 1452405"/>
              <a:gd name="connsiteX4" fmla="*/ 692523 w 4854389"/>
              <a:gd name="connsiteY4" fmla="*/ 766482 h 1452405"/>
              <a:gd name="connsiteX5" fmla="*/ 813547 w 4854389"/>
              <a:gd name="connsiteY5" fmla="*/ 773205 h 1452405"/>
              <a:gd name="connsiteX6" fmla="*/ 847166 w 4854389"/>
              <a:gd name="connsiteY6" fmla="*/ 900953 h 1452405"/>
              <a:gd name="connsiteX7" fmla="*/ 954742 w 4854389"/>
              <a:gd name="connsiteY7" fmla="*/ 907676 h 1452405"/>
              <a:gd name="connsiteX8" fmla="*/ 1062318 w 4854389"/>
              <a:gd name="connsiteY8" fmla="*/ 766481 h 1452405"/>
              <a:gd name="connsiteX9" fmla="*/ 1203513 w 4854389"/>
              <a:gd name="connsiteY9" fmla="*/ 349623 h 1452405"/>
              <a:gd name="connsiteX10" fmla="*/ 1290918 w 4854389"/>
              <a:gd name="connsiteY10" fmla="*/ 134471 h 1452405"/>
              <a:gd name="connsiteX11" fmla="*/ 1492624 w 4854389"/>
              <a:gd name="connsiteY11" fmla="*/ 80681 h 1452405"/>
              <a:gd name="connsiteX12" fmla="*/ 1667437 w 4854389"/>
              <a:gd name="connsiteY12" fmla="*/ 0 h 1452405"/>
              <a:gd name="connsiteX13" fmla="*/ 1889312 w 4854389"/>
              <a:gd name="connsiteY13" fmla="*/ 13446 h 1452405"/>
              <a:gd name="connsiteX14" fmla="*/ 2010335 w 4854389"/>
              <a:gd name="connsiteY14" fmla="*/ 121023 h 1452405"/>
              <a:gd name="connsiteX15" fmla="*/ 2164977 w 4854389"/>
              <a:gd name="connsiteY15" fmla="*/ 248771 h 1452405"/>
              <a:gd name="connsiteX16" fmla="*/ 2265829 w 4854389"/>
              <a:gd name="connsiteY16" fmla="*/ 369793 h 1452405"/>
              <a:gd name="connsiteX17" fmla="*/ 2420470 w 4854389"/>
              <a:gd name="connsiteY17" fmla="*/ 504265 h 1452405"/>
              <a:gd name="connsiteX18" fmla="*/ 2662518 w 4854389"/>
              <a:gd name="connsiteY18" fmla="*/ 558052 h 1452405"/>
              <a:gd name="connsiteX19" fmla="*/ 2817159 w 4854389"/>
              <a:gd name="connsiteY19" fmla="*/ 537882 h 1452405"/>
              <a:gd name="connsiteX20" fmla="*/ 2971800 w 4854389"/>
              <a:gd name="connsiteY20" fmla="*/ 517711 h 1452405"/>
              <a:gd name="connsiteX21" fmla="*/ 3119718 w 4854389"/>
              <a:gd name="connsiteY21" fmla="*/ 571499 h 1452405"/>
              <a:gd name="connsiteX22" fmla="*/ 3307977 w 4854389"/>
              <a:gd name="connsiteY22" fmla="*/ 531158 h 1452405"/>
              <a:gd name="connsiteX23" fmla="*/ 3442448 w 4854389"/>
              <a:gd name="connsiteY23" fmla="*/ 746311 h 1452405"/>
              <a:gd name="connsiteX24" fmla="*/ 3590365 w 4854389"/>
              <a:gd name="connsiteY24" fmla="*/ 773205 h 1452405"/>
              <a:gd name="connsiteX25" fmla="*/ 3724836 w 4854389"/>
              <a:gd name="connsiteY25" fmla="*/ 806823 h 1452405"/>
              <a:gd name="connsiteX26" fmla="*/ 3859306 w 4854389"/>
              <a:gd name="connsiteY26" fmla="*/ 766482 h 1452405"/>
              <a:gd name="connsiteX27" fmla="*/ 3980330 w 4854389"/>
              <a:gd name="connsiteY27" fmla="*/ 759758 h 1452405"/>
              <a:gd name="connsiteX28" fmla="*/ 4101353 w 4854389"/>
              <a:gd name="connsiteY28" fmla="*/ 826993 h 1452405"/>
              <a:gd name="connsiteX29" fmla="*/ 4276165 w 4854389"/>
              <a:gd name="connsiteY29" fmla="*/ 773205 h 1452405"/>
              <a:gd name="connsiteX30" fmla="*/ 4457700 w 4854389"/>
              <a:gd name="connsiteY30" fmla="*/ 753035 h 1452405"/>
              <a:gd name="connsiteX31" fmla="*/ 4545106 w 4854389"/>
              <a:gd name="connsiteY31" fmla="*/ 800099 h 1452405"/>
              <a:gd name="connsiteX32" fmla="*/ 4619065 w 4854389"/>
              <a:gd name="connsiteY32" fmla="*/ 867335 h 1452405"/>
              <a:gd name="connsiteX33" fmla="*/ 4693024 w 4854389"/>
              <a:gd name="connsiteY33" fmla="*/ 1351429 h 1452405"/>
              <a:gd name="connsiteX34" fmla="*/ 4854389 w 4854389"/>
              <a:gd name="connsiteY34" fmla="*/ 1452282 h 1452405"/>
              <a:gd name="connsiteX0" fmla="*/ 0 w 4693024"/>
              <a:gd name="connsiteY0" fmla="*/ 840441 h 1351429"/>
              <a:gd name="connsiteX1" fmla="*/ 262218 w 4693024"/>
              <a:gd name="connsiteY1" fmla="*/ 793376 h 1351429"/>
              <a:gd name="connsiteX2" fmla="*/ 416859 w 4693024"/>
              <a:gd name="connsiteY2" fmla="*/ 800100 h 1351429"/>
              <a:gd name="connsiteX3" fmla="*/ 497542 w 4693024"/>
              <a:gd name="connsiteY3" fmla="*/ 894228 h 1351429"/>
              <a:gd name="connsiteX4" fmla="*/ 692523 w 4693024"/>
              <a:gd name="connsiteY4" fmla="*/ 766482 h 1351429"/>
              <a:gd name="connsiteX5" fmla="*/ 813547 w 4693024"/>
              <a:gd name="connsiteY5" fmla="*/ 773205 h 1351429"/>
              <a:gd name="connsiteX6" fmla="*/ 847166 w 4693024"/>
              <a:gd name="connsiteY6" fmla="*/ 900953 h 1351429"/>
              <a:gd name="connsiteX7" fmla="*/ 954742 w 4693024"/>
              <a:gd name="connsiteY7" fmla="*/ 907676 h 1351429"/>
              <a:gd name="connsiteX8" fmla="*/ 1062318 w 4693024"/>
              <a:gd name="connsiteY8" fmla="*/ 766481 h 1351429"/>
              <a:gd name="connsiteX9" fmla="*/ 1203513 w 4693024"/>
              <a:gd name="connsiteY9" fmla="*/ 349623 h 1351429"/>
              <a:gd name="connsiteX10" fmla="*/ 1290918 w 4693024"/>
              <a:gd name="connsiteY10" fmla="*/ 134471 h 1351429"/>
              <a:gd name="connsiteX11" fmla="*/ 1492624 w 4693024"/>
              <a:gd name="connsiteY11" fmla="*/ 80681 h 1351429"/>
              <a:gd name="connsiteX12" fmla="*/ 1667437 w 4693024"/>
              <a:gd name="connsiteY12" fmla="*/ 0 h 1351429"/>
              <a:gd name="connsiteX13" fmla="*/ 1889312 w 4693024"/>
              <a:gd name="connsiteY13" fmla="*/ 13446 h 1351429"/>
              <a:gd name="connsiteX14" fmla="*/ 2010335 w 4693024"/>
              <a:gd name="connsiteY14" fmla="*/ 121023 h 1351429"/>
              <a:gd name="connsiteX15" fmla="*/ 2164977 w 4693024"/>
              <a:gd name="connsiteY15" fmla="*/ 248771 h 1351429"/>
              <a:gd name="connsiteX16" fmla="*/ 2265829 w 4693024"/>
              <a:gd name="connsiteY16" fmla="*/ 369793 h 1351429"/>
              <a:gd name="connsiteX17" fmla="*/ 2420470 w 4693024"/>
              <a:gd name="connsiteY17" fmla="*/ 504265 h 1351429"/>
              <a:gd name="connsiteX18" fmla="*/ 2662518 w 4693024"/>
              <a:gd name="connsiteY18" fmla="*/ 558052 h 1351429"/>
              <a:gd name="connsiteX19" fmla="*/ 2817159 w 4693024"/>
              <a:gd name="connsiteY19" fmla="*/ 537882 h 1351429"/>
              <a:gd name="connsiteX20" fmla="*/ 2971800 w 4693024"/>
              <a:gd name="connsiteY20" fmla="*/ 517711 h 1351429"/>
              <a:gd name="connsiteX21" fmla="*/ 3119718 w 4693024"/>
              <a:gd name="connsiteY21" fmla="*/ 571499 h 1351429"/>
              <a:gd name="connsiteX22" fmla="*/ 3307977 w 4693024"/>
              <a:gd name="connsiteY22" fmla="*/ 531158 h 1351429"/>
              <a:gd name="connsiteX23" fmla="*/ 3442448 w 4693024"/>
              <a:gd name="connsiteY23" fmla="*/ 746311 h 1351429"/>
              <a:gd name="connsiteX24" fmla="*/ 3590365 w 4693024"/>
              <a:gd name="connsiteY24" fmla="*/ 773205 h 1351429"/>
              <a:gd name="connsiteX25" fmla="*/ 3724836 w 4693024"/>
              <a:gd name="connsiteY25" fmla="*/ 806823 h 1351429"/>
              <a:gd name="connsiteX26" fmla="*/ 3859306 w 4693024"/>
              <a:gd name="connsiteY26" fmla="*/ 766482 h 1351429"/>
              <a:gd name="connsiteX27" fmla="*/ 3980330 w 4693024"/>
              <a:gd name="connsiteY27" fmla="*/ 759758 h 1351429"/>
              <a:gd name="connsiteX28" fmla="*/ 4101353 w 4693024"/>
              <a:gd name="connsiteY28" fmla="*/ 826993 h 1351429"/>
              <a:gd name="connsiteX29" fmla="*/ 4276165 w 4693024"/>
              <a:gd name="connsiteY29" fmla="*/ 773205 h 1351429"/>
              <a:gd name="connsiteX30" fmla="*/ 4457700 w 4693024"/>
              <a:gd name="connsiteY30" fmla="*/ 753035 h 1351429"/>
              <a:gd name="connsiteX31" fmla="*/ 4545106 w 4693024"/>
              <a:gd name="connsiteY31" fmla="*/ 800099 h 1351429"/>
              <a:gd name="connsiteX32" fmla="*/ 4619065 w 4693024"/>
              <a:gd name="connsiteY32" fmla="*/ 867335 h 1351429"/>
              <a:gd name="connsiteX33" fmla="*/ 4693024 w 4693024"/>
              <a:gd name="connsiteY33" fmla="*/ 1351429 h 1351429"/>
              <a:gd name="connsiteX0" fmla="*/ 0 w 4619065"/>
              <a:gd name="connsiteY0" fmla="*/ 840441 h 921496"/>
              <a:gd name="connsiteX1" fmla="*/ 262218 w 4619065"/>
              <a:gd name="connsiteY1" fmla="*/ 793376 h 921496"/>
              <a:gd name="connsiteX2" fmla="*/ 416859 w 4619065"/>
              <a:gd name="connsiteY2" fmla="*/ 800100 h 921496"/>
              <a:gd name="connsiteX3" fmla="*/ 497542 w 4619065"/>
              <a:gd name="connsiteY3" fmla="*/ 894228 h 921496"/>
              <a:gd name="connsiteX4" fmla="*/ 692523 w 4619065"/>
              <a:gd name="connsiteY4" fmla="*/ 766482 h 921496"/>
              <a:gd name="connsiteX5" fmla="*/ 813547 w 4619065"/>
              <a:gd name="connsiteY5" fmla="*/ 773205 h 921496"/>
              <a:gd name="connsiteX6" fmla="*/ 847166 w 4619065"/>
              <a:gd name="connsiteY6" fmla="*/ 900953 h 921496"/>
              <a:gd name="connsiteX7" fmla="*/ 954742 w 4619065"/>
              <a:gd name="connsiteY7" fmla="*/ 907676 h 921496"/>
              <a:gd name="connsiteX8" fmla="*/ 1062318 w 4619065"/>
              <a:gd name="connsiteY8" fmla="*/ 766481 h 921496"/>
              <a:gd name="connsiteX9" fmla="*/ 1203513 w 4619065"/>
              <a:gd name="connsiteY9" fmla="*/ 349623 h 921496"/>
              <a:gd name="connsiteX10" fmla="*/ 1290918 w 4619065"/>
              <a:gd name="connsiteY10" fmla="*/ 134471 h 921496"/>
              <a:gd name="connsiteX11" fmla="*/ 1492624 w 4619065"/>
              <a:gd name="connsiteY11" fmla="*/ 80681 h 921496"/>
              <a:gd name="connsiteX12" fmla="*/ 1667437 w 4619065"/>
              <a:gd name="connsiteY12" fmla="*/ 0 h 921496"/>
              <a:gd name="connsiteX13" fmla="*/ 1889312 w 4619065"/>
              <a:gd name="connsiteY13" fmla="*/ 13446 h 921496"/>
              <a:gd name="connsiteX14" fmla="*/ 2010335 w 4619065"/>
              <a:gd name="connsiteY14" fmla="*/ 121023 h 921496"/>
              <a:gd name="connsiteX15" fmla="*/ 2164977 w 4619065"/>
              <a:gd name="connsiteY15" fmla="*/ 248771 h 921496"/>
              <a:gd name="connsiteX16" fmla="*/ 2265829 w 4619065"/>
              <a:gd name="connsiteY16" fmla="*/ 369793 h 921496"/>
              <a:gd name="connsiteX17" fmla="*/ 2420470 w 4619065"/>
              <a:gd name="connsiteY17" fmla="*/ 504265 h 921496"/>
              <a:gd name="connsiteX18" fmla="*/ 2662518 w 4619065"/>
              <a:gd name="connsiteY18" fmla="*/ 558052 h 921496"/>
              <a:gd name="connsiteX19" fmla="*/ 2817159 w 4619065"/>
              <a:gd name="connsiteY19" fmla="*/ 537882 h 921496"/>
              <a:gd name="connsiteX20" fmla="*/ 2971800 w 4619065"/>
              <a:gd name="connsiteY20" fmla="*/ 517711 h 921496"/>
              <a:gd name="connsiteX21" fmla="*/ 3119718 w 4619065"/>
              <a:gd name="connsiteY21" fmla="*/ 571499 h 921496"/>
              <a:gd name="connsiteX22" fmla="*/ 3307977 w 4619065"/>
              <a:gd name="connsiteY22" fmla="*/ 531158 h 921496"/>
              <a:gd name="connsiteX23" fmla="*/ 3442448 w 4619065"/>
              <a:gd name="connsiteY23" fmla="*/ 746311 h 921496"/>
              <a:gd name="connsiteX24" fmla="*/ 3590365 w 4619065"/>
              <a:gd name="connsiteY24" fmla="*/ 773205 h 921496"/>
              <a:gd name="connsiteX25" fmla="*/ 3724836 w 4619065"/>
              <a:gd name="connsiteY25" fmla="*/ 806823 h 921496"/>
              <a:gd name="connsiteX26" fmla="*/ 3859306 w 4619065"/>
              <a:gd name="connsiteY26" fmla="*/ 766482 h 921496"/>
              <a:gd name="connsiteX27" fmla="*/ 3980330 w 4619065"/>
              <a:gd name="connsiteY27" fmla="*/ 759758 h 921496"/>
              <a:gd name="connsiteX28" fmla="*/ 4101353 w 4619065"/>
              <a:gd name="connsiteY28" fmla="*/ 826993 h 921496"/>
              <a:gd name="connsiteX29" fmla="*/ 4276165 w 4619065"/>
              <a:gd name="connsiteY29" fmla="*/ 773205 h 921496"/>
              <a:gd name="connsiteX30" fmla="*/ 4457700 w 4619065"/>
              <a:gd name="connsiteY30" fmla="*/ 753035 h 921496"/>
              <a:gd name="connsiteX31" fmla="*/ 4545106 w 4619065"/>
              <a:gd name="connsiteY31" fmla="*/ 800099 h 921496"/>
              <a:gd name="connsiteX32" fmla="*/ 4619065 w 4619065"/>
              <a:gd name="connsiteY32" fmla="*/ 867335 h 921496"/>
              <a:gd name="connsiteX0" fmla="*/ 0 w 4545106"/>
              <a:gd name="connsiteY0" fmla="*/ 840441 h 921496"/>
              <a:gd name="connsiteX1" fmla="*/ 262218 w 4545106"/>
              <a:gd name="connsiteY1" fmla="*/ 793376 h 921496"/>
              <a:gd name="connsiteX2" fmla="*/ 416859 w 4545106"/>
              <a:gd name="connsiteY2" fmla="*/ 800100 h 921496"/>
              <a:gd name="connsiteX3" fmla="*/ 497542 w 4545106"/>
              <a:gd name="connsiteY3" fmla="*/ 894228 h 921496"/>
              <a:gd name="connsiteX4" fmla="*/ 692523 w 4545106"/>
              <a:gd name="connsiteY4" fmla="*/ 766482 h 921496"/>
              <a:gd name="connsiteX5" fmla="*/ 813547 w 4545106"/>
              <a:gd name="connsiteY5" fmla="*/ 773205 h 921496"/>
              <a:gd name="connsiteX6" fmla="*/ 847166 w 4545106"/>
              <a:gd name="connsiteY6" fmla="*/ 900953 h 921496"/>
              <a:gd name="connsiteX7" fmla="*/ 954742 w 4545106"/>
              <a:gd name="connsiteY7" fmla="*/ 907676 h 921496"/>
              <a:gd name="connsiteX8" fmla="*/ 1062318 w 4545106"/>
              <a:gd name="connsiteY8" fmla="*/ 766481 h 921496"/>
              <a:gd name="connsiteX9" fmla="*/ 1203513 w 4545106"/>
              <a:gd name="connsiteY9" fmla="*/ 349623 h 921496"/>
              <a:gd name="connsiteX10" fmla="*/ 1290918 w 4545106"/>
              <a:gd name="connsiteY10" fmla="*/ 134471 h 921496"/>
              <a:gd name="connsiteX11" fmla="*/ 1492624 w 4545106"/>
              <a:gd name="connsiteY11" fmla="*/ 80681 h 921496"/>
              <a:gd name="connsiteX12" fmla="*/ 1667437 w 4545106"/>
              <a:gd name="connsiteY12" fmla="*/ 0 h 921496"/>
              <a:gd name="connsiteX13" fmla="*/ 1889312 w 4545106"/>
              <a:gd name="connsiteY13" fmla="*/ 13446 h 921496"/>
              <a:gd name="connsiteX14" fmla="*/ 2010335 w 4545106"/>
              <a:gd name="connsiteY14" fmla="*/ 121023 h 921496"/>
              <a:gd name="connsiteX15" fmla="*/ 2164977 w 4545106"/>
              <a:gd name="connsiteY15" fmla="*/ 248771 h 921496"/>
              <a:gd name="connsiteX16" fmla="*/ 2265829 w 4545106"/>
              <a:gd name="connsiteY16" fmla="*/ 369793 h 921496"/>
              <a:gd name="connsiteX17" fmla="*/ 2420470 w 4545106"/>
              <a:gd name="connsiteY17" fmla="*/ 504265 h 921496"/>
              <a:gd name="connsiteX18" fmla="*/ 2662518 w 4545106"/>
              <a:gd name="connsiteY18" fmla="*/ 558052 h 921496"/>
              <a:gd name="connsiteX19" fmla="*/ 2817159 w 4545106"/>
              <a:gd name="connsiteY19" fmla="*/ 537882 h 921496"/>
              <a:gd name="connsiteX20" fmla="*/ 2971800 w 4545106"/>
              <a:gd name="connsiteY20" fmla="*/ 517711 h 921496"/>
              <a:gd name="connsiteX21" fmla="*/ 3119718 w 4545106"/>
              <a:gd name="connsiteY21" fmla="*/ 571499 h 921496"/>
              <a:gd name="connsiteX22" fmla="*/ 3307977 w 4545106"/>
              <a:gd name="connsiteY22" fmla="*/ 531158 h 921496"/>
              <a:gd name="connsiteX23" fmla="*/ 3442448 w 4545106"/>
              <a:gd name="connsiteY23" fmla="*/ 746311 h 921496"/>
              <a:gd name="connsiteX24" fmla="*/ 3590365 w 4545106"/>
              <a:gd name="connsiteY24" fmla="*/ 773205 h 921496"/>
              <a:gd name="connsiteX25" fmla="*/ 3724836 w 4545106"/>
              <a:gd name="connsiteY25" fmla="*/ 806823 h 921496"/>
              <a:gd name="connsiteX26" fmla="*/ 3859306 w 4545106"/>
              <a:gd name="connsiteY26" fmla="*/ 766482 h 921496"/>
              <a:gd name="connsiteX27" fmla="*/ 3980330 w 4545106"/>
              <a:gd name="connsiteY27" fmla="*/ 759758 h 921496"/>
              <a:gd name="connsiteX28" fmla="*/ 4101353 w 4545106"/>
              <a:gd name="connsiteY28" fmla="*/ 826993 h 921496"/>
              <a:gd name="connsiteX29" fmla="*/ 4276165 w 4545106"/>
              <a:gd name="connsiteY29" fmla="*/ 773205 h 921496"/>
              <a:gd name="connsiteX30" fmla="*/ 4457700 w 4545106"/>
              <a:gd name="connsiteY30" fmla="*/ 753035 h 921496"/>
              <a:gd name="connsiteX31" fmla="*/ 4545106 w 4545106"/>
              <a:gd name="connsiteY31" fmla="*/ 800099 h 921496"/>
              <a:gd name="connsiteX0" fmla="*/ 0 w 4457700"/>
              <a:gd name="connsiteY0" fmla="*/ 840441 h 921496"/>
              <a:gd name="connsiteX1" fmla="*/ 262218 w 4457700"/>
              <a:gd name="connsiteY1" fmla="*/ 793376 h 921496"/>
              <a:gd name="connsiteX2" fmla="*/ 416859 w 4457700"/>
              <a:gd name="connsiteY2" fmla="*/ 800100 h 921496"/>
              <a:gd name="connsiteX3" fmla="*/ 497542 w 4457700"/>
              <a:gd name="connsiteY3" fmla="*/ 894228 h 921496"/>
              <a:gd name="connsiteX4" fmla="*/ 692523 w 4457700"/>
              <a:gd name="connsiteY4" fmla="*/ 766482 h 921496"/>
              <a:gd name="connsiteX5" fmla="*/ 813547 w 4457700"/>
              <a:gd name="connsiteY5" fmla="*/ 773205 h 921496"/>
              <a:gd name="connsiteX6" fmla="*/ 847166 w 4457700"/>
              <a:gd name="connsiteY6" fmla="*/ 900953 h 921496"/>
              <a:gd name="connsiteX7" fmla="*/ 954742 w 4457700"/>
              <a:gd name="connsiteY7" fmla="*/ 907676 h 921496"/>
              <a:gd name="connsiteX8" fmla="*/ 1062318 w 4457700"/>
              <a:gd name="connsiteY8" fmla="*/ 766481 h 921496"/>
              <a:gd name="connsiteX9" fmla="*/ 1203513 w 4457700"/>
              <a:gd name="connsiteY9" fmla="*/ 349623 h 921496"/>
              <a:gd name="connsiteX10" fmla="*/ 1290918 w 4457700"/>
              <a:gd name="connsiteY10" fmla="*/ 134471 h 921496"/>
              <a:gd name="connsiteX11" fmla="*/ 1492624 w 4457700"/>
              <a:gd name="connsiteY11" fmla="*/ 80681 h 921496"/>
              <a:gd name="connsiteX12" fmla="*/ 1667437 w 4457700"/>
              <a:gd name="connsiteY12" fmla="*/ 0 h 921496"/>
              <a:gd name="connsiteX13" fmla="*/ 1889312 w 4457700"/>
              <a:gd name="connsiteY13" fmla="*/ 13446 h 921496"/>
              <a:gd name="connsiteX14" fmla="*/ 2010335 w 4457700"/>
              <a:gd name="connsiteY14" fmla="*/ 121023 h 921496"/>
              <a:gd name="connsiteX15" fmla="*/ 2164977 w 4457700"/>
              <a:gd name="connsiteY15" fmla="*/ 248771 h 921496"/>
              <a:gd name="connsiteX16" fmla="*/ 2265829 w 4457700"/>
              <a:gd name="connsiteY16" fmla="*/ 369793 h 921496"/>
              <a:gd name="connsiteX17" fmla="*/ 2420470 w 4457700"/>
              <a:gd name="connsiteY17" fmla="*/ 504265 h 921496"/>
              <a:gd name="connsiteX18" fmla="*/ 2662518 w 4457700"/>
              <a:gd name="connsiteY18" fmla="*/ 558052 h 921496"/>
              <a:gd name="connsiteX19" fmla="*/ 2817159 w 4457700"/>
              <a:gd name="connsiteY19" fmla="*/ 537882 h 921496"/>
              <a:gd name="connsiteX20" fmla="*/ 2971800 w 4457700"/>
              <a:gd name="connsiteY20" fmla="*/ 517711 h 921496"/>
              <a:gd name="connsiteX21" fmla="*/ 3119718 w 4457700"/>
              <a:gd name="connsiteY21" fmla="*/ 571499 h 921496"/>
              <a:gd name="connsiteX22" fmla="*/ 3307977 w 4457700"/>
              <a:gd name="connsiteY22" fmla="*/ 531158 h 921496"/>
              <a:gd name="connsiteX23" fmla="*/ 3442448 w 4457700"/>
              <a:gd name="connsiteY23" fmla="*/ 746311 h 921496"/>
              <a:gd name="connsiteX24" fmla="*/ 3590365 w 4457700"/>
              <a:gd name="connsiteY24" fmla="*/ 773205 h 921496"/>
              <a:gd name="connsiteX25" fmla="*/ 3724836 w 4457700"/>
              <a:gd name="connsiteY25" fmla="*/ 806823 h 921496"/>
              <a:gd name="connsiteX26" fmla="*/ 3859306 w 4457700"/>
              <a:gd name="connsiteY26" fmla="*/ 766482 h 921496"/>
              <a:gd name="connsiteX27" fmla="*/ 3980330 w 4457700"/>
              <a:gd name="connsiteY27" fmla="*/ 759758 h 921496"/>
              <a:gd name="connsiteX28" fmla="*/ 4101353 w 4457700"/>
              <a:gd name="connsiteY28" fmla="*/ 826993 h 921496"/>
              <a:gd name="connsiteX29" fmla="*/ 4276165 w 4457700"/>
              <a:gd name="connsiteY29" fmla="*/ 773205 h 921496"/>
              <a:gd name="connsiteX30" fmla="*/ 4457700 w 4457700"/>
              <a:gd name="connsiteY30" fmla="*/ 753035 h 921496"/>
              <a:gd name="connsiteX0" fmla="*/ 0 w 4276165"/>
              <a:gd name="connsiteY0" fmla="*/ 840441 h 921496"/>
              <a:gd name="connsiteX1" fmla="*/ 262218 w 4276165"/>
              <a:gd name="connsiteY1" fmla="*/ 793376 h 921496"/>
              <a:gd name="connsiteX2" fmla="*/ 416859 w 4276165"/>
              <a:gd name="connsiteY2" fmla="*/ 800100 h 921496"/>
              <a:gd name="connsiteX3" fmla="*/ 497542 w 4276165"/>
              <a:gd name="connsiteY3" fmla="*/ 894228 h 921496"/>
              <a:gd name="connsiteX4" fmla="*/ 692523 w 4276165"/>
              <a:gd name="connsiteY4" fmla="*/ 766482 h 921496"/>
              <a:gd name="connsiteX5" fmla="*/ 813547 w 4276165"/>
              <a:gd name="connsiteY5" fmla="*/ 773205 h 921496"/>
              <a:gd name="connsiteX6" fmla="*/ 847166 w 4276165"/>
              <a:gd name="connsiteY6" fmla="*/ 900953 h 921496"/>
              <a:gd name="connsiteX7" fmla="*/ 954742 w 4276165"/>
              <a:gd name="connsiteY7" fmla="*/ 907676 h 921496"/>
              <a:gd name="connsiteX8" fmla="*/ 1062318 w 4276165"/>
              <a:gd name="connsiteY8" fmla="*/ 766481 h 921496"/>
              <a:gd name="connsiteX9" fmla="*/ 1203513 w 4276165"/>
              <a:gd name="connsiteY9" fmla="*/ 349623 h 921496"/>
              <a:gd name="connsiteX10" fmla="*/ 1290918 w 4276165"/>
              <a:gd name="connsiteY10" fmla="*/ 134471 h 921496"/>
              <a:gd name="connsiteX11" fmla="*/ 1492624 w 4276165"/>
              <a:gd name="connsiteY11" fmla="*/ 80681 h 921496"/>
              <a:gd name="connsiteX12" fmla="*/ 1667437 w 4276165"/>
              <a:gd name="connsiteY12" fmla="*/ 0 h 921496"/>
              <a:gd name="connsiteX13" fmla="*/ 1889312 w 4276165"/>
              <a:gd name="connsiteY13" fmla="*/ 13446 h 921496"/>
              <a:gd name="connsiteX14" fmla="*/ 2010335 w 4276165"/>
              <a:gd name="connsiteY14" fmla="*/ 121023 h 921496"/>
              <a:gd name="connsiteX15" fmla="*/ 2164977 w 4276165"/>
              <a:gd name="connsiteY15" fmla="*/ 248771 h 921496"/>
              <a:gd name="connsiteX16" fmla="*/ 2265829 w 4276165"/>
              <a:gd name="connsiteY16" fmla="*/ 369793 h 921496"/>
              <a:gd name="connsiteX17" fmla="*/ 2420470 w 4276165"/>
              <a:gd name="connsiteY17" fmla="*/ 504265 h 921496"/>
              <a:gd name="connsiteX18" fmla="*/ 2662518 w 4276165"/>
              <a:gd name="connsiteY18" fmla="*/ 558052 h 921496"/>
              <a:gd name="connsiteX19" fmla="*/ 2817159 w 4276165"/>
              <a:gd name="connsiteY19" fmla="*/ 537882 h 921496"/>
              <a:gd name="connsiteX20" fmla="*/ 2971800 w 4276165"/>
              <a:gd name="connsiteY20" fmla="*/ 517711 h 921496"/>
              <a:gd name="connsiteX21" fmla="*/ 3119718 w 4276165"/>
              <a:gd name="connsiteY21" fmla="*/ 571499 h 921496"/>
              <a:gd name="connsiteX22" fmla="*/ 3307977 w 4276165"/>
              <a:gd name="connsiteY22" fmla="*/ 531158 h 921496"/>
              <a:gd name="connsiteX23" fmla="*/ 3442448 w 4276165"/>
              <a:gd name="connsiteY23" fmla="*/ 746311 h 921496"/>
              <a:gd name="connsiteX24" fmla="*/ 3590365 w 4276165"/>
              <a:gd name="connsiteY24" fmla="*/ 773205 h 921496"/>
              <a:gd name="connsiteX25" fmla="*/ 3724836 w 4276165"/>
              <a:gd name="connsiteY25" fmla="*/ 806823 h 921496"/>
              <a:gd name="connsiteX26" fmla="*/ 3859306 w 4276165"/>
              <a:gd name="connsiteY26" fmla="*/ 766482 h 921496"/>
              <a:gd name="connsiteX27" fmla="*/ 3980330 w 4276165"/>
              <a:gd name="connsiteY27" fmla="*/ 759758 h 921496"/>
              <a:gd name="connsiteX28" fmla="*/ 4101353 w 4276165"/>
              <a:gd name="connsiteY28" fmla="*/ 826993 h 921496"/>
              <a:gd name="connsiteX29" fmla="*/ 4276165 w 4276165"/>
              <a:gd name="connsiteY29" fmla="*/ 773205 h 921496"/>
              <a:gd name="connsiteX0" fmla="*/ 0 w 4101353"/>
              <a:gd name="connsiteY0" fmla="*/ 840441 h 921496"/>
              <a:gd name="connsiteX1" fmla="*/ 262218 w 4101353"/>
              <a:gd name="connsiteY1" fmla="*/ 793376 h 921496"/>
              <a:gd name="connsiteX2" fmla="*/ 416859 w 4101353"/>
              <a:gd name="connsiteY2" fmla="*/ 800100 h 921496"/>
              <a:gd name="connsiteX3" fmla="*/ 497542 w 4101353"/>
              <a:gd name="connsiteY3" fmla="*/ 894228 h 921496"/>
              <a:gd name="connsiteX4" fmla="*/ 692523 w 4101353"/>
              <a:gd name="connsiteY4" fmla="*/ 766482 h 921496"/>
              <a:gd name="connsiteX5" fmla="*/ 813547 w 4101353"/>
              <a:gd name="connsiteY5" fmla="*/ 773205 h 921496"/>
              <a:gd name="connsiteX6" fmla="*/ 847166 w 4101353"/>
              <a:gd name="connsiteY6" fmla="*/ 900953 h 921496"/>
              <a:gd name="connsiteX7" fmla="*/ 954742 w 4101353"/>
              <a:gd name="connsiteY7" fmla="*/ 907676 h 921496"/>
              <a:gd name="connsiteX8" fmla="*/ 1062318 w 4101353"/>
              <a:gd name="connsiteY8" fmla="*/ 766481 h 921496"/>
              <a:gd name="connsiteX9" fmla="*/ 1203513 w 4101353"/>
              <a:gd name="connsiteY9" fmla="*/ 349623 h 921496"/>
              <a:gd name="connsiteX10" fmla="*/ 1290918 w 4101353"/>
              <a:gd name="connsiteY10" fmla="*/ 134471 h 921496"/>
              <a:gd name="connsiteX11" fmla="*/ 1492624 w 4101353"/>
              <a:gd name="connsiteY11" fmla="*/ 80681 h 921496"/>
              <a:gd name="connsiteX12" fmla="*/ 1667437 w 4101353"/>
              <a:gd name="connsiteY12" fmla="*/ 0 h 921496"/>
              <a:gd name="connsiteX13" fmla="*/ 1889312 w 4101353"/>
              <a:gd name="connsiteY13" fmla="*/ 13446 h 921496"/>
              <a:gd name="connsiteX14" fmla="*/ 2010335 w 4101353"/>
              <a:gd name="connsiteY14" fmla="*/ 121023 h 921496"/>
              <a:gd name="connsiteX15" fmla="*/ 2164977 w 4101353"/>
              <a:gd name="connsiteY15" fmla="*/ 248771 h 921496"/>
              <a:gd name="connsiteX16" fmla="*/ 2265829 w 4101353"/>
              <a:gd name="connsiteY16" fmla="*/ 369793 h 921496"/>
              <a:gd name="connsiteX17" fmla="*/ 2420470 w 4101353"/>
              <a:gd name="connsiteY17" fmla="*/ 504265 h 921496"/>
              <a:gd name="connsiteX18" fmla="*/ 2662518 w 4101353"/>
              <a:gd name="connsiteY18" fmla="*/ 558052 h 921496"/>
              <a:gd name="connsiteX19" fmla="*/ 2817159 w 4101353"/>
              <a:gd name="connsiteY19" fmla="*/ 537882 h 921496"/>
              <a:gd name="connsiteX20" fmla="*/ 2971800 w 4101353"/>
              <a:gd name="connsiteY20" fmla="*/ 517711 h 921496"/>
              <a:gd name="connsiteX21" fmla="*/ 3119718 w 4101353"/>
              <a:gd name="connsiteY21" fmla="*/ 571499 h 921496"/>
              <a:gd name="connsiteX22" fmla="*/ 3307977 w 4101353"/>
              <a:gd name="connsiteY22" fmla="*/ 531158 h 921496"/>
              <a:gd name="connsiteX23" fmla="*/ 3442448 w 4101353"/>
              <a:gd name="connsiteY23" fmla="*/ 746311 h 921496"/>
              <a:gd name="connsiteX24" fmla="*/ 3590365 w 4101353"/>
              <a:gd name="connsiteY24" fmla="*/ 773205 h 921496"/>
              <a:gd name="connsiteX25" fmla="*/ 3724836 w 4101353"/>
              <a:gd name="connsiteY25" fmla="*/ 806823 h 921496"/>
              <a:gd name="connsiteX26" fmla="*/ 3859306 w 4101353"/>
              <a:gd name="connsiteY26" fmla="*/ 766482 h 921496"/>
              <a:gd name="connsiteX27" fmla="*/ 3980330 w 4101353"/>
              <a:gd name="connsiteY27" fmla="*/ 759758 h 921496"/>
              <a:gd name="connsiteX28" fmla="*/ 4101353 w 4101353"/>
              <a:gd name="connsiteY28" fmla="*/ 826993 h 921496"/>
              <a:gd name="connsiteX0" fmla="*/ 0 w 3980330"/>
              <a:gd name="connsiteY0" fmla="*/ 840441 h 921496"/>
              <a:gd name="connsiteX1" fmla="*/ 262218 w 3980330"/>
              <a:gd name="connsiteY1" fmla="*/ 793376 h 921496"/>
              <a:gd name="connsiteX2" fmla="*/ 416859 w 3980330"/>
              <a:gd name="connsiteY2" fmla="*/ 800100 h 921496"/>
              <a:gd name="connsiteX3" fmla="*/ 497542 w 3980330"/>
              <a:gd name="connsiteY3" fmla="*/ 894228 h 921496"/>
              <a:gd name="connsiteX4" fmla="*/ 692523 w 3980330"/>
              <a:gd name="connsiteY4" fmla="*/ 766482 h 921496"/>
              <a:gd name="connsiteX5" fmla="*/ 813547 w 3980330"/>
              <a:gd name="connsiteY5" fmla="*/ 773205 h 921496"/>
              <a:gd name="connsiteX6" fmla="*/ 847166 w 3980330"/>
              <a:gd name="connsiteY6" fmla="*/ 900953 h 921496"/>
              <a:gd name="connsiteX7" fmla="*/ 954742 w 3980330"/>
              <a:gd name="connsiteY7" fmla="*/ 907676 h 921496"/>
              <a:gd name="connsiteX8" fmla="*/ 1062318 w 3980330"/>
              <a:gd name="connsiteY8" fmla="*/ 766481 h 921496"/>
              <a:gd name="connsiteX9" fmla="*/ 1203513 w 3980330"/>
              <a:gd name="connsiteY9" fmla="*/ 349623 h 921496"/>
              <a:gd name="connsiteX10" fmla="*/ 1290918 w 3980330"/>
              <a:gd name="connsiteY10" fmla="*/ 134471 h 921496"/>
              <a:gd name="connsiteX11" fmla="*/ 1492624 w 3980330"/>
              <a:gd name="connsiteY11" fmla="*/ 80681 h 921496"/>
              <a:gd name="connsiteX12" fmla="*/ 1667437 w 3980330"/>
              <a:gd name="connsiteY12" fmla="*/ 0 h 921496"/>
              <a:gd name="connsiteX13" fmla="*/ 1889312 w 3980330"/>
              <a:gd name="connsiteY13" fmla="*/ 13446 h 921496"/>
              <a:gd name="connsiteX14" fmla="*/ 2010335 w 3980330"/>
              <a:gd name="connsiteY14" fmla="*/ 121023 h 921496"/>
              <a:gd name="connsiteX15" fmla="*/ 2164977 w 3980330"/>
              <a:gd name="connsiteY15" fmla="*/ 248771 h 921496"/>
              <a:gd name="connsiteX16" fmla="*/ 2265829 w 3980330"/>
              <a:gd name="connsiteY16" fmla="*/ 369793 h 921496"/>
              <a:gd name="connsiteX17" fmla="*/ 2420470 w 3980330"/>
              <a:gd name="connsiteY17" fmla="*/ 504265 h 921496"/>
              <a:gd name="connsiteX18" fmla="*/ 2662518 w 3980330"/>
              <a:gd name="connsiteY18" fmla="*/ 558052 h 921496"/>
              <a:gd name="connsiteX19" fmla="*/ 2817159 w 3980330"/>
              <a:gd name="connsiteY19" fmla="*/ 537882 h 921496"/>
              <a:gd name="connsiteX20" fmla="*/ 2971800 w 3980330"/>
              <a:gd name="connsiteY20" fmla="*/ 517711 h 921496"/>
              <a:gd name="connsiteX21" fmla="*/ 3119718 w 3980330"/>
              <a:gd name="connsiteY21" fmla="*/ 571499 h 921496"/>
              <a:gd name="connsiteX22" fmla="*/ 3307977 w 3980330"/>
              <a:gd name="connsiteY22" fmla="*/ 531158 h 921496"/>
              <a:gd name="connsiteX23" fmla="*/ 3442448 w 3980330"/>
              <a:gd name="connsiteY23" fmla="*/ 746311 h 921496"/>
              <a:gd name="connsiteX24" fmla="*/ 3590365 w 3980330"/>
              <a:gd name="connsiteY24" fmla="*/ 773205 h 921496"/>
              <a:gd name="connsiteX25" fmla="*/ 3724836 w 3980330"/>
              <a:gd name="connsiteY25" fmla="*/ 806823 h 921496"/>
              <a:gd name="connsiteX26" fmla="*/ 3859306 w 3980330"/>
              <a:gd name="connsiteY26" fmla="*/ 766482 h 921496"/>
              <a:gd name="connsiteX27" fmla="*/ 3980330 w 3980330"/>
              <a:gd name="connsiteY27" fmla="*/ 759758 h 921496"/>
              <a:gd name="connsiteX0" fmla="*/ 0 w 3859306"/>
              <a:gd name="connsiteY0" fmla="*/ 840441 h 921496"/>
              <a:gd name="connsiteX1" fmla="*/ 262218 w 3859306"/>
              <a:gd name="connsiteY1" fmla="*/ 793376 h 921496"/>
              <a:gd name="connsiteX2" fmla="*/ 416859 w 3859306"/>
              <a:gd name="connsiteY2" fmla="*/ 800100 h 921496"/>
              <a:gd name="connsiteX3" fmla="*/ 497542 w 3859306"/>
              <a:gd name="connsiteY3" fmla="*/ 894228 h 921496"/>
              <a:gd name="connsiteX4" fmla="*/ 692523 w 3859306"/>
              <a:gd name="connsiteY4" fmla="*/ 766482 h 921496"/>
              <a:gd name="connsiteX5" fmla="*/ 813547 w 3859306"/>
              <a:gd name="connsiteY5" fmla="*/ 773205 h 921496"/>
              <a:gd name="connsiteX6" fmla="*/ 847166 w 3859306"/>
              <a:gd name="connsiteY6" fmla="*/ 900953 h 921496"/>
              <a:gd name="connsiteX7" fmla="*/ 954742 w 3859306"/>
              <a:gd name="connsiteY7" fmla="*/ 907676 h 921496"/>
              <a:gd name="connsiteX8" fmla="*/ 1062318 w 3859306"/>
              <a:gd name="connsiteY8" fmla="*/ 766481 h 921496"/>
              <a:gd name="connsiteX9" fmla="*/ 1203513 w 3859306"/>
              <a:gd name="connsiteY9" fmla="*/ 349623 h 921496"/>
              <a:gd name="connsiteX10" fmla="*/ 1290918 w 3859306"/>
              <a:gd name="connsiteY10" fmla="*/ 134471 h 921496"/>
              <a:gd name="connsiteX11" fmla="*/ 1492624 w 3859306"/>
              <a:gd name="connsiteY11" fmla="*/ 80681 h 921496"/>
              <a:gd name="connsiteX12" fmla="*/ 1667437 w 3859306"/>
              <a:gd name="connsiteY12" fmla="*/ 0 h 921496"/>
              <a:gd name="connsiteX13" fmla="*/ 1889312 w 3859306"/>
              <a:gd name="connsiteY13" fmla="*/ 13446 h 921496"/>
              <a:gd name="connsiteX14" fmla="*/ 2010335 w 3859306"/>
              <a:gd name="connsiteY14" fmla="*/ 121023 h 921496"/>
              <a:gd name="connsiteX15" fmla="*/ 2164977 w 3859306"/>
              <a:gd name="connsiteY15" fmla="*/ 248771 h 921496"/>
              <a:gd name="connsiteX16" fmla="*/ 2265829 w 3859306"/>
              <a:gd name="connsiteY16" fmla="*/ 369793 h 921496"/>
              <a:gd name="connsiteX17" fmla="*/ 2420470 w 3859306"/>
              <a:gd name="connsiteY17" fmla="*/ 504265 h 921496"/>
              <a:gd name="connsiteX18" fmla="*/ 2662518 w 3859306"/>
              <a:gd name="connsiteY18" fmla="*/ 558052 h 921496"/>
              <a:gd name="connsiteX19" fmla="*/ 2817159 w 3859306"/>
              <a:gd name="connsiteY19" fmla="*/ 537882 h 921496"/>
              <a:gd name="connsiteX20" fmla="*/ 2971800 w 3859306"/>
              <a:gd name="connsiteY20" fmla="*/ 517711 h 921496"/>
              <a:gd name="connsiteX21" fmla="*/ 3119718 w 3859306"/>
              <a:gd name="connsiteY21" fmla="*/ 571499 h 921496"/>
              <a:gd name="connsiteX22" fmla="*/ 3307977 w 3859306"/>
              <a:gd name="connsiteY22" fmla="*/ 531158 h 921496"/>
              <a:gd name="connsiteX23" fmla="*/ 3442448 w 3859306"/>
              <a:gd name="connsiteY23" fmla="*/ 746311 h 921496"/>
              <a:gd name="connsiteX24" fmla="*/ 3590365 w 3859306"/>
              <a:gd name="connsiteY24" fmla="*/ 773205 h 921496"/>
              <a:gd name="connsiteX25" fmla="*/ 3724836 w 3859306"/>
              <a:gd name="connsiteY25" fmla="*/ 806823 h 921496"/>
              <a:gd name="connsiteX26" fmla="*/ 3859306 w 3859306"/>
              <a:gd name="connsiteY26" fmla="*/ 766482 h 921496"/>
              <a:gd name="connsiteX0" fmla="*/ 0 w 3724836"/>
              <a:gd name="connsiteY0" fmla="*/ 840441 h 921496"/>
              <a:gd name="connsiteX1" fmla="*/ 262218 w 3724836"/>
              <a:gd name="connsiteY1" fmla="*/ 793376 h 921496"/>
              <a:gd name="connsiteX2" fmla="*/ 416859 w 3724836"/>
              <a:gd name="connsiteY2" fmla="*/ 800100 h 921496"/>
              <a:gd name="connsiteX3" fmla="*/ 497542 w 3724836"/>
              <a:gd name="connsiteY3" fmla="*/ 894228 h 921496"/>
              <a:gd name="connsiteX4" fmla="*/ 692523 w 3724836"/>
              <a:gd name="connsiteY4" fmla="*/ 766482 h 921496"/>
              <a:gd name="connsiteX5" fmla="*/ 813547 w 3724836"/>
              <a:gd name="connsiteY5" fmla="*/ 773205 h 921496"/>
              <a:gd name="connsiteX6" fmla="*/ 847166 w 3724836"/>
              <a:gd name="connsiteY6" fmla="*/ 900953 h 921496"/>
              <a:gd name="connsiteX7" fmla="*/ 954742 w 3724836"/>
              <a:gd name="connsiteY7" fmla="*/ 907676 h 921496"/>
              <a:gd name="connsiteX8" fmla="*/ 1062318 w 3724836"/>
              <a:gd name="connsiteY8" fmla="*/ 766481 h 921496"/>
              <a:gd name="connsiteX9" fmla="*/ 1203513 w 3724836"/>
              <a:gd name="connsiteY9" fmla="*/ 349623 h 921496"/>
              <a:gd name="connsiteX10" fmla="*/ 1290918 w 3724836"/>
              <a:gd name="connsiteY10" fmla="*/ 134471 h 921496"/>
              <a:gd name="connsiteX11" fmla="*/ 1492624 w 3724836"/>
              <a:gd name="connsiteY11" fmla="*/ 80681 h 921496"/>
              <a:gd name="connsiteX12" fmla="*/ 1667437 w 3724836"/>
              <a:gd name="connsiteY12" fmla="*/ 0 h 921496"/>
              <a:gd name="connsiteX13" fmla="*/ 1889312 w 3724836"/>
              <a:gd name="connsiteY13" fmla="*/ 13446 h 921496"/>
              <a:gd name="connsiteX14" fmla="*/ 2010335 w 3724836"/>
              <a:gd name="connsiteY14" fmla="*/ 121023 h 921496"/>
              <a:gd name="connsiteX15" fmla="*/ 2164977 w 3724836"/>
              <a:gd name="connsiteY15" fmla="*/ 248771 h 921496"/>
              <a:gd name="connsiteX16" fmla="*/ 2265829 w 3724836"/>
              <a:gd name="connsiteY16" fmla="*/ 369793 h 921496"/>
              <a:gd name="connsiteX17" fmla="*/ 2420470 w 3724836"/>
              <a:gd name="connsiteY17" fmla="*/ 504265 h 921496"/>
              <a:gd name="connsiteX18" fmla="*/ 2662518 w 3724836"/>
              <a:gd name="connsiteY18" fmla="*/ 558052 h 921496"/>
              <a:gd name="connsiteX19" fmla="*/ 2817159 w 3724836"/>
              <a:gd name="connsiteY19" fmla="*/ 537882 h 921496"/>
              <a:gd name="connsiteX20" fmla="*/ 2971800 w 3724836"/>
              <a:gd name="connsiteY20" fmla="*/ 517711 h 921496"/>
              <a:gd name="connsiteX21" fmla="*/ 3119718 w 3724836"/>
              <a:gd name="connsiteY21" fmla="*/ 571499 h 921496"/>
              <a:gd name="connsiteX22" fmla="*/ 3307977 w 3724836"/>
              <a:gd name="connsiteY22" fmla="*/ 531158 h 921496"/>
              <a:gd name="connsiteX23" fmla="*/ 3442448 w 3724836"/>
              <a:gd name="connsiteY23" fmla="*/ 746311 h 921496"/>
              <a:gd name="connsiteX24" fmla="*/ 3590365 w 3724836"/>
              <a:gd name="connsiteY24" fmla="*/ 773205 h 921496"/>
              <a:gd name="connsiteX25" fmla="*/ 3724836 w 3724836"/>
              <a:gd name="connsiteY25" fmla="*/ 806823 h 921496"/>
              <a:gd name="connsiteX0" fmla="*/ 0 w 3590365"/>
              <a:gd name="connsiteY0" fmla="*/ 840441 h 921496"/>
              <a:gd name="connsiteX1" fmla="*/ 262218 w 3590365"/>
              <a:gd name="connsiteY1" fmla="*/ 793376 h 921496"/>
              <a:gd name="connsiteX2" fmla="*/ 416859 w 3590365"/>
              <a:gd name="connsiteY2" fmla="*/ 800100 h 921496"/>
              <a:gd name="connsiteX3" fmla="*/ 497542 w 3590365"/>
              <a:gd name="connsiteY3" fmla="*/ 894228 h 921496"/>
              <a:gd name="connsiteX4" fmla="*/ 692523 w 3590365"/>
              <a:gd name="connsiteY4" fmla="*/ 766482 h 921496"/>
              <a:gd name="connsiteX5" fmla="*/ 813547 w 3590365"/>
              <a:gd name="connsiteY5" fmla="*/ 773205 h 921496"/>
              <a:gd name="connsiteX6" fmla="*/ 847166 w 3590365"/>
              <a:gd name="connsiteY6" fmla="*/ 900953 h 921496"/>
              <a:gd name="connsiteX7" fmla="*/ 954742 w 3590365"/>
              <a:gd name="connsiteY7" fmla="*/ 907676 h 921496"/>
              <a:gd name="connsiteX8" fmla="*/ 1062318 w 3590365"/>
              <a:gd name="connsiteY8" fmla="*/ 766481 h 921496"/>
              <a:gd name="connsiteX9" fmla="*/ 1203513 w 3590365"/>
              <a:gd name="connsiteY9" fmla="*/ 349623 h 921496"/>
              <a:gd name="connsiteX10" fmla="*/ 1290918 w 3590365"/>
              <a:gd name="connsiteY10" fmla="*/ 134471 h 921496"/>
              <a:gd name="connsiteX11" fmla="*/ 1492624 w 3590365"/>
              <a:gd name="connsiteY11" fmla="*/ 80681 h 921496"/>
              <a:gd name="connsiteX12" fmla="*/ 1667437 w 3590365"/>
              <a:gd name="connsiteY12" fmla="*/ 0 h 921496"/>
              <a:gd name="connsiteX13" fmla="*/ 1889312 w 3590365"/>
              <a:gd name="connsiteY13" fmla="*/ 13446 h 921496"/>
              <a:gd name="connsiteX14" fmla="*/ 2010335 w 3590365"/>
              <a:gd name="connsiteY14" fmla="*/ 121023 h 921496"/>
              <a:gd name="connsiteX15" fmla="*/ 2164977 w 3590365"/>
              <a:gd name="connsiteY15" fmla="*/ 248771 h 921496"/>
              <a:gd name="connsiteX16" fmla="*/ 2265829 w 3590365"/>
              <a:gd name="connsiteY16" fmla="*/ 369793 h 921496"/>
              <a:gd name="connsiteX17" fmla="*/ 2420470 w 3590365"/>
              <a:gd name="connsiteY17" fmla="*/ 504265 h 921496"/>
              <a:gd name="connsiteX18" fmla="*/ 2662518 w 3590365"/>
              <a:gd name="connsiteY18" fmla="*/ 558052 h 921496"/>
              <a:gd name="connsiteX19" fmla="*/ 2817159 w 3590365"/>
              <a:gd name="connsiteY19" fmla="*/ 537882 h 921496"/>
              <a:gd name="connsiteX20" fmla="*/ 2971800 w 3590365"/>
              <a:gd name="connsiteY20" fmla="*/ 517711 h 921496"/>
              <a:gd name="connsiteX21" fmla="*/ 3119718 w 3590365"/>
              <a:gd name="connsiteY21" fmla="*/ 571499 h 921496"/>
              <a:gd name="connsiteX22" fmla="*/ 3307977 w 3590365"/>
              <a:gd name="connsiteY22" fmla="*/ 531158 h 921496"/>
              <a:gd name="connsiteX23" fmla="*/ 3442448 w 3590365"/>
              <a:gd name="connsiteY23" fmla="*/ 746311 h 921496"/>
              <a:gd name="connsiteX24" fmla="*/ 3590365 w 3590365"/>
              <a:gd name="connsiteY24" fmla="*/ 773205 h 921496"/>
              <a:gd name="connsiteX0" fmla="*/ 0 w 3442448"/>
              <a:gd name="connsiteY0" fmla="*/ 840441 h 921496"/>
              <a:gd name="connsiteX1" fmla="*/ 262218 w 3442448"/>
              <a:gd name="connsiteY1" fmla="*/ 793376 h 921496"/>
              <a:gd name="connsiteX2" fmla="*/ 416859 w 3442448"/>
              <a:gd name="connsiteY2" fmla="*/ 800100 h 921496"/>
              <a:gd name="connsiteX3" fmla="*/ 497542 w 3442448"/>
              <a:gd name="connsiteY3" fmla="*/ 894228 h 921496"/>
              <a:gd name="connsiteX4" fmla="*/ 692523 w 3442448"/>
              <a:gd name="connsiteY4" fmla="*/ 766482 h 921496"/>
              <a:gd name="connsiteX5" fmla="*/ 813547 w 3442448"/>
              <a:gd name="connsiteY5" fmla="*/ 773205 h 921496"/>
              <a:gd name="connsiteX6" fmla="*/ 847166 w 3442448"/>
              <a:gd name="connsiteY6" fmla="*/ 900953 h 921496"/>
              <a:gd name="connsiteX7" fmla="*/ 954742 w 3442448"/>
              <a:gd name="connsiteY7" fmla="*/ 907676 h 921496"/>
              <a:gd name="connsiteX8" fmla="*/ 1062318 w 3442448"/>
              <a:gd name="connsiteY8" fmla="*/ 766481 h 921496"/>
              <a:gd name="connsiteX9" fmla="*/ 1203513 w 3442448"/>
              <a:gd name="connsiteY9" fmla="*/ 349623 h 921496"/>
              <a:gd name="connsiteX10" fmla="*/ 1290918 w 3442448"/>
              <a:gd name="connsiteY10" fmla="*/ 134471 h 921496"/>
              <a:gd name="connsiteX11" fmla="*/ 1492624 w 3442448"/>
              <a:gd name="connsiteY11" fmla="*/ 80681 h 921496"/>
              <a:gd name="connsiteX12" fmla="*/ 1667437 w 3442448"/>
              <a:gd name="connsiteY12" fmla="*/ 0 h 921496"/>
              <a:gd name="connsiteX13" fmla="*/ 1889312 w 3442448"/>
              <a:gd name="connsiteY13" fmla="*/ 13446 h 921496"/>
              <a:gd name="connsiteX14" fmla="*/ 2010335 w 3442448"/>
              <a:gd name="connsiteY14" fmla="*/ 121023 h 921496"/>
              <a:gd name="connsiteX15" fmla="*/ 2164977 w 3442448"/>
              <a:gd name="connsiteY15" fmla="*/ 248771 h 921496"/>
              <a:gd name="connsiteX16" fmla="*/ 2265829 w 3442448"/>
              <a:gd name="connsiteY16" fmla="*/ 369793 h 921496"/>
              <a:gd name="connsiteX17" fmla="*/ 2420470 w 3442448"/>
              <a:gd name="connsiteY17" fmla="*/ 504265 h 921496"/>
              <a:gd name="connsiteX18" fmla="*/ 2662518 w 3442448"/>
              <a:gd name="connsiteY18" fmla="*/ 558052 h 921496"/>
              <a:gd name="connsiteX19" fmla="*/ 2817159 w 3442448"/>
              <a:gd name="connsiteY19" fmla="*/ 537882 h 921496"/>
              <a:gd name="connsiteX20" fmla="*/ 2971800 w 3442448"/>
              <a:gd name="connsiteY20" fmla="*/ 517711 h 921496"/>
              <a:gd name="connsiteX21" fmla="*/ 3119718 w 3442448"/>
              <a:gd name="connsiteY21" fmla="*/ 571499 h 921496"/>
              <a:gd name="connsiteX22" fmla="*/ 3307977 w 3442448"/>
              <a:gd name="connsiteY22" fmla="*/ 531158 h 921496"/>
              <a:gd name="connsiteX23" fmla="*/ 3442448 w 3442448"/>
              <a:gd name="connsiteY23" fmla="*/ 746311 h 921496"/>
              <a:gd name="connsiteX0" fmla="*/ 0 w 3442448"/>
              <a:gd name="connsiteY0" fmla="*/ 849349 h 930404"/>
              <a:gd name="connsiteX1" fmla="*/ 262218 w 3442448"/>
              <a:gd name="connsiteY1" fmla="*/ 802284 h 930404"/>
              <a:gd name="connsiteX2" fmla="*/ 416859 w 3442448"/>
              <a:gd name="connsiteY2" fmla="*/ 809008 h 930404"/>
              <a:gd name="connsiteX3" fmla="*/ 497542 w 3442448"/>
              <a:gd name="connsiteY3" fmla="*/ 903136 h 930404"/>
              <a:gd name="connsiteX4" fmla="*/ 692523 w 3442448"/>
              <a:gd name="connsiteY4" fmla="*/ 775390 h 930404"/>
              <a:gd name="connsiteX5" fmla="*/ 813547 w 3442448"/>
              <a:gd name="connsiteY5" fmla="*/ 782113 h 930404"/>
              <a:gd name="connsiteX6" fmla="*/ 847166 w 3442448"/>
              <a:gd name="connsiteY6" fmla="*/ 909861 h 930404"/>
              <a:gd name="connsiteX7" fmla="*/ 954742 w 3442448"/>
              <a:gd name="connsiteY7" fmla="*/ 916584 h 930404"/>
              <a:gd name="connsiteX8" fmla="*/ 1062318 w 3442448"/>
              <a:gd name="connsiteY8" fmla="*/ 775389 h 930404"/>
              <a:gd name="connsiteX9" fmla="*/ 1203513 w 3442448"/>
              <a:gd name="connsiteY9" fmla="*/ 358531 h 930404"/>
              <a:gd name="connsiteX10" fmla="*/ 1290918 w 3442448"/>
              <a:gd name="connsiteY10" fmla="*/ 143379 h 930404"/>
              <a:gd name="connsiteX11" fmla="*/ 1492624 w 3442448"/>
              <a:gd name="connsiteY11" fmla="*/ 89589 h 930404"/>
              <a:gd name="connsiteX12" fmla="*/ 1667437 w 3442448"/>
              <a:gd name="connsiteY12" fmla="*/ 8908 h 930404"/>
              <a:gd name="connsiteX13" fmla="*/ 1896897 w 3442448"/>
              <a:gd name="connsiteY13" fmla="*/ 319827 h 930404"/>
              <a:gd name="connsiteX14" fmla="*/ 2010335 w 3442448"/>
              <a:gd name="connsiteY14" fmla="*/ 129931 h 930404"/>
              <a:gd name="connsiteX15" fmla="*/ 2164977 w 3442448"/>
              <a:gd name="connsiteY15" fmla="*/ 257679 h 930404"/>
              <a:gd name="connsiteX16" fmla="*/ 2265829 w 3442448"/>
              <a:gd name="connsiteY16" fmla="*/ 378701 h 930404"/>
              <a:gd name="connsiteX17" fmla="*/ 2420470 w 3442448"/>
              <a:gd name="connsiteY17" fmla="*/ 513173 h 930404"/>
              <a:gd name="connsiteX18" fmla="*/ 2662518 w 3442448"/>
              <a:gd name="connsiteY18" fmla="*/ 566960 h 930404"/>
              <a:gd name="connsiteX19" fmla="*/ 2817159 w 3442448"/>
              <a:gd name="connsiteY19" fmla="*/ 546790 h 930404"/>
              <a:gd name="connsiteX20" fmla="*/ 2971800 w 3442448"/>
              <a:gd name="connsiteY20" fmla="*/ 526619 h 930404"/>
              <a:gd name="connsiteX21" fmla="*/ 3119718 w 3442448"/>
              <a:gd name="connsiteY21" fmla="*/ 580407 h 930404"/>
              <a:gd name="connsiteX22" fmla="*/ 3307977 w 3442448"/>
              <a:gd name="connsiteY22" fmla="*/ 540066 h 930404"/>
              <a:gd name="connsiteX23" fmla="*/ 3442448 w 3442448"/>
              <a:gd name="connsiteY23" fmla="*/ 755219 h 930404"/>
              <a:gd name="connsiteX0" fmla="*/ 0 w 3442448"/>
              <a:gd name="connsiteY0" fmla="*/ 849349 h 930404"/>
              <a:gd name="connsiteX1" fmla="*/ 262218 w 3442448"/>
              <a:gd name="connsiteY1" fmla="*/ 802284 h 930404"/>
              <a:gd name="connsiteX2" fmla="*/ 416859 w 3442448"/>
              <a:gd name="connsiteY2" fmla="*/ 809008 h 930404"/>
              <a:gd name="connsiteX3" fmla="*/ 497542 w 3442448"/>
              <a:gd name="connsiteY3" fmla="*/ 903136 h 930404"/>
              <a:gd name="connsiteX4" fmla="*/ 692523 w 3442448"/>
              <a:gd name="connsiteY4" fmla="*/ 775390 h 930404"/>
              <a:gd name="connsiteX5" fmla="*/ 813547 w 3442448"/>
              <a:gd name="connsiteY5" fmla="*/ 782113 h 930404"/>
              <a:gd name="connsiteX6" fmla="*/ 847166 w 3442448"/>
              <a:gd name="connsiteY6" fmla="*/ 909861 h 930404"/>
              <a:gd name="connsiteX7" fmla="*/ 954742 w 3442448"/>
              <a:gd name="connsiteY7" fmla="*/ 916584 h 930404"/>
              <a:gd name="connsiteX8" fmla="*/ 1062318 w 3442448"/>
              <a:gd name="connsiteY8" fmla="*/ 775389 h 930404"/>
              <a:gd name="connsiteX9" fmla="*/ 1203513 w 3442448"/>
              <a:gd name="connsiteY9" fmla="*/ 358531 h 930404"/>
              <a:gd name="connsiteX10" fmla="*/ 1290918 w 3442448"/>
              <a:gd name="connsiteY10" fmla="*/ 143379 h 930404"/>
              <a:gd name="connsiteX11" fmla="*/ 1492624 w 3442448"/>
              <a:gd name="connsiteY11" fmla="*/ 89589 h 930404"/>
              <a:gd name="connsiteX12" fmla="*/ 1667437 w 3442448"/>
              <a:gd name="connsiteY12" fmla="*/ 8908 h 930404"/>
              <a:gd name="connsiteX13" fmla="*/ 1896897 w 3442448"/>
              <a:gd name="connsiteY13" fmla="*/ 319827 h 930404"/>
              <a:gd name="connsiteX14" fmla="*/ 2077407 w 3442448"/>
              <a:gd name="connsiteY14" fmla="*/ 605926 h 930404"/>
              <a:gd name="connsiteX15" fmla="*/ 2164977 w 3442448"/>
              <a:gd name="connsiteY15" fmla="*/ 257679 h 930404"/>
              <a:gd name="connsiteX16" fmla="*/ 2265829 w 3442448"/>
              <a:gd name="connsiteY16" fmla="*/ 378701 h 930404"/>
              <a:gd name="connsiteX17" fmla="*/ 2420470 w 3442448"/>
              <a:gd name="connsiteY17" fmla="*/ 513173 h 930404"/>
              <a:gd name="connsiteX18" fmla="*/ 2662518 w 3442448"/>
              <a:gd name="connsiteY18" fmla="*/ 566960 h 930404"/>
              <a:gd name="connsiteX19" fmla="*/ 2817159 w 3442448"/>
              <a:gd name="connsiteY19" fmla="*/ 546790 h 930404"/>
              <a:gd name="connsiteX20" fmla="*/ 2971800 w 3442448"/>
              <a:gd name="connsiteY20" fmla="*/ 526619 h 930404"/>
              <a:gd name="connsiteX21" fmla="*/ 3119718 w 3442448"/>
              <a:gd name="connsiteY21" fmla="*/ 580407 h 930404"/>
              <a:gd name="connsiteX22" fmla="*/ 3307977 w 3442448"/>
              <a:gd name="connsiteY22" fmla="*/ 540066 h 930404"/>
              <a:gd name="connsiteX23" fmla="*/ 3442448 w 3442448"/>
              <a:gd name="connsiteY23" fmla="*/ 755219 h 930404"/>
              <a:gd name="connsiteX0" fmla="*/ 0 w 3442448"/>
              <a:gd name="connsiteY0" fmla="*/ 849349 h 930404"/>
              <a:gd name="connsiteX1" fmla="*/ 262218 w 3442448"/>
              <a:gd name="connsiteY1" fmla="*/ 802284 h 930404"/>
              <a:gd name="connsiteX2" fmla="*/ 416859 w 3442448"/>
              <a:gd name="connsiteY2" fmla="*/ 809008 h 930404"/>
              <a:gd name="connsiteX3" fmla="*/ 497542 w 3442448"/>
              <a:gd name="connsiteY3" fmla="*/ 903136 h 930404"/>
              <a:gd name="connsiteX4" fmla="*/ 692523 w 3442448"/>
              <a:gd name="connsiteY4" fmla="*/ 775390 h 930404"/>
              <a:gd name="connsiteX5" fmla="*/ 813547 w 3442448"/>
              <a:gd name="connsiteY5" fmla="*/ 782113 h 930404"/>
              <a:gd name="connsiteX6" fmla="*/ 847166 w 3442448"/>
              <a:gd name="connsiteY6" fmla="*/ 909861 h 930404"/>
              <a:gd name="connsiteX7" fmla="*/ 954742 w 3442448"/>
              <a:gd name="connsiteY7" fmla="*/ 916584 h 930404"/>
              <a:gd name="connsiteX8" fmla="*/ 1062318 w 3442448"/>
              <a:gd name="connsiteY8" fmla="*/ 775389 h 930404"/>
              <a:gd name="connsiteX9" fmla="*/ 1203513 w 3442448"/>
              <a:gd name="connsiteY9" fmla="*/ 358531 h 930404"/>
              <a:gd name="connsiteX10" fmla="*/ 1290918 w 3442448"/>
              <a:gd name="connsiteY10" fmla="*/ 143379 h 930404"/>
              <a:gd name="connsiteX11" fmla="*/ 1492624 w 3442448"/>
              <a:gd name="connsiteY11" fmla="*/ 89589 h 930404"/>
              <a:gd name="connsiteX12" fmla="*/ 1667437 w 3442448"/>
              <a:gd name="connsiteY12" fmla="*/ 8908 h 930404"/>
              <a:gd name="connsiteX13" fmla="*/ 1896897 w 3442448"/>
              <a:gd name="connsiteY13" fmla="*/ 319827 h 930404"/>
              <a:gd name="connsiteX14" fmla="*/ 2077407 w 3442448"/>
              <a:gd name="connsiteY14" fmla="*/ 605926 h 930404"/>
              <a:gd name="connsiteX15" fmla="*/ 2224627 w 3442448"/>
              <a:gd name="connsiteY15" fmla="*/ 919635 h 930404"/>
              <a:gd name="connsiteX16" fmla="*/ 2265829 w 3442448"/>
              <a:gd name="connsiteY16" fmla="*/ 378701 h 930404"/>
              <a:gd name="connsiteX17" fmla="*/ 2420470 w 3442448"/>
              <a:gd name="connsiteY17" fmla="*/ 513173 h 930404"/>
              <a:gd name="connsiteX18" fmla="*/ 2662518 w 3442448"/>
              <a:gd name="connsiteY18" fmla="*/ 566960 h 930404"/>
              <a:gd name="connsiteX19" fmla="*/ 2817159 w 3442448"/>
              <a:gd name="connsiteY19" fmla="*/ 546790 h 930404"/>
              <a:gd name="connsiteX20" fmla="*/ 2971800 w 3442448"/>
              <a:gd name="connsiteY20" fmla="*/ 526619 h 930404"/>
              <a:gd name="connsiteX21" fmla="*/ 3119718 w 3442448"/>
              <a:gd name="connsiteY21" fmla="*/ 580407 h 930404"/>
              <a:gd name="connsiteX22" fmla="*/ 3307977 w 3442448"/>
              <a:gd name="connsiteY22" fmla="*/ 540066 h 930404"/>
              <a:gd name="connsiteX23" fmla="*/ 3442448 w 3442448"/>
              <a:gd name="connsiteY23" fmla="*/ 755219 h 930404"/>
              <a:gd name="connsiteX0" fmla="*/ 0 w 3442448"/>
              <a:gd name="connsiteY0" fmla="*/ 849349 h 1324575"/>
              <a:gd name="connsiteX1" fmla="*/ 262218 w 3442448"/>
              <a:gd name="connsiteY1" fmla="*/ 802284 h 1324575"/>
              <a:gd name="connsiteX2" fmla="*/ 416859 w 3442448"/>
              <a:gd name="connsiteY2" fmla="*/ 809008 h 1324575"/>
              <a:gd name="connsiteX3" fmla="*/ 497542 w 3442448"/>
              <a:gd name="connsiteY3" fmla="*/ 903136 h 1324575"/>
              <a:gd name="connsiteX4" fmla="*/ 692523 w 3442448"/>
              <a:gd name="connsiteY4" fmla="*/ 775390 h 1324575"/>
              <a:gd name="connsiteX5" fmla="*/ 813547 w 3442448"/>
              <a:gd name="connsiteY5" fmla="*/ 782113 h 1324575"/>
              <a:gd name="connsiteX6" fmla="*/ 847166 w 3442448"/>
              <a:gd name="connsiteY6" fmla="*/ 909861 h 1324575"/>
              <a:gd name="connsiteX7" fmla="*/ 954742 w 3442448"/>
              <a:gd name="connsiteY7" fmla="*/ 916584 h 1324575"/>
              <a:gd name="connsiteX8" fmla="*/ 1062318 w 3442448"/>
              <a:gd name="connsiteY8" fmla="*/ 775389 h 1324575"/>
              <a:gd name="connsiteX9" fmla="*/ 1203513 w 3442448"/>
              <a:gd name="connsiteY9" fmla="*/ 358531 h 1324575"/>
              <a:gd name="connsiteX10" fmla="*/ 1290918 w 3442448"/>
              <a:gd name="connsiteY10" fmla="*/ 143379 h 1324575"/>
              <a:gd name="connsiteX11" fmla="*/ 1492624 w 3442448"/>
              <a:gd name="connsiteY11" fmla="*/ 89589 h 1324575"/>
              <a:gd name="connsiteX12" fmla="*/ 1667437 w 3442448"/>
              <a:gd name="connsiteY12" fmla="*/ 8908 h 1324575"/>
              <a:gd name="connsiteX13" fmla="*/ 1896897 w 3442448"/>
              <a:gd name="connsiteY13" fmla="*/ 319827 h 1324575"/>
              <a:gd name="connsiteX14" fmla="*/ 2077407 w 3442448"/>
              <a:gd name="connsiteY14" fmla="*/ 605926 h 1324575"/>
              <a:gd name="connsiteX15" fmla="*/ 2224627 w 3442448"/>
              <a:gd name="connsiteY15" fmla="*/ 919635 h 1324575"/>
              <a:gd name="connsiteX16" fmla="*/ 2347790 w 3442448"/>
              <a:gd name="connsiteY16" fmla="*/ 1315858 h 1324575"/>
              <a:gd name="connsiteX17" fmla="*/ 2420470 w 3442448"/>
              <a:gd name="connsiteY17" fmla="*/ 513173 h 1324575"/>
              <a:gd name="connsiteX18" fmla="*/ 2662518 w 3442448"/>
              <a:gd name="connsiteY18" fmla="*/ 566960 h 1324575"/>
              <a:gd name="connsiteX19" fmla="*/ 2817159 w 3442448"/>
              <a:gd name="connsiteY19" fmla="*/ 546790 h 1324575"/>
              <a:gd name="connsiteX20" fmla="*/ 2971800 w 3442448"/>
              <a:gd name="connsiteY20" fmla="*/ 526619 h 1324575"/>
              <a:gd name="connsiteX21" fmla="*/ 3119718 w 3442448"/>
              <a:gd name="connsiteY21" fmla="*/ 580407 h 1324575"/>
              <a:gd name="connsiteX22" fmla="*/ 3307977 w 3442448"/>
              <a:gd name="connsiteY22" fmla="*/ 540066 h 1324575"/>
              <a:gd name="connsiteX23" fmla="*/ 3442448 w 3442448"/>
              <a:gd name="connsiteY23" fmla="*/ 755219 h 1324575"/>
              <a:gd name="connsiteX0" fmla="*/ 0 w 3442448"/>
              <a:gd name="connsiteY0" fmla="*/ 849349 h 1421327"/>
              <a:gd name="connsiteX1" fmla="*/ 262218 w 3442448"/>
              <a:gd name="connsiteY1" fmla="*/ 802284 h 1421327"/>
              <a:gd name="connsiteX2" fmla="*/ 416859 w 3442448"/>
              <a:gd name="connsiteY2" fmla="*/ 809008 h 1421327"/>
              <a:gd name="connsiteX3" fmla="*/ 497542 w 3442448"/>
              <a:gd name="connsiteY3" fmla="*/ 903136 h 1421327"/>
              <a:gd name="connsiteX4" fmla="*/ 692523 w 3442448"/>
              <a:gd name="connsiteY4" fmla="*/ 775390 h 1421327"/>
              <a:gd name="connsiteX5" fmla="*/ 813547 w 3442448"/>
              <a:gd name="connsiteY5" fmla="*/ 782113 h 1421327"/>
              <a:gd name="connsiteX6" fmla="*/ 847166 w 3442448"/>
              <a:gd name="connsiteY6" fmla="*/ 909861 h 1421327"/>
              <a:gd name="connsiteX7" fmla="*/ 954742 w 3442448"/>
              <a:gd name="connsiteY7" fmla="*/ 916584 h 1421327"/>
              <a:gd name="connsiteX8" fmla="*/ 1062318 w 3442448"/>
              <a:gd name="connsiteY8" fmla="*/ 775389 h 1421327"/>
              <a:gd name="connsiteX9" fmla="*/ 1203513 w 3442448"/>
              <a:gd name="connsiteY9" fmla="*/ 358531 h 1421327"/>
              <a:gd name="connsiteX10" fmla="*/ 1290918 w 3442448"/>
              <a:gd name="connsiteY10" fmla="*/ 143379 h 1421327"/>
              <a:gd name="connsiteX11" fmla="*/ 1492624 w 3442448"/>
              <a:gd name="connsiteY11" fmla="*/ 89589 h 1421327"/>
              <a:gd name="connsiteX12" fmla="*/ 1667437 w 3442448"/>
              <a:gd name="connsiteY12" fmla="*/ 8908 h 1421327"/>
              <a:gd name="connsiteX13" fmla="*/ 1896897 w 3442448"/>
              <a:gd name="connsiteY13" fmla="*/ 319827 h 1421327"/>
              <a:gd name="connsiteX14" fmla="*/ 2077407 w 3442448"/>
              <a:gd name="connsiteY14" fmla="*/ 605926 h 1421327"/>
              <a:gd name="connsiteX15" fmla="*/ 2224627 w 3442448"/>
              <a:gd name="connsiteY15" fmla="*/ 919635 h 1421327"/>
              <a:gd name="connsiteX16" fmla="*/ 2347790 w 3442448"/>
              <a:gd name="connsiteY16" fmla="*/ 1315858 h 1421327"/>
              <a:gd name="connsiteX17" fmla="*/ 2576791 w 3442448"/>
              <a:gd name="connsiteY17" fmla="*/ 1361136 h 1421327"/>
              <a:gd name="connsiteX18" fmla="*/ 2662518 w 3442448"/>
              <a:gd name="connsiteY18" fmla="*/ 566960 h 1421327"/>
              <a:gd name="connsiteX19" fmla="*/ 2817159 w 3442448"/>
              <a:gd name="connsiteY19" fmla="*/ 546790 h 1421327"/>
              <a:gd name="connsiteX20" fmla="*/ 2971800 w 3442448"/>
              <a:gd name="connsiteY20" fmla="*/ 526619 h 1421327"/>
              <a:gd name="connsiteX21" fmla="*/ 3119718 w 3442448"/>
              <a:gd name="connsiteY21" fmla="*/ 580407 h 1421327"/>
              <a:gd name="connsiteX22" fmla="*/ 3307977 w 3442448"/>
              <a:gd name="connsiteY22" fmla="*/ 540066 h 1421327"/>
              <a:gd name="connsiteX23" fmla="*/ 3442448 w 3442448"/>
              <a:gd name="connsiteY23" fmla="*/ 755219 h 1421327"/>
              <a:gd name="connsiteX0" fmla="*/ 0 w 3442448"/>
              <a:gd name="connsiteY0" fmla="*/ 849349 h 1498369"/>
              <a:gd name="connsiteX1" fmla="*/ 262218 w 3442448"/>
              <a:gd name="connsiteY1" fmla="*/ 802284 h 1498369"/>
              <a:gd name="connsiteX2" fmla="*/ 416859 w 3442448"/>
              <a:gd name="connsiteY2" fmla="*/ 809008 h 1498369"/>
              <a:gd name="connsiteX3" fmla="*/ 497542 w 3442448"/>
              <a:gd name="connsiteY3" fmla="*/ 903136 h 1498369"/>
              <a:gd name="connsiteX4" fmla="*/ 692523 w 3442448"/>
              <a:gd name="connsiteY4" fmla="*/ 775390 h 1498369"/>
              <a:gd name="connsiteX5" fmla="*/ 813547 w 3442448"/>
              <a:gd name="connsiteY5" fmla="*/ 782113 h 1498369"/>
              <a:gd name="connsiteX6" fmla="*/ 847166 w 3442448"/>
              <a:gd name="connsiteY6" fmla="*/ 909861 h 1498369"/>
              <a:gd name="connsiteX7" fmla="*/ 954742 w 3442448"/>
              <a:gd name="connsiteY7" fmla="*/ 916584 h 1498369"/>
              <a:gd name="connsiteX8" fmla="*/ 1062318 w 3442448"/>
              <a:gd name="connsiteY8" fmla="*/ 775389 h 1498369"/>
              <a:gd name="connsiteX9" fmla="*/ 1203513 w 3442448"/>
              <a:gd name="connsiteY9" fmla="*/ 358531 h 1498369"/>
              <a:gd name="connsiteX10" fmla="*/ 1290918 w 3442448"/>
              <a:gd name="connsiteY10" fmla="*/ 143379 h 1498369"/>
              <a:gd name="connsiteX11" fmla="*/ 1492624 w 3442448"/>
              <a:gd name="connsiteY11" fmla="*/ 89589 h 1498369"/>
              <a:gd name="connsiteX12" fmla="*/ 1667437 w 3442448"/>
              <a:gd name="connsiteY12" fmla="*/ 8908 h 1498369"/>
              <a:gd name="connsiteX13" fmla="*/ 1896897 w 3442448"/>
              <a:gd name="connsiteY13" fmla="*/ 319827 h 1498369"/>
              <a:gd name="connsiteX14" fmla="*/ 2077407 w 3442448"/>
              <a:gd name="connsiteY14" fmla="*/ 605926 h 1498369"/>
              <a:gd name="connsiteX15" fmla="*/ 2224627 w 3442448"/>
              <a:gd name="connsiteY15" fmla="*/ 919635 h 1498369"/>
              <a:gd name="connsiteX16" fmla="*/ 2347790 w 3442448"/>
              <a:gd name="connsiteY16" fmla="*/ 1315858 h 1498369"/>
              <a:gd name="connsiteX17" fmla="*/ 2576791 w 3442448"/>
              <a:gd name="connsiteY17" fmla="*/ 1361136 h 1498369"/>
              <a:gd name="connsiteX18" fmla="*/ 2796554 w 3442448"/>
              <a:gd name="connsiteY18" fmla="*/ 1452125 h 1498369"/>
              <a:gd name="connsiteX19" fmla="*/ 2817159 w 3442448"/>
              <a:gd name="connsiteY19" fmla="*/ 546790 h 1498369"/>
              <a:gd name="connsiteX20" fmla="*/ 2971800 w 3442448"/>
              <a:gd name="connsiteY20" fmla="*/ 526619 h 1498369"/>
              <a:gd name="connsiteX21" fmla="*/ 3119718 w 3442448"/>
              <a:gd name="connsiteY21" fmla="*/ 580407 h 1498369"/>
              <a:gd name="connsiteX22" fmla="*/ 3307977 w 3442448"/>
              <a:gd name="connsiteY22" fmla="*/ 540066 h 1498369"/>
              <a:gd name="connsiteX23" fmla="*/ 3442448 w 3442448"/>
              <a:gd name="connsiteY23" fmla="*/ 755219 h 1498369"/>
              <a:gd name="connsiteX0" fmla="*/ 0 w 3442448"/>
              <a:gd name="connsiteY0" fmla="*/ 849349 h 1518850"/>
              <a:gd name="connsiteX1" fmla="*/ 262218 w 3442448"/>
              <a:gd name="connsiteY1" fmla="*/ 802284 h 1518850"/>
              <a:gd name="connsiteX2" fmla="*/ 416859 w 3442448"/>
              <a:gd name="connsiteY2" fmla="*/ 809008 h 1518850"/>
              <a:gd name="connsiteX3" fmla="*/ 497542 w 3442448"/>
              <a:gd name="connsiteY3" fmla="*/ 903136 h 1518850"/>
              <a:gd name="connsiteX4" fmla="*/ 692523 w 3442448"/>
              <a:gd name="connsiteY4" fmla="*/ 775390 h 1518850"/>
              <a:gd name="connsiteX5" fmla="*/ 813547 w 3442448"/>
              <a:gd name="connsiteY5" fmla="*/ 782113 h 1518850"/>
              <a:gd name="connsiteX6" fmla="*/ 847166 w 3442448"/>
              <a:gd name="connsiteY6" fmla="*/ 909861 h 1518850"/>
              <a:gd name="connsiteX7" fmla="*/ 954742 w 3442448"/>
              <a:gd name="connsiteY7" fmla="*/ 916584 h 1518850"/>
              <a:gd name="connsiteX8" fmla="*/ 1062318 w 3442448"/>
              <a:gd name="connsiteY8" fmla="*/ 775389 h 1518850"/>
              <a:gd name="connsiteX9" fmla="*/ 1203513 w 3442448"/>
              <a:gd name="connsiteY9" fmla="*/ 358531 h 1518850"/>
              <a:gd name="connsiteX10" fmla="*/ 1290918 w 3442448"/>
              <a:gd name="connsiteY10" fmla="*/ 143379 h 1518850"/>
              <a:gd name="connsiteX11" fmla="*/ 1492624 w 3442448"/>
              <a:gd name="connsiteY11" fmla="*/ 89589 h 1518850"/>
              <a:gd name="connsiteX12" fmla="*/ 1667437 w 3442448"/>
              <a:gd name="connsiteY12" fmla="*/ 8908 h 1518850"/>
              <a:gd name="connsiteX13" fmla="*/ 1896897 w 3442448"/>
              <a:gd name="connsiteY13" fmla="*/ 319827 h 1518850"/>
              <a:gd name="connsiteX14" fmla="*/ 2077407 w 3442448"/>
              <a:gd name="connsiteY14" fmla="*/ 605926 h 1518850"/>
              <a:gd name="connsiteX15" fmla="*/ 2224627 w 3442448"/>
              <a:gd name="connsiteY15" fmla="*/ 919635 h 1518850"/>
              <a:gd name="connsiteX16" fmla="*/ 2347790 w 3442448"/>
              <a:gd name="connsiteY16" fmla="*/ 1315858 h 1518850"/>
              <a:gd name="connsiteX17" fmla="*/ 2562126 w 3442448"/>
              <a:gd name="connsiteY17" fmla="*/ 1435973 h 1518850"/>
              <a:gd name="connsiteX18" fmla="*/ 2796554 w 3442448"/>
              <a:gd name="connsiteY18" fmla="*/ 1452125 h 1518850"/>
              <a:gd name="connsiteX19" fmla="*/ 2817159 w 3442448"/>
              <a:gd name="connsiteY19" fmla="*/ 546790 h 1518850"/>
              <a:gd name="connsiteX20" fmla="*/ 2971800 w 3442448"/>
              <a:gd name="connsiteY20" fmla="*/ 526619 h 1518850"/>
              <a:gd name="connsiteX21" fmla="*/ 3119718 w 3442448"/>
              <a:gd name="connsiteY21" fmla="*/ 580407 h 1518850"/>
              <a:gd name="connsiteX22" fmla="*/ 3307977 w 3442448"/>
              <a:gd name="connsiteY22" fmla="*/ 540066 h 1518850"/>
              <a:gd name="connsiteX23" fmla="*/ 3442448 w 3442448"/>
              <a:gd name="connsiteY23" fmla="*/ 755219 h 1518850"/>
              <a:gd name="connsiteX0" fmla="*/ 0 w 3442448"/>
              <a:gd name="connsiteY0" fmla="*/ 849349 h 1464644"/>
              <a:gd name="connsiteX1" fmla="*/ 262218 w 3442448"/>
              <a:gd name="connsiteY1" fmla="*/ 802284 h 1464644"/>
              <a:gd name="connsiteX2" fmla="*/ 416859 w 3442448"/>
              <a:gd name="connsiteY2" fmla="*/ 809008 h 1464644"/>
              <a:gd name="connsiteX3" fmla="*/ 497542 w 3442448"/>
              <a:gd name="connsiteY3" fmla="*/ 903136 h 1464644"/>
              <a:gd name="connsiteX4" fmla="*/ 692523 w 3442448"/>
              <a:gd name="connsiteY4" fmla="*/ 775390 h 1464644"/>
              <a:gd name="connsiteX5" fmla="*/ 813547 w 3442448"/>
              <a:gd name="connsiteY5" fmla="*/ 782113 h 1464644"/>
              <a:gd name="connsiteX6" fmla="*/ 847166 w 3442448"/>
              <a:gd name="connsiteY6" fmla="*/ 909861 h 1464644"/>
              <a:gd name="connsiteX7" fmla="*/ 954742 w 3442448"/>
              <a:gd name="connsiteY7" fmla="*/ 916584 h 1464644"/>
              <a:gd name="connsiteX8" fmla="*/ 1062318 w 3442448"/>
              <a:gd name="connsiteY8" fmla="*/ 775389 h 1464644"/>
              <a:gd name="connsiteX9" fmla="*/ 1203513 w 3442448"/>
              <a:gd name="connsiteY9" fmla="*/ 358531 h 1464644"/>
              <a:gd name="connsiteX10" fmla="*/ 1290918 w 3442448"/>
              <a:gd name="connsiteY10" fmla="*/ 143379 h 1464644"/>
              <a:gd name="connsiteX11" fmla="*/ 1492624 w 3442448"/>
              <a:gd name="connsiteY11" fmla="*/ 89589 h 1464644"/>
              <a:gd name="connsiteX12" fmla="*/ 1667437 w 3442448"/>
              <a:gd name="connsiteY12" fmla="*/ 8908 h 1464644"/>
              <a:gd name="connsiteX13" fmla="*/ 1896897 w 3442448"/>
              <a:gd name="connsiteY13" fmla="*/ 319827 h 1464644"/>
              <a:gd name="connsiteX14" fmla="*/ 2077407 w 3442448"/>
              <a:gd name="connsiteY14" fmla="*/ 605926 h 1464644"/>
              <a:gd name="connsiteX15" fmla="*/ 2224627 w 3442448"/>
              <a:gd name="connsiteY15" fmla="*/ 919635 h 1464644"/>
              <a:gd name="connsiteX16" fmla="*/ 2347790 w 3442448"/>
              <a:gd name="connsiteY16" fmla="*/ 1315858 h 1464644"/>
              <a:gd name="connsiteX17" fmla="*/ 2562126 w 3442448"/>
              <a:gd name="connsiteY17" fmla="*/ 1435973 h 1464644"/>
              <a:gd name="connsiteX18" fmla="*/ 2796554 w 3442448"/>
              <a:gd name="connsiteY18" fmla="*/ 1452125 h 1464644"/>
              <a:gd name="connsiteX19" fmla="*/ 2922630 w 3442448"/>
              <a:gd name="connsiteY19" fmla="*/ 1278609 h 1464644"/>
              <a:gd name="connsiteX20" fmla="*/ 2817159 w 3442448"/>
              <a:gd name="connsiteY20" fmla="*/ 546790 h 1464644"/>
              <a:gd name="connsiteX21" fmla="*/ 2971800 w 3442448"/>
              <a:gd name="connsiteY21" fmla="*/ 526619 h 1464644"/>
              <a:gd name="connsiteX22" fmla="*/ 3119718 w 3442448"/>
              <a:gd name="connsiteY22" fmla="*/ 580407 h 1464644"/>
              <a:gd name="connsiteX23" fmla="*/ 3307977 w 3442448"/>
              <a:gd name="connsiteY23" fmla="*/ 540066 h 1464644"/>
              <a:gd name="connsiteX24" fmla="*/ 3442448 w 3442448"/>
              <a:gd name="connsiteY24" fmla="*/ 755219 h 1464644"/>
              <a:gd name="connsiteX0" fmla="*/ 0 w 3442448"/>
              <a:gd name="connsiteY0" fmla="*/ 849349 h 1464644"/>
              <a:gd name="connsiteX1" fmla="*/ 262218 w 3442448"/>
              <a:gd name="connsiteY1" fmla="*/ 802284 h 1464644"/>
              <a:gd name="connsiteX2" fmla="*/ 416859 w 3442448"/>
              <a:gd name="connsiteY2" fmla="*/ 809008 h 1464644"/>
              <a:gd name="connsiteX3" fmla="*/ 497542 w 3442448"/>
              <a:gd name="connsiteY3" fmla="*/ 903136 h 1464644"/>
              <a:gd name="connsiteX4" fmla="*/ 692523 w 3442448"/>
              <a:gd name="connsiteY4" fmla="*/ 775390 h 1464644"/>
              <a:gd name="connsiteX5" fmla="*/ 813547 w 3442448"/>
              <a:gd name="connsiteY5" fmla="*/ 782113 h 1464644"/>
              <a:gd name="connsiteX6" fmla="*/ 847166 w 3442448"/>
              <a:gd name="connsiteY6" fmla="*/ 909861 h 1464644"/>
              <a:gd name="connsiteX7" fmla="*/ 954742 w 3442448"/>
              <a:gd name="connsiteY7" fmla="*/ 916584 h 1464644"/>
              <a:gd name="connsiteX8" fmla="*/ 1062318 w 3442448"/>
              <a:gd name="connsiteY8" fmla="*/ 775389 h 1464644"/>
              <a:gd name="connsiteX9" fmla="*/ 1203513 w 3442448"/>
              <a:gd name="connsiteY9" fmla="*/ 358531 h 1464644"/>
              <a:gd name="connsiteX10" fmla="*/ 1290918 w 3442448"/>
              <a:gd name="connsiteY10" fmla="*/ 143379 h 1464644"/>
              <a:gd name="connsiteX11" fmla="*/ 1492624 w 3442448"/>
              <a:gd name="connsiteY11" fmla="*/ 89589 h 1464644"/>
              <a:gd name="connsiteX12" fmla="*/ 1667437 w 3442448"/>
              <a:gd name="connsiteY12" fmla="*/ 8908 h 1464644"/>
              <a:gd name="connsiteX13" fmla="*/ 1896897 w 3442448"/>
              <a:gd name="connsiteY13" fmla="*/ 319827 h 1464644"/>
              <a:gd name="connsiteX14" fmla="*/ 2077407 w 3442448"/>
              <a:gd name="connsiteY14" fmla="*/ 605926 h 1464644"/>
              <a:gd name="connsiteX15" fmla="*/ 2224627 w 3442448"/>
              <a:gd name="connsiteY15" fmla="*/ 919635 h 1464644"/>
              <a:gd name="connsiteX16" fmla="*/ 2347790 w 3442448"/>
              <a:gd name="connsiteY16" fmla="*/ 1315858 h 1464644"/>
              <a:gd name="connsiteX17" fmla="*/ 2562126 w 3442448"/>
              <a:gd name="connsiteY17" fmla="*/ 1435973 h 1464644"/>
              <a:gd name="connsiteX18" fmla="*/ 2796554 w 3442448"/>
              <a:gd name="connsiteY18" fmla="*/ 1452125 h 1464644"/>
              <a:gd name="connsiteX19" fmla="*/ 2922630 w 3442448"/>
              <a:gd name="connsiteY19" fmla="*/ 1278609 h 1464644"/>
              <a:gd name="connsiteX20" fmla="*/ 3003251 w 3442448"/>
              <a:gd name="connsiteY20" fmla="*/ 361061 h 1464644"/>
              <a:gd name="connsiteX21" fmla="*/ 2971800 w 3442448"/>
              <a:gd name="connsiteY21" fmla="*/ 526619 h 1464644"/>
              <a:gd name="connsiteX22" fmla="*/ 3119718 w 3442448"/>
              <a:gd name="connsiteY22" fmla="*/ 580407 h 1464644"/>
              <a:gd name="connsiteX23" fmla="*/ 3307977 w 3442448"/>
              <a:gd name="connsiteY23" fmla="*/ 540066 h 1464644"/>
              <a:gd name="connsiteX24" fmla="*/ 3442448 w 3442448"/>
              <a:gd name="connsiteY24" fmla="*/ 755219 h 1464644"/>
              <a:gd name="connsiteX0" fmla="*/ 0 w 3442448"/>
              <a:gd name="connsiteY0" fmla="*/ 849349 h 1464644"/>
              <a:gd name="connsiteX1" fmla="*/ 262218 w 3442448"/>
              <a:gd name="connsiteY1" fmla="*/ 802284 h 1464644"/>
              <a:gd name="connsiteX2" fmla="*/ 416859 w 3442448"/>
              <a:gd name="connsiteY2" fmla="*/ 809008 h 1464644"/>
              <a:gd name="connsiteX3" fmla="*/ 497542 w 3442448"/>
              <a:gd name="connsiteY3" fmla="*/ 903136 h 1464644"/>
              <a:gd name="connsiteX4" fmla="*/ 692523 w 3442448"/>
              <a:gd name="connsiteY4" fmla="*/ 775390 h 1464644"/>
              <a:gd name="connsiteX5" fmla="*/ 813547 w 3442448"/>
              <a:gd name="connsiteY5" fmla="*/ 782113 h 1464644"/>
              <a:gd name="connsiteX6" fmla="*/ 847166 w 3442448"/>
              <a:gd name="connsiteY6" fmla="*/ 909861 h 1464644"/>
              <a:gd name="connsiteX7" fmla="*/ 954742 w 3442448"/>
              <a:gd name="connsiteY7" fmla="*/ 916584 h 1464644"/>
              <a:gd name="connsiteX8" fmla="*/ 1062318 w 3442448"/>
              <a:gd name="connsiteY8" fmla="*/ 775389 h 1464644"/>
              <a:gd name="connsiteX9" fmla="*/ 1203513 w 3442448"/>
              <a:gd name="connsiteY9" fmla="*/ 358531 h 1464644"/>
              <a:gd name="connsiteX10" fmla="*/ 1290918 w 3442448"/>
              <a:gd name="connsiteY10" fmla="*/ 143379 h 1464644"/>
              <a:gd name="connsiteX11" fmla="*/ 1492624 w 3442448"/>
              <a:gd name="connsiteY11" fmla="*/ 89589 h 1464644"/>
              <a:gd name="connsiteX12" fmla="*/ 1667437 w 3442448"/>
              <a:gd name="connsiteY12" fmla="*/ 8908 h 1464644"/>
              <a:gd name="connsiteX13" fmla="*/ 1896897 w 3442448"/>
              <a:gd name="connsiteY13" fmla="*/ 319827 h 1464644"/>
              <a:gd name="connsiteX14" fmla="*/ 2077407 w 3442448"/>
              <a:gd name="connsiteY14" fmla="*/ 605926 h 1464644"/>
              <a:gd name="connsiteX15" fmla="*/ 2224627 w 3442448"/>
              <a:gd name="connsiteY15" fmla="*/ 919635 h 1464644"/>
              <a:gd name="connsiteX16" fmla="*/ 2347790 w 3442448"/>
              <a:gd name="connsiteY16" fmla="*/ 1315858 h 1464644"/>
              <a:gd name="connsiteX17" fmla="*/ 2562126 w 3442448"/>
              <a:gd name="connsiteY17" fmla="*/ 1435973 h 1464644"/>
              <a:gd name="connsiteX18" fmla="*/ 2796554 w 3442448"/>
              <a:gd name="connsiteY18" fmla="*/ 1452125 h 1464644"/>
              <a:gd name="connsiteX19" fmla="*/ 2922630 w 3442448"/>
              <a:gd name="connsiteY19" fmla="*/ 1278609 h 1464644"/>
              <a:gd name="connsiteX20" fmla="*/ 3003251 w 3442448"/>
              <a:gd name="connsiteY20" fmla="*/ 361061 h 1464644"/>
              <a:gd name="connsiteX21" fmla="*/ 3299165 w 3442448"/>
              <a:gd name="connsiteY21" fmla="*/ 266516 h 1464644"/>
              <a:gd name="connsiteX22" fmla="*/ 3119718 w 3442448"/>
              <a:gd name="connsiteY22" fmla="*/ 580407 h 1464644"/>
              <a:gd name="connsiteX23" fmla="*/ 3307977 w 3442448"/>
              <a:gd name="connsiteY23" fmla="*/ 540066 h 1464644"/>
              <a:gd name="connsiteX24" fmla="*/ 3442448 w 3442448"/>
              <a:gd name="connsiteY24" fmla="*/ 755219 h 1464644"/>
              <a:gd name="connsiteX0" fmla="*/ 0 w 3498300"/>
              <a:gd name="connsiteY0" fmla="*/ 849349 h 1464644"/>
              <a:gd name="connsiteX1" fmla="*/ 262218 w 3498300"/>
              <a:gd name="connsiteY1" fmla="*/ 802284 h 1464644"/>
              <a:gd name="connsiteX2" fmla="*/ 416859 w 3498300"/>
              <a:gd name="connsiteY2" fmla="*/ 809008 h 1464644"/>
              <a:gd name="connsiteX3" fmla="*/ 497542 w 3498300"/>
              <a:gd name="connsiteY3" fmla="*/ 903136 h 1464644"/>
              <a:gd name="connsiteX4" fmla="*/ 692523 w 3498300"/>
              <a:gd name="connsiteY4" fmla="*/ 775390 h 1464644"/>
              <a:gd name="connsiteX5" fmla="*/ 813547 w 3498300"/>
              <a:gd name="connsiteY5" fmla="*/ 782113 h 1464644"/>
              <a:gd name="connsiteX6" fmla="*/ 847166 w 3498300"/>
              <a:gd name="connsiteY6" fmla="*/ 909861 h 1464644"/>
              <a:gd name="connsiteX7" fmla="*/ 954742 w 3498300"/>
              <a:gd name="connsiteY7" fmla="*/ 916584 h 1464644"/>
              <a:gd name="connsiteX8" fmla="*/ 1062318 w 3498300"/>
              <a:gd name="connsiteY8" fmla="*/ 775389 h 1464644"/>
              <a:gd name="connsiteX9" fmla="*/ 1203513 w 3498300"/>
              <a:gd name="connsiteY9" fmla="*/ 358531 h 1464644"/>
              <a:gd name="connsiteX10" fmla="*/ 1290918 w 3498300"/>
              <a:gd name="connsiteY10" fmla="*/ 143379 h 1464644"/>
              <a:gd name="connsiteX11" fmla="*/ 1492624 w 3498300"/>
              <a:gd name="connsiteY11" fmla="*/ 89589 h 1464644"/>
              <a:gd name="connsiteX12" fmla="*/ 1667437 w 3498300"/>
              <a:gd name="connsiteY12" fmla="*/ 8908 h 1464644"/>
              <a:gd name="connsiteX13" fmla="*/ 1896897 w 3498300"/>
              <a:gd name="connsiteY13" fmla="*/ 319827 h 1464644"/>
              <a:gd name="connsiteX14" fmla="*/ 2077407 w 3498300"/>
              <a:gd name="connsiteY14" fmla="*/ 605926 h 1464644"/>
              <a:gd name="connsiteX15" fmla="*/ 2224627 w 3498300"/>
              <a:gd name="connsiteY15" fmla="*/ 919635 h 1464644"/>
              <a:gd name="connsiteX16" fmla="*/ 2347790 w 3498300"/>
              <a:gd name="connsiteY16" fmla="*/ 1315858 h 1464644"/>
              <a:gd name="connsiteX17" fmla="*/ 2562126 w 3498300"/>
              <a:gd name="connsiteY17" fmla="*/ 1435973 h 1464644"/>
              <a:gd name="connsiteX18" fmla="*/ 2796554 w 3498300"/>
              <a:gd name="connsiteY18" fmla="*/ 1452125 h 1464644"/>
              <a:gd name="connsiteX19" fmla="*/ 2922630 w 3498300"/>
              <a:gd name="connsiteY19" fmla="*/ 1278609 h 1464644"/>
              <a:gd name="connsiteX20" fmla="*/ 3003251 w 3498300"/>
              <a:gd name="connsiteY20" fmla="*/ 361061 h 1464644"/>
              <a:gd name="connsiteX21" fmla="*/ 3299165 w 3498300"/>
              <a:gd name="connsiteY21" fmla="*/ 266516 h 1464644"/>
              <a:gd name="connsiteX22" fmla="*/ 3119718 w 3498300"/>
              <a:gd name="connsiteY22" fmla="*/ 580407 h 1464644"/>
              <a:gd name="connsiteX23" fmla="*/ 3495104 w 3498300"/>
              <a:gd name="connsiteY23" fmla="*/ 304401 h 1464644"/>
              <a:gd name="connsiteX24" fmla="*/ 3307977 w 3498300"/>
              <a:gd name="connsiteY24" fmla="*/ 540066 h 1464644"/>
              <a:gd name="connsiteX25" fmla="*/ 3442448 w 3498300"/>
              <a:gd name="connsiteY25" fmla="*/ 755219 h 1464644"/>
              <a:gd name="connsiteX0" fmla="*/ 0 w 3498300"/>
              <a:gd name="connsiteY0" fmla="*/ 849349 h 1464644"/>
              <a:gd name="connsiteX1" fmla="*/ 262218 w 3498300"/>
              <a:gd name="connsiteY1" fmla="*/ 802284 h 1464644"/>
              <a:gd name="connsiteX2" fmla="*/ 416859 w 3498300"/>
              <a:gd name="connsiteY2" fmla="*/ 809008 h 1464644"/>
              <a:gd name="connsiteX3" fmla="*/ 497542 w 3498300"/>
              <a:gd name="connsiteY3" fmla="*/ 903136 h 1464644"/>
              <a:gd name="connsiteX4" fmla="*/ 692523 w 3498300"/>
              <a:gd name="connsiteY4" fmla="*/ 775390 h 1464644"/>
              <a:gd name="connsiteX5" fmla="*/ 813547 w 3498300"/>
              <a:gd name="connsiteY5" fmla="*/ 782113 h 1464644"/>
              <a:gd name="connsiteX6" fmla="*/ 847166 w 3498300"/>
              <a:gd name="connsiteY6" fmla="*/ 909861 h 1464644"/>
              <a:gd name="connsiteX7" fmla="*/ 954742 w 3498300"/>
              <a:gd name="connsiteY7" fmla="*/ 916584 h 1464644"/>
              <a:gd name="connsiteX8" fmla="*/ 1062318 w 3498300"/>
              <a:gd name="connsiteY8" fmla="*/ 775389 h 1464644"/>
              <a:gd name="connsiteX9" fmla="*/ 1203513 w 3498300"/>
              <a:gd name="connsiteY9" fmla="*/ 358531 h 1464644"/>
              <a:gd name="connsiteX10" fmla="*/ 1290918 w 3498300"/>
              <a:gd name="connsiteY10" fmla="*/ 143379 h 1464644"/>
              <a:gd name="connsiteX11" fmla="*/ 1492624 w 3498300"/>
              <a:gd name="connsiteY11" fmla="*/ 89589 h 1464644"/>
              <a:gd name="connsiteX12" fmla="*/ 1667437 w 3498300"/>
              <a:gd name="connsiteY12" fmla="*/ 8908 h 1464644"/>
              <a:gd name="connsiteX13" fmla="*/ 1896897 w 3498300"/>
              <a:gd name="connsiteY13" fmla="*/ 319827 h 1464644"/>
              <a:gd name="connsiteX14" fmla="*/ 2077407 w 3498300"/>
              <a:gd name="connsiteY14" fmla="*/ 605926 h 1464644"/>
              <a:gd name="connsiteX15" fmla="*/ 2224627 w 3498300"/>
              <a:gd name="connsiteY15" fmla="*/ 919635 h 1464644"/>
              <a:gd name="connsiteX16" fmla="*/ 2347790 w 3498300"/>
              <a:gd name="connsiteY16" fmla="*/ 1315858 h 1464644"/>
              <a:gd name="connsiteX17" fmla="*/ 2562126 w 3498300"/>
              <a:gd name="connsiteY17" fmla="*/ 1435973 h 1464644"/>
              <a:gd name="connsiteX18" fmla="*/ 2796554 w 3498300"/>
              <a:gd name="connsiteY18" fmla="*/ 1452125 h 1464644"/>
              <a:gd name="connsiteX19" fmla="*/ 2922630 w 3498300"/>
              <a:gd name="connsiteY19" fmla="*/ 1278609 h 1464644"/>
              <a:gd name="connsiteX20" fmla="*/ 3003251 w 3498300"/>
              <a:gd name="connsiteY20" fmla="*/ 361061 h 1464644"/>
              <a:gd name="connsiteX21" fmla="*/ 3299165 w 3498300"/>
              <a:gd name="connsiteY21" fmla="*/ 266516 h 1464644"/>
              <a:gd name="connsiteX22" fmla="*/ 3454528 w 3498300"/>
              <a:gd name="connsiteY22" fmla="*/ 216209 h 1464644"/>
              <a:gd name="connsiteX23" fmla="*/ 3495104 w 3498300"/>
              <a:gd name="connsiteY23" fmla="*/ 304401 h 1464644"/>
              <a:gd name="connsiteX24" fmla="*/ 3307977 w 3498300"/>
              <a:gd name="connsiteY24" fmla="*/ 540066 h 1464644"/>
              <a:gd name="connsiteX25" fmla="*/ 3442448 w 3498300"/>
              <a:gd name="connsiteY25" fmla="*/ 755219 h 1464644"/>
              <a:gd name="connsiteX0" fmla="*/ 0 w 3643240"/>
              <a:gd name="connsiteY0" fmla="*/ 849349 h 1464644"/>
              <a:gd name="connsiteX1" fmla="*/ 262218 w 3643240"/>
              <a:gd name="connsiteY1" fmla="*/ 802284 h 1464644"/>
              <a:gd name="connsiteX2" fmla="*/ 416859 w 3643240"/>
              <a:gd name="connsiteY2" fmla="*/ 809008 h 1464644"/>
              <a:gd name="connsiteX3" fmla="*/ 497542 w 3643240"/>
              <a:gd name="connsiteY3" fmla="*/ 903136 h 1464644"/>
              <a:gd name="connsiteX4" fmla="*/ 692523 w 3643240"/>
              <a:gd name="connsiteY4" fmla="*/ 775390 h 1464644"/>
              <a:gd name="connsiteX5" fmla="*/ 813547 w 3643240"/>
              <a:gd name="connsiteY5" fmla="*/ 782113 h 1464644"/>
              <a:gd name="connsiteX6" fmla="*/ 847166 w 3643240"/>
              <a:gd name="connsiteY6" fmla="*/ 909861 h 1464644"/>
              <a:gd name="connsiteX7" fmla="*/ 954742 w 3643240"/>
              <a:gd name="connsiteY7" fmla="*/ 916584 h 1464644"/>
              <a:gd name="connsiteX8" fmla="*/ 1062318 w 3643240"/>
              <a:gd name="connsiteY8" fmla="*/ 775389 h 1464644"/>
              <a:gd name="connsiteX9" fmla="*/ 1203513 w 3643240"/>
              <a:gd name="connsiteY9" fmla="*/ 358531 h 1464644"/>
              <a:gd name="connsiteX10" fmla="*/ 1290918 w 3643240"/>
              <a:gd name="connsiteY10" fmla="*/ 143379 h 1464644"/>
              <a:gd name="connsiteX11" fmla="*/ 1492624 w 3643240"/>
              <a:gd name="connsiteY11" fmla="*/ 89589 h 1464644"/>
              <a:gd name="connsiteX12" fmla="*/ 1667437 w 3643240"/>
              <a:gd name="connsiteY12" fmla="*/ 8908 h 1464644"/>
              <a:gd name="connsiteX13" fmla="*/ 1896897 w 3643240"/>
              <a:gd name="connsiteY13" fmla="*/ 319827 h 1464644"/>
              <a:gd name="connsiteX14" fmla="*/ 2077407 w 3643240"/>
              <a:gd name="connsiteY14" fmla="*/ 605926 h 1464644"/>
              <a:gd name="connsiteX15" fmla="*/ 2224627 w 3643240"/>
              <a:gd name="connsiteY15" fmla="*/ 919635 h 1464644"/>
              <a:gd name="connsiteX16" fmla="*/ 2347790 w 3643240"/>
              <a:gd name="connsiteY16" fmla="*/ 1315858 h 1464644"/>
              <a:gd name="connsiteX17" fmla="*/ 2562126 w 3643240"/>
              <a:gd name="connsiteY17" fmla="*/ 1435973 h 1464644"/>
              <a:gd name="connsiteX18" fmla="*/ 2796554 w 3643240"/>
              <a:gd name="connsiteY18" fmla="*/ 1452125 h 1464644"/>
              <a:gd name="connsiteX19" fmla="*/ 2922630 w 3643240"/>
              <a:gd name="connsiteY19" fmla="*/ 1278609 h 1464644"/>
              <a:gd name="connsiteX20" fmla="*/ 3003251 w 3643240"/>
              <a:gd name="connsiteY20" fmla="*/ 361061 h 1464644"/>
              <a:gd name="connsiteX21" fmla="*/ 3299165 w 3643240"/>
              <a:gd name="connsiteY21" fmla="*/ 266516 h 1464644"/>
              <a:gd name="connsiteX22" fmla="*/ 3454528 w 3643240"/>
              <a:gd name="connsiteY22" fmla="*/ 216209 h 1464644"/>
              <a:gd name="connsiteX23" fmla="*/ 3495104 w 3643240"/>
              <a:gd name="connsiteY23" fmla="*/ 304401 h 1464644"/>
              <a:gd name="connsiteX24" fmla="*/ 3642801 w 3643240"/>
              <a:gd name="connsiteY24" fmla="*/ 473322 h 1464644"/>
              <a:gd name="connsiteX25" fmla="*/ 3442448 w 3643240"/>
              <a:gd name="connsiteY25" fmla="*/ 755219 h 1464644"/>
              <a:gd name="connsiteX0" fmla="*/ 0 w 3992890"/>
              <a:gd name="connsiteY0" fmla="*/ 849349 h 1464644"/>
              <a:gd name="connsiteX1" fmla="*/ 262218 w 3992890"/>
              <a:gd name="connsiteY1" fmla="*/ 802284 h 1464644"/>
              <a:gd name="connsiteX2" fmla="*/ 416859 w 3992890"/>
              <a:gd name="connsiteY2" fmla="*/ 809008 h 1464644"/>
              <a:gd name="connsiteX3" fmla="*/ 497542 w 3992890"/>
              <a:gd name="connsiteY3" fmla="*/ 903136 h 1464644"/>
              <a:gd name="connsiteX4" fmla="*/ 692523 w 3992890"/>
              <a:gd name="connsiteY4" fmla="*/ 775390 h 1464644"/>
              <a:gd name="connsiteX5" fmla="*/ 813547 w 3992890"/>
              <a:gd name="connsiteY5" fmla="*/ 782113 h 1464644"/>
              <a:gd name="connsiteX6" fmla="*/ 847166 w 3992890"/>
              <a:gd name="connsiteY6" fmla="*/ 909861 h 1464644"/>
              <a:gd name="connsiteX7" fmla="*/ 954742 w 3992890"/>
              <a:gd name="connsiteY7" fmla="*/ 916584 h 1464644"/>
              <a:gd name="connsiteX8" fmla="*/ 1062318 w 3992890"/>
              <a:gd name="connsiteY8" fmla="*/ 775389 h 1464644"/>
              <a:gd name="connsiteX9" fmla="*/ 1203513 w 3992890"/>
              <a:gd name="connsiteY9" fmla="*/ 358531 h 1464644"/>
              <a:gd name="connsiteX10" fmla="*/ 1290918 w 3992890"/>
              <a:gd name="connsiteY10" fmla="*/ 143379 h 1464644"/>
              <a:gd name="connsiteX11" fmla="*/ 1492624 w 3992890"/>
              <a:gd name="connsiteY11" fmla="*/ 89589 h 1464644"/>
              <a:gd name="connsiteX12" fmla="*/ 1667437 w 3992890"/>
              <a:gd name="connsiteY12" fmla="*/ 8908 h 1464644"/>
              <a:gd name="connsiteX13" fmla="*/ 1896897 w 3992890"/>
              <a:gd name="connsiteY13" fmla="*/ 319827 h 1464644"/>
              <a:gd name="connsiteX14" fmla="*/ 2077407 w 3992890"/>
              <a:gd name="connsiteY14" fmla="*/ 605926 h 1464644"/>
              <a:gd name="connsiteX15" fmla="*/ 2224627 w 3992890"/>
              <a:gd name="connsiteY15" fmla="*/ 919635 h 1464644"/>
              <a:gd name="connsiteX16" fmla="*/ 2347790 w 3992890"/>
              <a:gd name="connsiteY16" fmla="*/ 1315858 h 1464644"/>
              <a:gd name="connsiteX17" fmla="*/ 2562126 w 3992890"/>
              <a:gd name="connsiteY17" fmla="*/ 1435973 h 1464644"/>
              <a:gd name="connsiteX18" fmla="*/ 2796554 w 3992890"/>
              <a:gd name="connsiteY18" fmla="*/ 1452125 h 1464644"/>
              <a:gd name="connsiteX19" fmla="*/ 2922630 w 3992890"/>
              <a:gd name="connsiteY19" fmla="*/ 1278609 h 1464644"/>
              <a:gd name="connsiteX20" fmla="*/ 3003251 w 3992890"/>
              <a:gd name="connsiteY20" fmla="*/ 361061 h 1464644"/>
              <a:gd name="connsiteX21" fmla="*/ 3299165 w 3992890"/>
              <a:gd name="connsiteY21" fmla="*/ 266516 h 1464644"/>
              <a:gd name="connsiteX22" fmla="*/ 3454528 w 3992890"/>
              <a:gd name="connsiteY22" fmla="*/ 216209 h 1464644"/>
              <a:gd name="connsiteX23" fmla="*/ 3495104 w 3992890"/>
              <a:gd name="connsiteY23" fmla="*/ 304401 h 1464644"/>
              <a:gd name="connsiteX24" fmla="*/ 3642801 w 3992890"/>
              <a:gd name="connsiteY24" fmla="*/ 473322 h 1464644"/>
              <a:gd name="connsiteX25" fmla="*/ 3992890 w 3992890"/>
              <a:gd name="connsiteY25" fmla="*/ 257220 h 1464644"/>
              <a:gd name="connsiteX0" fmla="*/ 0 w 3992890"/>
              <a:gd name="connsiteY0" fmla="*/ 849349 h 1464644"/>
              <a:gd name="connsiteX1" fmla="*/ 262218 w 3992890"/>
              <a:gd name="connsiteY1" fmla="*/ 802284 h 1464644"/>
              <a:gd name="connsiteX2" fmla="*/ 416859 w 3992890"/>
              <a:gd name="connsiteY2" fmla="*/ 809008 h 1464644"/>
              <a:gd name="connsiteX3" fmla="*/ 497542 w 3992890"/>
              <a:gd name="connsiteY3" fmla="*/ 903136 h 1464644"/>
              <a:gd name="connsiteX4" fmla="*/ 692523 w 3992890"/>
              <a:gd name="connsiteY4" fmla="*/ 775390 h 1464644"/>
              <a:gd name="connsiteX5" fmla="*/ 813547 w 3992890"/>
              <a:gd name="connsiteY5" fmla="*/ 782113 h 1464644"/>
              <a:gd name="connsiteX6" fmla="*/ 847166 w 3992890"/>
              <a:gd name="connsiteY6" fmla="*/ 909861 h 1464644"/>
              <a:gd name="connsiteX7" fmla="*/ 954742 w 3992890"/>
              <a:gd name="connsiteY7" fmla="*/ 916584 h 1464644"/>
              <a:gd name="connsiteX8" fmla="*/ 1062318 w 3992890"/>
              <a:gd name="connsiteY8" fmla="*/ 775389 h 1464644"/>
              <a:gd name="connsiteX9" fmla="*/ 1203513 w 3992890"/>
              <a:gd name="connsiteY9" fmla="*/ 358531 h 1464644"/>
              <a:gd name="connsiteX10" fmla="*/ 1290918 w 3992890"/>
              <a:gd name="connsiteY10" fmla="*/ 143379 h 1464644"/>
              <a:gd name="connsiteX11" fmla="*/ 1492624 w 3992890"/>
              <a:gd name="connsiteY11" fmla="*/ 89589 h 1464644"/>
              <a:gd name="connsiteX12" fmla="*/ 1667437 w 3992890"/>
              <a:gd name="connsiteY12" fmla="*/ 8908 h 1464644"/>
              <a:gd name="connsiteX13" fmla="*/ 1896897 w 3992890"/>
              <a:gd name="connsiteY13" fmla="*/ 319827 h 1464644"/>
              <a:gd name="connsiteX14" fmla="*/ 2077407 w 3992890"/>
              <a:gd name="connsiteY14" fmla="*/ 605926 h 1464644"/>
              <a:gd name="connsiteX15" fmla="*/ 2224627 w 3992890"/>
              <a:gd name="connsiteY15" fmla="*/ 919635 h 1464644"/>
              <a:gd name="connsiteX16" fmla="*/ 2347790 w 3992890"/>
              <a:gd name="connsiteY16" fmla="*/ 1315858 h 1464644"/>
              <a:gd name="connsiteX17" fmla="*/ 2562126 w 3992890"/>
              <a:gd name="connsiteY17" fmla="*/ 1435973 h 1464644"/>
              <a:gd name="connsiteX18" fmla="*/ 2796554 w 3992890"/>
              <a:gd name="connsiteY18" fmla="*/ 1452125 h 1464644"/>
              <a:gd name="connsiteX19" fmla="*/ 2922630 w 3992890"/>
              <a:gd name="connsiteY19" fmla="*/ 1278609 h 1464644"/>
              <a:gd name="connsiteX20" fmla="*/ 3003251 w 3992890"/>
              <a:gd name="connsiteY20" fmla="*/ 361061 h 1464644"/>
              <a:gd name="connsiteX21" fmla="*/ 3299165 w 3992890"/>
              <a:gd name="connsiteY21" fmla="*/ 266516 h 1464644"/>
              <a:gd name="connsiteX22" fmla="*/ 3454528 w 3992890"/>
              <a:gd name="connsiteY22" fmla="*/ 216209 h 1464644"/>
              <a:gd name="connsiteX23" fmla="*/ 3495104 w 3992890"/>
              <a:gd name="connsiteY23" fmla="*/ 304401 h 1464644"/>
              <a:gd name="connsiteX24" fmla="*/ 3762045 w 3992890"/>
              <a:gd name="connsiteY24" fmla="*/ 235510 h 1464644"/>
              <a:gd name="connsiteX25" fmla="*/ 3992890 w 3992890"/>
              <a:gd name="connsiteY25" fmla="*/ 257220 h 1464644"/>
              <a:gd name="connsiteX0" fmla="*/ 0 w 3992890"/>
              <a:gd name="connsiteY0" fmla="*/ 849349 h 1464644"/>
              <a:gd name="connsiteX1" fmla="*/ 262218 w 3992890"/>
              <a:gd name="connsiteY1" fmla="*/ 802284 h 1464644"/>
              <a:gd name="connsiteX2" fmla="*/ 416859 w 3992890"/>
              <a:gd name="connsiteY2" fmla="*/ 809008 h 1464644"/>
              <a:gd name="connsiteX3" fmla="*/ 497542 w 3992890"/>
              <a:gd name="connsiteY3" fmla="*/ 903136 h 1464644"/>
              <a:gd name="connsiteX4" fmla="*/ 692523 w 3992890"/>
              <a:gd name="connsiteY4" fmla="*/ 775390 h 1464644"/>
              <a:gd name="connsiteX5" fmla="*/ 813547 w 3992890"/>
              <a:gd name="connsiteY5" fmla="*/ 782113 h 1464644"/>
              <a:gd name="connsiteX6" fmla="*/ 847166 w 3992890"/>
              <a:gd name="connsiteY6" fmla="*/ 909861 h 1464644"/>
              <a:gd name="connsiteX7" fmla="*/ 954742 w 3992890"/>
              <a:gd name="connsiteY7" fmla="*/ 916584 h 1464644"/>
              <a:gd name="connsiteX8" fmla="*/ 1062318 w 3992890"/>
              <a:gd name="connsiteY8" fmla="*/ 775389 h 1464644"/>
              <a:gd name="connsiteX9" fmla="*/ 1203513 w 3992890"/>
              <a:gd name="connsiteY9" fmla="*/ 358531 h 1464644"/>
              <a:gd name="connsiteX10" fmla="*/ 1290918 w 3992890"/>
              <a:gd name="connsiteY10" fmla="*/ 143379 h 1464644"/>
              <a:gd name="connsiteX11" fmla="*/ 1492624 w 3992890"/>
              <a:gd name="connsiteY11" fmla="*/ 89589 h 1464644"/>
              <a:gd name="connsiteX12" fmla="*/ 1667437 w 3992890"/>
              <a:gd name="connsiteY12" fmla="*/ 8908 h 1464644"/>
              <a:gd name="connsiteX13" fmla="*/ 1896897 w 3992890"/>
              <a:gd name="connsiteY13" fmla="*/ 319827 h 1464644"/>
              <a:gd name="connsiteX14" fmla="*/ 2077407 w 3992890"/>
              <a:gd name="connsiteY14" fmla="*/ 605926 h 1464644"/>
              <a:gd name="connsiteX15" fmla="*/ 2224627 w 3992890"/>
              <a:gd name="connsiteY15" fmla="*/ 919635 h 1464644"/>
              <a:gd name="connsiteX16" fmla="*/ 2347790 w 3992890"/>
              <a:gd name="connsiteY16" fmla="*/ 1315858 h 1464644"/>
              <a:gd name="connsiteX17" fmla="*/ 2562126 w 3992890"/>
              <a:gd name="connsiteY17" fmla="*/ 1435973 h 1464644"/>
              <a:gd name="connsiteX18" fmla="*/ 2796554 w 3992890"/>
              <a:gd name="connsiteY18" fmla="*/ 1452125 h 1464644"/>
              <a:gd name="connsiteX19" fmla="*/ 2922630 w 3992890"/>
              <a:gd name="connsiteY19" fmla="*/ 1278609 h 1464644"/>
              <a:gd name="connsiteX20" fmla="*/ 3003251 w 3992890"/>
              <a:gd name="connsiteY20" fmla="*/ 361061 h 1464644"/>
              <a:gd name="connsiteX21" fmla="*/ 3299165 w 3992890"/>
              <a:gd name="connsiteY21" fmla="*/ 266516 h 1464644"/>
              <a:gd name="connsiteX22" fmla="*/ 3454528 w 3992890"/>
              <a:gd name="connsiteY22" fmla="*/ 216209 h 1464644"/>
              <a:gd name="connsiteX23" fmla="*/ 3577163 w 3992890"/>
              <a:gd name="connsiteY23" fmla="*/ 200392 h 1464644"/>
              <a:gd name="connsiteX24" fmla="*/ 3762045 w 3992890"/>
              <a:gd name="connsiteY24" fmla="*/ 235510 h 1464644"/>
              <a:gd name="connsiteX25" fmla="*/ 3992890 w 3992890"/>
              <a:gd name="connsiteY25" fmla="*/ 257220 h 1464644"/>
              <a:gd name="connsiteX0" fmla="*/ 0 w 3992890"/>
              <a:gd name="connsiteY0" fmla="*/ 849349 h 1464644"/>
              <a:gd name="connsiteX1" fmla="*/ 262218 w 3992890"/>
              <a:gd name="connsiteY1" fmla="*/ 802284 h 1464644"/>
              <a:gd name="connsiteX2" fmla="*/ 416859 w 3992890"/>
              <a:gd name="connsiteY2" fmla="*/ 809008 h 1464644"/>
              <a:gd name="connsiteX3" fmla="*/ 497542 w 3992890"/>
              <a:gd name="connsiteY3" fmla="*/ 903136 h 1464644"/>
              <a:gd name="connsiteX4" fmla="*/ 692523 w 3992890"/>
              <a:gd name="connsiteY4" fmla="*/ 775390 h 1464644"/>
              <a:gd name="connsiteX5" fmla="*/ 813547 w 3992890"/>
              <a:gd name="connsiteY5" fmla="*/ 782113 h 1464644"/>
              <a:gd name="connsiteX6" fmla="*/ 847166 w 3992890"/>
              <a:gd name="connsiteY6" fmla="*/ 909861 h 1464644"/>
              <a:gd name="connsiteX7" fmla="*/ 954742 w 3992890"/>
              <a:gd name="connsiteY7" fmla="*/ 916584 h 1464644"/>
              <a:gd name="connsiteX8" fmla="*/ 1062318 w 3992890"/>
              <a:gd name="connsiteY8" fmla="*/ 775389 h 1464644"/>
              <a:gd name="connsiteX9" fmla="*/ 1270521 w 3992890"/>
              <a:gd name="connsiteY9" fmla="*/ 31440 h 1464644"/>
              <a:gd name="connsiteX10" fmla="*/ 1290918 w 3992890"/>
              <a:gd name="connsiteY10" fmla="*/ 143379 h 1464644"/>
              <a:gd name="connsiteX11" fmla="*/ 1492624 w 3992890"/>
              <a:gd name="connsiteY11" fmla="*/ 89589 h 1464644"/>
              <a:gd name="connsiteX12" fmla="*/ 1667437 w 3992890"/>
              <a:gd name="connsiteY12" fmla="*/ 8908 h 1464644"/>
              <a:gd name="connsiteX13" fmla="*/ 1896897 w 3992890"/>
              <a:gd name="connsiteY13" fmla="*/ 319827 h 1464644"/>
              <a:gd name="connsiteX14" fmla="*/ 2077407 w 3992890"/>
              <a:gd name="connsiteY14" fmla="*/ 605926 h 1464644"/>
              <a:gd name="connsiteX15" fmla="*/ 2224627 w 3992890"/>
              <a:gd name="connsiteY15" fmla="*/ 919635 h 1464644"/>
              <a:gd name="connsiteX16" fmla="*/ 2347790 w 3992890"/>
              <a:gd name="connsiteY16" fmla="*/ 1315858 h 1464644"/>
              <a:gd name="connsiteX17" fmla="*/ 2562126 w 3992890"/>
              <a:gd name="connsiteY17" fmla="*/ 1435973 h 1464644"/>
              <a:gd name="connsiteX18" fmla="*/ 2796554 w 3992890"/>
              <a:gd name="connsiteY18" fmla="*/ 1452125 h 1464644"/>
              <a:gd name="connsiteX19" fmla="*/ 2922630 w 3992890"/>
              <a:gd name="connsiteY19" fmla="*/ 1278609 h 1464644"/>
              <a:gd name="connsiteX20" fmla="*/ 3003251 w 3992890"/>
              <a:gd name="connsiteY20" fmla="*/ 361061 h 1464644"/>
              <a:gd name="connsiteX21" fmla="*/ 3299165 w 3992890"/>
              <a:gd name="connsiteY21" fmla="*/ 266516 h 1464644"/>
              <a:gd name="connsiteX22" fmla="*/ 3454528 w 3992890"/>
              <a:gd name="connsiteY22" fmla="*/ 216209 h 1464644"/>
              <a:gd name="connsiteX23" fmla="*/ 3577163 w 3992890"/>
              <a:gd name="connsiteY23" fmla="*/ 200392 h 1464644"/>
              <a:gd name="connsiteX24" fmla="*/ 3762045 w 3992890"/>
              <a:gd name="connsiteY24" fmla="*/ 235510 h 1464644"/>
              <a:gd name="connsiteX25" fmla="*/ 3992890 w 3992890"/>
              <a:gd name="connsiteY25" fmla="*/ 257220 h 1464644"/>
              <a:gd name="connsiteX0" fmla="*/ 0 w 3992890"/>
              <a:gd name="connsiteY0" fmla="*/ 936248 h 1551543"/>
              <a:gd name="connsiteX1" fmla="*/ 262218 w 3992890"/>
              <a:gd name="connsiteY1" fmla="*/ 889183 h 1551543"/>
              <a:gd name="connsiteX2" fmla="*/ 416859 w 3992890"/>
              <a:gd name="connsiteY2" fmla="*/ 895907 h 1551543"/>
              <a:gd name="connsiteX3" fmla="*/ 497542 w 3992890"/>
              <a:gd name="connsiteY3" fmla="*/ 990035 h 1551543"/>
              <a:gd name="connsiteX4" fmla="*/ 692523 w 3992890"/>
              <a:gd name="connsiteY4" fmla="*/ 862289 h 1551543"/>
              <a:gd name="connsiteX5" fmla="*/ 813547 w 3992890"/>
              <a:gd name="connsiteY5" fmla="*/ 869012 h 1551543"/>
              <a:gd name="connsiteX6" fmla="*/ 847166 w 3992890"/>
              <a:gd name="connsiteY6" fmla="*/ 996760 h 1551543"/>
              <a:gd name="connsiteX7" fmla="*/ 954742 w 3992890"/>
              <a:gd name="connsiteY7" fmla="*/ 1003483 h 1551543"/>
              <a:gd name="connsiteX8" fmla="*/ 1062318 w 3992890"/>
              <a:gd name="connsiteY8" fmla="*/ 862288 h 1551543"/>
              <a:gd name="connsiteX9" fmla="*/ 1270521 w 3992890"/>
              <a:gd name="connsiteY9" fmla="*/ 118339 h 1551543"/>
              <a:gd name="connsiteX10" fmla="*/ 1469453 w 3992890"/>
              <a:gd name="connsiteY10" fmla="*/ 7227 h 1551543"/>
              <a:gd name="connsiteX11" fmla="*/ 1492624 w 3992890"/>
              <a:gd name="connsiteY11" fmla="*/ 176488 h 1551543"/>
              <a:gd name="connsiteX12" fmla="*/ 1667437 w 3992890"/>
              <a:gd name="connsiteY12" fmla="*/ 95807 h 1551543"/>
              <a:gd name="connsiteX13" fmla="*/ 1896897 w 3992890"/>
              <a:gd name="connsiteY13" fmla="*/ 406726 h 1551543"/>
              <a:gd name="connsiteX14" fmla="*/ 2077407 w 3992890"/>
              <a:gd name="connsiteY14" fmla="*/ 692825 h 1551543"/>
              <a:gd name="connsiteX15" fmla="*/ 2224627 w 3992890"/>
              <a:gd name="connsiteY15" fmla="*/ 1006534 h 1551543"/>
              <a:gd name="connsiteX16" fmla="*/ 2347790 w 3992890"/>
              <a:gd name="connsiteY16" fmla="*/ 1402757 h 1551543"/>
              <a:gd name="connsiteX17" fmla="*/ 2562126 w 3992890"/>
              <a:gd name="connsiteY17" fmla="*/ 1522872 h 1551543"/>
              <a:gd name="connsiteX18" fmla="*/ 2796554 w 3992890"/>
              <a:gd name="connsiteY18" fmla="*/ 1539024 h 1551543"/>
              <a:gd name="connsiteX19" fmla="*/ 2922630 w 3992890"/>
              <a:gd name="connsiteY19" fmla="*/ 1365508 h 1551543"/>
              <a:gd name="connsiteX20" fmla="*/ 3003251 w 3992890"/>
              <a:gd name="connsiteY20" fmla="*/ 447960 h 1551543"/>
              <a:gd name="connsiteX21" fmla="*/ 3299165 w 3992890"/>
              <a:gd name="connsiteY21" fmla="*/ 353415 h 1551543"/>
              <a:gd name="connsiteX22" fmla="*/ 3454528 w 3992890"/>
              <a:gd name="connsiteY22" fmla="*/ 303108 h 1551543"/>
              <a:gd name="connsiteX23" fmla="*/ 3577163 w 3992890"/>
              <a:gd name="connsiteY23" fmla="*/ 287291 h 1551543"/>
              <a:gd name="connsiteX24" fmla="*/ 3762045 w 3992890"/>
              <a:gd name="connsiteY24" fmla="*/ 322409 h 1551543"/>
              <a:gd name="connsiteX25" fmla="*/ 3992890 w 3992890"/>
              <a:gd name="connsiteY25" fmla="*/ 344119 h 1551543"/>
              <a:gd name="connsiteX0" fmla="*/ 0 w 3992890"/>
              <a:gd name="connsiteY0" fmla="*/ 932846 h 1548141"/>
              <a:gd name="connsiteX1" fmla="*/ 262218 w 3992890"/>
              <a:gd name="connsiteY1" fmla="*/ 885781 h 1548141"/>
              <a:gd name="connsiteX2" fmla="*/ 416859 w 3992890"/>
              <a:gd name="connsiteY2" fmla="*/ 892505 h 1548141"/>
              <a:gd name="connsiteX3" fmla="*/ 497542 w 3992890"/>
              <a:gd name="connsiteY3" fmla="*/ 986633 h 1548141"/>
              <a:gd name="connsiteX4" fmla="*/ 692523 w 3992890"/>
              <a:gd name="connsiteY4" fmla="*/ 858887 h 1548141"/>
              <a:gd name="connsiteX5" fmla="*/ 813547 w 3992890"/>
              <a:gd name="connsiteY5" fmla="*/ 865610 h 1548141"/>
              <a:gd name="connsiteX6" fmla="*/ 847166 w 3992890"/>
              <a:gd name="connsiteY6" fmla="*/ 993358 h 1548141"/>
              <a:gd name="connsiteX7" fmla="*/ 954742 w 3992890"/>
              <a:gd name="connsiteY7" fmla="*/ 1000081 h 1548141"/>
              <a:gd name="connsiteX8" fmla="*/ 1062318 w 3992890"/>
              <a:gd name="connsiteY8" fmla="*/ 858886 h 1548141"/>
              <a:gd name="connsiteX9" fmla="*/ 1270521 w 3992890"/>
              <a:gd name="connsiteY9" fmla="*/ 114937 h 1548141"/>
              <a:gd name="connsiteX10" fmla="*/ 1469453 w 3992890"/>
              <a:gd name="connsiteY10" fmla="*/ 3825 h 1548141"/>
              <a:gd name="connsiteX11" fmla="*/ 1574525 w 3992890"/>
              <a:gd name="connsiteY11" fmla="*/ 31849 h 1548141"/>
              <a:gd name="connsiteX12" fmla="*/ 1667437 w 3992890"/>
              <a:gd name="connsiteY12" fmla="*/ 92405 h 1548141"/>
              <a:gd name="connsiteX13" fmla="*/ 1896897 w 3992890"/>
              <a:gd name="connsiteY13" fmla="*/ 403324 h 1548141"/>
              <a:gd name="connsiteX14" fmla="*/ 2077407 w 3992890"/>
              <a:gd name="connsiteY14" fmla="*/ 689423 h 1548141"/>
              <a:gd name="connsiteX15" fmla="*/ 2224627 w 3992890"/>
              <a:gd name="connsiteY15" fmla="*/ 1003132 h 1548141"/>
              <a:gd name="connsiteX16" fmla="*/ 2347790 w 3992890"/>
              <a:gd name="connsiteY16" fmla="*/ 1399355 h 1548141"/>
              <a:gd name="connsiteX17" fmla="*/ 2562126 w 3992890"/>
              <a:gd name="connsiteY17" fmla="*/ 1519470 h 1548141"/>
              <a:gd name="connsiteX18" fmla="*/ 2796554 w 3992890"/>
              <a:gd name="connsiteY18" fmla="*/ 1535622 h 1548141"/>
              <a:gd name="connsiteX19" fmla="*/ 2922630 w 3992890"/>
              <a:gd name="connsiteY19" fmla="*/ 1362106 h 1548141"/>
              <a:gd name="connsiteX20" fmla="*/ 3003251 w 3992890"/>
              <a:gd name="connsiteY20" fmla="*/ 444558 h 1548141"/>
              <a:gd name="connsiteX21" fmla="*/ 3299165 w 3992890"/>
              <a:gd name="connsiteY21" fmla="*/ 350013 h 1548141"/>
              <a:gd name="connsiteX22" fmla="*/ 3454528 w 3992890"/>
              <a:gd name="connsiteY22" fmla="*/ 299706 h 1548141"/>
              <a:gd name="connsiteX23" fmla="*/ 3577163 w 3992890"/>
              <a:gd name="connsiteY23" fmla="*/ 283889 h 1548141"/>
              <a:gd name="connsiteX24" fmla="*/ 3762045 w 3992890"/>
              <a:gd name="connsiteY24" fmla="*/ 319007 h 1548141"/>
              <a:gd name="connsiteX25" fmla="*/ 3992890 w 3992890"/>
              <a:gd name="connsiteY25" fmla="*/ 340717 h 1548141"/>
              <a:gd name="connsiteX0" fmla="*/ 0 w 3992890"/>
              <a:gd name="connsiteY0" fmla="*/ 932846 h 1548141"/>
              <a:gd name="connsiteX1" fmla="*/ 262218 w 3992890"/>
              <a:gd name="connsiteY1" fmla="*/ 885781 h 1548141"/>
              <a:gd name="connsiteX2" fmla="*/ 416859 w 3992890"/>
              <a:gd name="connsiteY2" fmla="*/ 892505 h 1548141"/>
              <a:gd name="connsiteX3" fmla="*/ 497542 w 3992890"/>
              <a:gd name="connsiteY3" fmla="*/ 986633 h 1548141"/>
              <a:gd name="connsiteX4" fmla="*/ 692523 w 3992890"/>
              <a:gd name="connsiteY4" fmla="*/ 858887 h 1548141"/>
              <a:gd name="connsiteX5" fmla="*/ 813547 w 3992890"/>
              <a:gd name="connsiteY5" fmla="*/ 865610 h 1548141"/>
              <a:gd name="connsiteX6" fmla="*/ 847166 w 3992890"/>
              <a:gd name="connsiteY6" fmla="*/ 993358 h 1548141"/>
              <a:gd name="connsiteX7" fmla="*/ 954742 w 3992890"/>
              <a:gd name="connsiteY7" fmla="*/ 1000081 h 1548141"/>
              <a:gd name="connsiteX8" fmla="*/ 1062318 w 3992890"/>
              <a:gd name="connsiteY8" fmla="*/ 858886 h 1548141"/>
              <a:gd name="connsiteX9" fmla="*/ 1270521 w 3992890"/>
              <a:gd name="connsiteY9" fmla="*/ 114937 h 1548141"/>
              <a:gd name="connsiteX10" fmla="*/ 1469453 w 3992890"/>
              <a:gd name="connsiteY10" fmla="*/ 3825 h 1548141"/>
              <a:gd name="connsiteX11" fmla="*/ 1574525 w 3992890"/>
              <a:gd name="connsiteY11" fmla="*/ 31849 h 1548141"/>
              <a:gd name="connsiteX12" fmla="*/ 1667437 w 3992890"/>
              <a:gd name="connsiteY12" fmla="*/ 92405 h 1548141"/>
              <a:gd name="connsiteX13" fmla="*/ 1896897 w 3992890"/>
              <a:gd name="connsiteY13" fmla="*/ 403324 h 1548141"/>
              <a:gd name="connsiteX14" fmla="*/ 2077407 w 3992890"/>
              <a:gd name="connsiteY14" fmla="*/ 689423 h 1548141"/>
              <a:gd name="connsiteX15" fmla="*/ 2358628 w 3992890"/>
              <a:gd name="connsiteY15" fmla="*/ 795249 h 1548141"/>
              <a:gd name="connsiteX16" fmla="*/ 2347790 w 3992890"/>
              <a:gd name="connsiteY16" fmla="*/ 1399355 h 1548141"/>
              <a:gd name="connsiteX17" fmla="*/ 2562126 w 3992890"/>
              <a:gd name="connsiteY17" fmla="*/ 1519470 h 1548141"/>
              <a:gd name="connsiteX18" fmla="*/ 2796554 w 3992890"/>
              <a:gd name="connsiteY18" fmla="*/ 1535622 h 1548141"/>
              <a:gd name="connsiteX19" fmla="*/ 2922630 w 3992890"/>
              <a:gd name="connsiteY19" fmla="*/ 1362106 h 1548141"/>
              <a:gd name="connsiteX20" fmla="*/ 3003251 w 3992890"/>
              <a:gd name="connsiteY20" fmla="*/ 444558 h 1548141"/>
              <a:gd name="connsiteX21" fmla="*/ 3299165 w 3992890"/>
              <a:gd name="connsiteY21" fmla="*/ 350013 h 1548141"/>
              <a:gd name="connsiteX22" fmla="*/ 3454528 w 3992890"/>
              <a:gd name="connsiteY22" fmla="*/ 299706 h 1548141"/>
              <a:gd name="connsiteX23" fmla="*/ 3577163 w 3992890"/>
              <a:gd name="connsiteY23" fmla="*/ 283889 h 1548141"/>
              <a:gd name="connsiteX24" fmla="*/ 3762045 w 3992890"/>
              <a:gd name="connsiteY24" fmla="*/ 319007 h 1548141"/>
              <a:gd name="connsiteX25" fmla="*/ 3992890 w 3992890"/>
              <a:gd name="connsiteY25" fmla="*/ 340717 h 1548141"/>
              <a:gd name="connsiteX0" fmla="*/ 0 w 3992890"/>
              <a:gd name="connsiteY0" fmla="*/ 932846 h 1581098"/>
              <a:gd name="connsiteX1" fmla="*/ 262218 w 3992890"/>
              <a:gd name="connsiteY1" fmla="*/ 885781 h 1581098"/>
              <a:gd name="connsiteX2" fmla="*/ 416859 w 3992890"/>
              <a:gd name="connsiteY2" fmla="*/ 892505 h 1581098"/>
              <a:gd name="connsiteX3" fmla="*/ 497542 w 3992890"/>
              <a:gd name="connsiteY3" fmla="*/ 986633 h 1581098"/>
              <a:gd name="connsiteX4" fmla="*/ 692523 w 3992890"/>
              <a:gd name="connsiteY4" fmla="*/ 858887 h 1581098"/>
              <a:gd name="connsiteX5" fmla="*/ 813547 w 3992890"/>
              <a:gd name="connsiteY5" fmla="*/ 865610 h 1581098"/>
              <a:gd name="connsiteX6" fmla="*/ 847166 w 3992890"/>
              <a:gd name="connsiteY6" fmla="*/ 993358 h 1581098"/>
              <a:gd name="connsiteX7" fmla="*/ 954742 w 3992890"/>
              <a:gd name="connsiteY7" fmla="*/ 1000081 h 1581098"/>
              <a:gd name="connsiteX8" fmla="*/ 1062318 w 3992890"/>
              <a:gd name="connsiteY8" fmla="*/ 858886 h 1581098"/>
              <a:gd name="connsiteX9" fmla="*/ 1270521 w 3992890"/>
              <a:gd name="connsiteY9" fmla="*/ 114937 h 1581098"/>
              <a:gd name="connsiteX10" fmla="*/ 1469453 w 3992890"/>
              <a:gd name="connsiteY10" fmla="*/ 3825 h 1581098"/>
              <a:gd name="connsiteX11" fmla="*/ 1574525 w 3992890"/>
              <a:gd name="connsiteY11" fmla="*/ 31849 h 1581098"/>
              <a:gd name="connsiteX12" fmla="*/ 1667437 w 3992890"/>
              <a:gd name="connsiteY12" fmla="*/ 92405 h 1581098"/>
              <a:gd name="connsiteX13" fmla="*/ 1896897 w 3992890"/>
              <a:gd name="connsiteY13" fmla="*/ 403324 h 1581098"/>
              <a:gd name="connsiteX14" fmla="*/ 2077407 w 3992890"/>
              <a:gd name="connsiteY14" fmla="*/ 689423 h 1581098"/>
              <a:gd name="connsiteX15" fmla="*/ 2358628 w 3992890"/>
              <a:gd name="connsiteY15" fmla="*/ 795249 h 1581098"/>
              <a:gd name="connsiteX16" fmla="*/ 2727148 w 3992890"/>
              <a:gd name="connsiteY16" fmla="*/ 864395 h 1581098"/>
              <a:gd name="connsiteX17" fmla="*/ 2562126 w 3992890"/>
              <a:gd name="connsiteY17" fmla="*/ 1519470 h 1581098"/>
              <a:gd name="connsiteX18" fmla="*/ 2796554 w 3992890"/>
              <a:gd name="connsiteY18" fmla="*/ 1535622 h 1581098"/>
              <a:gd name="connsiteX19" fmla="*/ 2922630 w 3992890"/>
              <a:gd name="connsiteY19" fmla="*/ 1362106 h 1581098"/>
              <a:gd name="connsiteX20" fmla="*/ 3003251 w 3992890"/>
              <a:gd name="connsiteY20" fmla="*/ 444558 h 1581098"/>
              <a:gd name="connsiteX21" fmla="*/ 3299165 w 3992890"/>
              <a:gd name="connsiteY21" fmla="*/ 350013 h 1581098"/>
              <a:gd name="connsiteX22" fmla="*/ 3454528 w 3992890"/>
              <a:gd name="connsiteY22" fmla="*/ 299706 h 1581098"/>
              <a:gd name="connsiteX23" fmla="*/ 3577163 w 3992890"/>
              <a:gd name="connsiteY23" fmla="*/ 283889 h 1581098"/>
              <a:gd name="connsiteX24" fmla="*/ 3762045 w 3992890"/>
              <a:gd name="connsiteY24" fmla="*/ 319007 h 1581098"/>
              <a:gd name="connsiteX25" fmla="*/ 3992890 w 3992890"/>
              <a:gd name="connsiteY25" fmla="*/ 340717 h 1581098"/>
              <a:gd name="connsiteX0" fmla="*/ 0 w 3762045"/>
              <a:gd name="connsiteY0" fmla="*/ 932846 h 1581098"/>
              <a:gd name="connsiteX1" fmla="*/ 262218 w 3762045"/>
              <a:gd name="connsiteY1" fmla="*/ 885781 h 1581098"/>
              <a:gd name="connsiteX2" fmla="*/ 416859 w 3762045"/>
              <a:gd name="connsiteY2" fmla="*/ 892505 h 1581098"/>
              <a:gd name="connsiteX3" fmla="*/ 497542 w 3762045"/>
              <a:gd name="connsiteY3" fmla="*/ 986633 h 1581098"/>
              <a:gd name="connsiteX4" fmla="*/ 692523 w 3762045"/>
              <a:gd name="connsiteY4" fmla="*/ 858887 h 1581098"/>
              <a:gd name="connsiteX5" fmla="*/ 813547 w 3762045"/>
              <a:gd name="connsiteY5" fmla="*/ 865610 h 1581098"/>
              <a:gd name="connsiteX6" fmla="*/ 847166 w 3762045"/>
              <a:gd name="connsiteY6" fmla="*/ 993358 h 1581098"/>
              <a:gd name="connsiteX7" fmla="*/ 954742 w 3762045"/>
              <a:gd name="connsiteY7" fmla="*/ 1000081 h 1581098"/>
              <a:gd name="connsiteX8" fmla="*/ 1062318 w 3762045"/>
              <a:gd name="connsiteY8" fmla="*/ 858886 h 1581098"/>
              <a:gd name="connsiteX9" fmla="*/ 1270521 w 3762045"/>
              <a:gd name="connsiteY9" fmla="*/ 114937 h 1581098"/>
              <a:gd name="connsiteX10" fmla="*/ 1469453 w 3762045"/>
              <a:gd name="connsiteY10" fmla="*/ 3825 h 1581098"/>
              <a:gd name="connsiteX11" fmla="*/ 1574525 w 3762045"/>
              <a:gd name="connsiteY11" fmla="*/ 31849 h 1581098"/>
              <a:gd name="connsiteX12" fmla="*/ 1667437 w 3762045"/>
              <a:gd name="connsiteY12" fmla="*/ 92405 h 1581098"/>
              <a:gd name="connsiteX13" fmla="*/ 1896897 w 3762045"/>
              <a:gd name="connsiteY13" fmla="*/ 403324 h 1581098"/>
              <a:gd name="connsiteX14" fmla="*/ 2077407 w 3762045"/>
              <a:gd name="connsiteY14" fmla="*/ 689423 h 1581098"/>
              <a:gd name="connsiteX15" fmla="*/ 2358628 w 3762045"/>
              <a:gd name="connsiteY15" fmla="*/ 795249 h 1581098"/>
              <a:gd name="connsiteX16" fmla="*/ 2727148 w 3762045"/>
              <a:gd name="connsiteY16" fmla="*/ 864395 h 1581098"/>
              <a:gd name="connsiteX17" fmla="*/ 2562126 w 3762045"/>
              <a:gd name="connsiteY17" fmla="*/ 1519470 h 1581098"/>
              <a:gd name="connsiteX18" fmla="*/ 2796554 w 3762045"/>
              <a:gd name="connsiteY18" fmla="*/ 1535622 h 1581098"/>
              <a:gd name="connsiteX19" fmla="*/ 2922630 w 3762045"/>
              <a:gd name="connsiteY19" fmla="*/ 1362106 h 1581098"/>
              <a:gd name="connsiteX20" fmla="*/ 3003251 w 3762045"/>
              <a:gd name="connsiteY20" fmla="*/ 444558 h 1581098"/>
              <a:gd name="connsiteX21" fmla="*/ 3299165 w 3762045"/>
              <a:gd name="connsiteY21" fmla="*/ 350013 h 1581098"/>
              <a:gd name="connsiteX22" fmla="*/ 3454528 w 3762045"/>
              <a:gd name="connsiteY22" fmla="*/ 299706 h 1581098"/>
              <a:gd name="connsiteX23" fmla="*/ 3577163 w 3762045"/>
              <a:gd name="connsiteY23" fmla="*/ 283889 h 1581098"/>
              <a:gd name="connsiteX24" fmla="*/ 3762045 w 3762045"/>
              <a:gd name="connsiteY24" fmla="*/ 319007 h 1581098"/>
              <a:gd name="connsiteX0" fmla="*/ 0 w 3577163"/>
              <a:gd name="connsiteY0" fmla="*/ 932846 h 1581098"/>
              <a:gd name="connsiteX1" fmla="*/ 262218 w 3577163"/>
              <a:gd name="connsiteY1" fmla="*/ 885781 h 1581098"/>
              <a:gd name="connsiteX2" fmla="*/ 416859 w 3577163"/>
              <a:gd name="connsiteY2" fmla="*/ 892505 h 1581098"/>
              <a:gd name="connsiteX3" fmla="*/ 497542 w 3577163"/>
              <a:gd name="connsiteY3" fmla="*/ 986633 h 1581098"/>
              <a:gd name="connsiteX4" fmla="*/ 692523 w 3577163"/>
              <a:gd name="connsiteY4" fmla="*/ 858887 h 1581098"/>
              <a:gd name="connsiteX5" fmla="*/ 813547 w 3577163"/>
              <a:gd name="connsiteY5" fmla="*/ 865610 h 1581098"/>
              <a:gd name="connsiteX6" fmla="*/ 847166 w 3577163"/>
              <a:gd name="connsiteY6" fmla="*/ 993358 h 1581098"/>
              <a:gd name="connsiteX7" fmla="*/ 954742 w 3577163"/>
              <a:gd name="connsiteY7" fmla="*/ 1000081 h 1581098"/>
              <a:gd name="connsiteX8" fmla="*/ 1062318 w 3577163"/>
              <a:gd name="connsiteY8" fmla="*/ 858886 h 1581098"/>
              <a:gd name="connsiteX9" fmla="*/ 1270521 w 3577163"/>
              <a:gd name="connsiteY9" fmla="*/ 114937 h 1581098"/>
              <a:gd name="connsiteX10" fmla="*/ 1469453 w 3577163"/>
              <a:gd name="connsiteY10" fmla="*/ 3825 h 1581098"/>
              <a:gd name="connsiteX11" fmla="*/ 1574525 w 3577163"/>
              <a:gd name="connsiteY11" fmla="*/ 31849 h 1581098"/>
              <a:gd name="connsiteX12" fmla="*/ 1667437 w 3577163"/>
              <a:gd name="connsiteY12" fmla="*/ 92405 h 1581098"/>
              <a:gd name="connsiteX13" fmla="*/ 1896897 w 3577163"/>
              <a:gd name="connsiteY13" fmla="*/ 403324 h 1581098"/>
              <a:gd name="connsiteX14" fmla="*/ 2077407 w 3577163"/>
              <a:gd name="connsiteY14" fmla="*/ 689423 h 1581098"/>
              <a:gd name="connsiteX15" fmla="*/ 2358628 w 3577163"/>
              <a:gd name="connsiteY15" fmla="*/ 795249 h 1581098"/>
              <a:gd name="connsiteX16" fmla="*/ 2727148 w 3577163"/>
              <a:gd name="connsiteY16" fmla="*/ 864395 h 1581098"/>
              <a:gd name="connsiteX17" fmla="*/ 2562126 w 3577163"/>
              <a:gd name="connsiteY17" fmla="*/ 1519470 h 1581098"/>
              <a:gd name="connsiteX18" fmla="*/ 2796554 w 3577163"/>
              <a:gd name="connsiteY18" fmla="*/ 1535622 h 1581098"/>
              <a:gd name="connsiteX19" fmla="*/ 2922630 w 3577163"/>
              <a:gd name="connsiteY19" fmla="*/ 1362106 h 1581098"/>
              <a:gd name="connsiteX20" fmla="*/ 3003251 w 3577163"/>
              <a:gd name="connsiteY20" fmla="*/ 444558 h 1581098"/>
              <a:gd name="connsiteX21" fmla="*/ 3299165 w 3577163"/>
              <a:gd name="connsiteY21" fmla="*/ 350013 h 1581098"/>
              <a:gd name="connsiteX22" fmla="*/ 3454528 w 3577163"/>
              <a:gd name="connsiteY22" fmla="*/ 299706 h 1581098"/>
              <a:gd name="connsiteX23" fmla="*/ 3577163 w 3577163"/>
              <a:gd name="connsiteY23" fmla="*/ 283889 h 1581098"/>
              <a:gd name="connsiteX0" fmla="*/ 0 w 3454528"/>
              <a:gd name="connsiteY0" fmla="*/ 932846 h 1581098"/>
              <a:gd name="connsiteX1" fmla="*/ 262218 w 3454528"/>
              <a:gd name="connsiteY1" fmla="*/ 885781 h 1581098"/>
              <a:gd name="connsiteX2" fmla="*/ 416859 w 3454528"/>
              <a:gd name="connsiteY2" fmla="*/ 892505 h 1581098"/>
              <a:gd name="connsiteX3" fmla="*/ 497542 w 3454528"/>
              <a:gd name="connsiteY3" fmla="*/ 986633 h 1581098"/>
              <a:gd name="connsiteX4" fmla="*/ 692523 w 3454528"/>
              <a:gd name="connsiteY4" fmla="*/ 858887 h 1581098"/>
              <a:gd name="connsiteX5" fmla="*/ 813547 w 3454528"/>
              <a:gd name="connsiteY5" fmla="*/ 865610 h 1581098"/>
              <a:gd name="connsiteX6" fmla="*/ 847166 w 3454528"/>
              <a:gd name="connsiteY6" fmla="*/ 993358 h 1581098"/>
              <a:gd name="connsiteX7" fmla="*/ 954742 w 3454528"/>
              <a:gd name="connsiteY7" fmla="*/ 1000081 h 1581098"/>
              <a:gd name="connsiteX8" fmla="*/ 1062318 w 3454528"/>
              <a:gd name="connsiteY8" fmla="*/ 858886 h 1581098"/>
              <a:gd name="connsiteX9" fmla="*/ 1270521 w 3454528"/>
              <a:gd name="connsiteY9" fmla="*/ 114937 h 1581098"/>
              <a:gd name="connsiteX10" fmla="*/ 1469453 w 3454528"/>
              <a:gd name="connsiteY10" fmla="*/ 3825 h 1581098"/>
              <a:gd name="connsiteX11" fmla="*/ 1574525 w 3454528"/>
              <a:gd name="connsiteY11" fmla="*/ 31849 h 1581098"/>
              <a:gd name="connsiteX12" fmla="*/ 1667437 w 3454528"/>
              <a:gd name="connsiteY12" fmla="*/ 92405 h 1581098"/>
              <a:gd name="connsiteX13" fmla="*/ 1896897 w 3454528"/>
              <a:gd name="connsiteY13" fmla="*/ 403324 h 1581098"/>
              <a:gd name="connsiteX14" fmla="*/ 2077407 w 3454528"/>
              <a:gd name="connsiteY14" fmla="*/ 689423 h 1581098"/>
              <a:gd name="connsiteX15" fmla="*/ 2358628 w 3454528"/>
              <a:gd name="connsiteY15" fmla="*/ 795249 h 1581098"/>
              <a:gd name="connsiteX16" fmla="*/ 2727148 w 3454528"/>
              <a:gd name="connsiteY16" fmla="*/ 864395 h 1581098"/>
              <a:gd name="connsiteX17" fmla="*/ 2562126 w 3454528"/>
              <a:gd name="connsiteY17" fmla="*/ 1519470 h 1581098"/>
              <a:gd name="connsiteX18" fmla="*/ 2796554 w 3454528"/>
              <a:gd name="connsiteY18" fmla="*/ 1535622 h 1581098"/>
              <a:gd name="connsiteX19" fmla="*/ 2922630 w 3454528"/>
              <a:gd name="connsiteY19" fmla="*/ 1362106 h 1581098"/>
              <a:gd name="connsiteX20" fmla="*/ 3003251 w 3454528"/>
              <a:gd name="connsiteY20" fmla="*/ 444558 h 1581098"/>
              <a:gd name="connsiteX21" fmla="*/ 3299165 w 3454528"/>
              <a:gd name="connsiteY21" fmla="*/ 350013 h 1581098"/>
              <a:gd name="connsiteX22" fmla="*/ 3454528 w 3454528"/>
              <a:gd name="connsiteY22" fmla="*/ 299706 h 1581098"/>
              <a:gd name="connsiteX0" fmla="*/ 0 w 3299165"/>
              <a:gd name="connsiteY0" fmla="*/ 932846 h 1581098"/>
              <a:gd name="connsiteX1" fmla="*/ 262218 w 3299165"/>
              <a:gd name="connsiteY1" fmla="*/ 885781 h 1581098"/>
              <a:gd name="connsiteX2" fmla="*/ 416859 w 3299165"/>
              <a:gd name="connsiteY2" fmla="*/ 892505 h 1581098"/>
              <a:gd name="connsiteX3" fmla="*/ 497542 w 3299165"/>
              <a:gd name="connsiteY3" fmla="*/ 986633 h 1581098"/>
              <a:gd name="connsiteX4" fmla="*/ 692523 w 3299165"/>
              <a:gd name="connsiteY4" fmla="*/ 858887 h 1581098"/>
              <a:gd name="connsiteX5" fmla="*/ 813547 w 3299165"/>
              <a:gd name="connsiteY5" fmla="*/ 865610 h 1581098"/>
              <a:gd name="connsiteX6" fmla="*/ 847166 w 3299165"/>
              <a:gd name="connsiteY6" fmla="*/ 993358 h 1581098"/>
              <a:gd name="connsiteX7" fmla="*/ 954742 w 3299165"/>
              <a:gd name="connsiteY7" fmla="*/ 1000081 h 1581098"/>
              <a:gd name="connsiteX8" fmla="*/ 1062318 w 3299165"/>
              <a:gd name="connsiteY8" fmla="*/ 858886 h 1581098"/>
              <a:gd name="connsiteX9" fmla="*/ 1270521 w 3299165"/>
              <a:gd name="connsiteY9" fmla="*/ 114937 h 1581098"/>
              <a:gd name="connsiteX10" fmla="*/ 1469453 w 3299165"/>
              <a:gd name="connsiteY10" fmla="*/ 3825 h 1581098"/>
              <a:gd name="connsiteX11" fmla="*/ 1574525 w 3299165"/>
              <a:gd name="connsiteY11" fmla="*/ 31849 h 1581098"/>
              <a:gd name="connsiteX12" fmla="*/ 1667437 w 3299165"/>
              <a:gd name="connsiteY12" fmla="*/ 92405 h 1581098"/>
              <a:gd name="connsiteX13" fmla="*/ 1896897 w 3299165"/>
              <a:gd name="connsiteY13" fmla="*/ 403324 h 1581098"/>
              <a:gd name="connsiteX14" fmla="*/ 2077407 w 3299165"/>
              <a:gd name="connsiteY14" fmla="*/ 689423 h 1581098"/>
              <a:gd name="connsiteX15" fmla="*/ 2358628 w 3299165"/>
              <a:gd name="connsiteY15" fmla="*/ 795249 h 1581098"/>
              <a:gd name="connsiteX16" fmla="*/ 2727148 w 3299165"/>
              <a:gd name="connsiteY16" fmla="*/ 864395 h 1581098"/>
              <a:gd name="connsiteX17" fmla="*/ 2562126 w 3299165"/>
              <a:gd name="connsiteY17" fmla="*/ 1519470 h 1581098"/>
              <a:gd name="connsiteX18" fmla="*/ 2796554 w 3299165"/>
              <a:gd name="connsiteY18" fmla="*/ 1535622 h 1581098"/>
              <a:gd name="connsiteX19" fmla="*/ 2922630 w 3299165"/>
              <a:gd name="connsiteY19" fmla="*/ 1362106 h 1581098"/>
              <a:gd name="connsiteX20" fmla="*/ 3003251 w 3299165"/>
              <a:gd name="connsiteY20" fmla="*/ 444558 h 1581098"/>
              <a:gd name="connsiteX21" fmla="*/ 3299165 w 3299165"/>
              <a:gd name="connsiteY21" fmla="*/ 350013 h 1581098"/>
              <a:gd name="connsiteX0" fmla="*/ 0 w 3003251"/>
              <a:gd name="connsiteY0" fmla="*/ 932846 h 1581098"/>
              <a:gd name="connsiteX1" fmla="*/ 262218 w 3003251"/>
              <a:gd name="connsiteY1" fmla="*/ 885781 h 1581098"/>
              <a:gd name="connsiteX2" fmla="*/ 416859 w 3003251"/>
              <a:gd name="connsiteY2" fmla="*/ 892505 h 1581098"/>
              <a:gd name="connsiteX3" fmla="*/ 497542 w 3003251"/>
              <a:gd name="connsiteY3" fmla="*/ 986633 h 1581098"/>
              <a:gd name="connsiteX4" fmla="*/ 692523 w 3003251"/>
              <a:gd name="connsiteY4" fmla="*/ 858887 h 1581098"/>
              <a:gd name="connsiteX5" fmla="*/ 813547 w 3003251"/>
              <a:gd name="connsiteY5" fmla="*/ 865610 h 1581098"/>
              <a:gd name="connsiteX6" fmla="*/ 847166 w 3003251"/>
              <a:gd name="connsiteY6" fmla="*/ 993358 h 1581098"/>
              <a:gd name="connsiteX7" fmla="*/ 954742 w 3003251"/>
              <a:gd name="connsiteY7" fmla="*/ 1000081 h 1581098"/>
              <a:gd name="connsiteX8" fmla="*/ 1062318 w 3003251"/>
              <a:gd name="connsiteY8" fmla="*/ 858886 h 1581098"/>
              <a:gd name="connsiteX9" fmla="*/ 1270521 w 3003251"/>
              <a:gd name="connsiteY9" fmla="*/ 114937 h 1581098"/>
              <a:gd name="connsiteX10" fmla="*/ 1469453 w 3003251"/>
              <a:gd name="connsiteY10" fmla="*/ 3825 h 1581098"/>
              <a:gd name="connsiteX11" fmla="*/ 1574525 w 3003251"/>
              <a:gd name="connsiteY11" fmla="*/ 31849 h 1581098"/>
              <a:gd name="connsiteX12" fmla="*/ 1667437 w 3003251"/>
              <a:gd name="connsiteY12" fmla="*/ 92405 h 1581098"/>
              <a:gd name="connsiteX13" fmla="*/ 1896897 w 3003251"/>
              <a:gd name="connsiteY13" fmla="*/ 403324 h 1581098"/>
              <a:gd name="connsiteX14" fmla="*/ 2077407 w 3003251"/>
              <a:gd name="connsiteY14" fmla="*/ 689423 h 1581098"/>
              <a:gd name="connsiteX15" fmla="*/ 2358628 w 3003251"/>
              <a:gd name="connsiteY15" fmla="*/ 795249 h 1581098"/>
              <a:gd name="connsiteX16" fmla="*/ 2727148 w 3003251"/>
              <a:gd name="connsiteY16" fmla="*/ 864395 h 1581098"/>
              <a:gd name="connsiteX17" fmla="*/ 2562126 w 3003251"/>
              <a:gd name="connsiteY17" fmla="*/ 1519470 h 1581098"/>
              <a:gd name="connsiteX18" fmla="*/ 2796554 w 3003251"/>
              <a:gd name="connsiteY18" fmla="*/ 1535622 h 1581098"/>
              <a:gd name="connsiteX19" fmla="*/ 2922630 w 3003251"/>
              <a:gd name="connsiteY19" fmla="*/ 1362106 h 1581098"/>
              <a:gd name="connsiteX20" fmla="*/ 3003251 w 3003251"/>
              <a:gd name="connsiteY20" fmla="*/ 444558 h 1581098"/>
              <a:gd name="connsiteX0" fmla="*/ 0 w 2922630"/>
              <a:gd name="connsiteY0" fmla="*/ 932846 h 1581098"/>
              <a:gd name="connsiteX1" fmla="*/ 262218 w 2922630"/>
              <a:gd name="connsiteY1" fmla="*/ 885781 h 1581098"/>
              <a:gd name="connsiteX2" fmla="*/ 416859 w 2922630"/>
              <a:gd name="connsiteY2" fmla="*/ 892505 h 1581098"/>
              <a:gd name="connsiteX3" fmla="*/ 497542 w 2922630"/>
              <a:gd name="connsiteY3" fmla="*/ 986633 h 1581098"/>
              <a:gd name="connsiteX4" fmla="*/ 692523 w 2922630"/>
              <a:gd name="connsiteY4" fmla="*/ 858887 h 1581098"/>
              <a:gd name="connsiteX5" fmla="*/ 813547 w 2922630"/>
              <a:gd name="connsiteY5" fmla="*/ 865610 h 1581098"/>
              <a:gd name="connsiteX6" fmla="*/ 847166 w 2922630"/>
              <a:gd name="connsiteY6" fmla="*/ 993358 h 1581098"/>
              <a:gd name="connsiteX7" fmla="*/ 954742 w 2922630"/>
              <a:gd name="connsiteY7" fmla="*/ 1000081 h 1581098"/>
              <a:gd name="connsiteX8" fmla="*/ 1062318 w 2922630"/>
              <a:gd name="connsiteY8" fmla="*/ 858886 h 1581098"/>
              <a:gd name="connsiteX9" fmla="*/ 1270521 w 2922630"/>
              <a:gd name="connsiteY9" fmla="*/ 114937 h 1581098"/>
              <a:gd name="connsiteX10" fmla="*/ 1469453 w 2922630"/>
              <a:gd name="connsiteY10" fmla="*/ 3825 h 1581098"/>
              <a:gd name="connsiteX11" fmla="*/ 1574525 w 2922630"/>
              <a:gd name="connsiteY11" fmla="*/ 31849 h 1581098"/>
              <a:gd name="connsiteX12" fmla="*/ 1667437 w 2922630"/>
              <a:gd name="connsiteY12" fmla="*/ 92405 h 1581098"/>
              <a:gd name="connsiteX13" fmla="*/ 1896897 w 2922630"/>
              <a:gd name="connsiteY13" fmla="*/ 403324 h 1581098"/>
              <a:gd name="connsiteX14" fmla="*/ 2077407 w 2922630"/>
              <a:gd name="connsiteY14" fmla="*/ 689423 h 1581098"/>
              <a:gd name="connsiteX15" fmla="*/ 2358628 w 2922630"/>
              <a:gd name="connsiteY15" fmla="*/ 795249 h 1581098"/>
              <a:gd name="connsiteX16" fmla="*/ 2727148 w 2922630"/>
              <a:gd name="connsiteY16" fmla="*/ 864395 h 1581098"/>
              <a:gd name="connsiteX17" fmla="*/ 2562126 w 2922630"/>
              <a:gd name="connsiteY17" fmla="*/ 1519470 h 1581098"/>
              <a:gd name="connsiteX18" fmla="*/ 2796554 w 2922630"/>
              <a:gd name="connsiteY18" fmla="*/ 1535622 h 1581098"/>
              <a:gd name="connsiteX19" fmla="*/ 2922630 w 2922630"/>
              <a:gd name="connsiteY19" fmla="*/ 1362106 h 1581098"/>
              <a:gd name="connsiteX0" fmla="*/ 0 w 2922630"/>
              <a:gd name="connsiteY0" fmla="*/ 932846 h 1586914"/>
              <a:gd name="connsiteX1" fmla="*/ 262218 w 2922630"/>
              <a:gd name="connsiteY1" fmla="*/ 885781 h 1586914"/>
              <a:gd name="connsiteX2" fmla="*/ 416859 w 2922630"/>
              <a:gd name="connsiteY2" fmla="*/ 892505 h 1586914"/>
              <a:gd name="connsiteX3" fmla="*/ 497542 w 2922630"/>
              <a:gd name="connsiteY3" fmla="*/ 986633 h 1586914"/>
              <a:gd name="connsiteX4" fmla="*/ 692523 w 2922630"/>
              <a:gd name="connsiteY4" fmla="*/ 858887 h 1586914"/>
              <a:gd name="connsiteX5" fmla="*/ 813547 w 2922630"/>
              <a:gd name="connsiteY5" fmla="*/ 865610 h 1586914"/>
              <a:gd name="connsiteX6" fmla="*/ 847166 w 2922630"/>
              <a:gd name="connsiteY6" fmla="*/ 993358 h 1586914"/>
              <a:gd name="connsiteX7" fmla="*/ 954742 w 2922630"/>
              <a:gd name="connsiteY7" fmla="*/ 1000081 h 1586914"/>
              <a:gd name="connsiteX8" fmla="*/ 1062318 w 2922630"/>
              <a:gd name="connsiteY8" fmla="*/ 858886 h 1586914"/>
              <a:gd name="connsiteX9" fmla="*/ 1270521 w 2922630"/>
              <a:gd name="connsiteY9" fmla="*/ 114937 h 1586914"/>
              <a:gd name="connsiteX10" fmla="*/ 1469453 w 2922630"/>
              <a:gd name="connsiteY10" fmla="*/ 3825 h 1586914"/>
              <a:gd name="connsiteX11" fmla="*/ 1574525 w 2922630"/>
              <a:gd name="connsiteY11" fmla="*/ 31849 h 1586914"/>
              <a:gd name="connsiteX12" fmla="*/ 1667437 w 2922630"/>
              <a:gd name="connsiteY12" fmla="*/ 92405 h 1586914"/>
              <a:gd name="connsiteX13" fmla="*/ 1896897 w 2922630"/>
              <a:gd name="connsiteY13" fmla="*/ 403324 h 1586914"/>
              <a:gd name="connsiteX14" fmla="*/ 2077407 w 2922630"/>
              <a:gd name="connsiteY14" fmla="*/ 689423 h 1586914"/>
              <a:gd name="connsiteX15" fmla="*/ 2358628 w 2922630"/>
              <a:gd name="connsiteY15" fmla="*/ 795249 h 1586914"/>
              <a:gd name="connsiteX16" fmla="*/ 2608409 w 2922630"/>
              <a:gd name="connsiteY16" fmla="*/ 782890 h 1586914"/>
              <a:gd name="connsiteX17" fmla="*/ 2562126 w 2922630"/>
              <a:gd name="connsiteY17" fmla="*/ 1519470 h 1586914"/>
              <a:gd name="connsiteX18" fmla="*/ 2796554 w 2922630"/>
              <a:gd name="connsiteY18" fmla="*/ 1535622 h 1586914"/>
              <a:gd name="connsiteX19" fmla="*/ 2922630 w 2922630"/>
              <a:gd name="connsiteY19" fmla="*/ 1362106 h 1586914"/>
              <a:gd name="connsiteX0" fmla="*/ 0 w 2922630"/>
              <a:gd name="connsiteY0" fmla="*/ 932846 h 1562093"/>
              <a:gd name="connsiteX1" fmla="*/ 262218 w 2922630"/>
              <a:gd name="connsiteY1" fmla="*/ 885781 h 1562093"/>
              <a:gd name="connsiteX2" fmla="*/ 416859 w 2922630"/>
              <a:gd name="connsiteY2" fmla="*/ 892505 h 1562093"/>
              <a:gd name="connsiteX3" fmla="*/ 497542 w 2922630"/>
              <a:gd name="connsiteY3" fmla="*/ 986633 h 1562093"/>
              <a:gd name="connsiteX4" fmla="*/ 692523 w 2922630"/>
              <a:gd name="connsiteY4" fmla="*/ 858887 h 1562093"/>
              <a:gd name="connsiteX5" fmla="*/ 813547 w 2922630"/>
              <a:gd name="connsiteY5" fmla="*/ 865610 h 1562093"/>
              <a:gd name="connsiteX6" fmla="*/ 847166 w 2922630"/>
              <a:gd name="connsiteY6" fmla="*/ 993358 h 1562093"/>
              <a:gd name="connsiteX7" fmla="*/ 954742 w 2922630"/>
              <a:gd name="connsiteY7" fmla="*/ 1000081 h 1562093"/>
              <a:gd name="connsiteX8" fmla="*/ 1062318 w 2922630"/>
              <a:gd name="connsiteY8" fmla="*/ 858886 h 1562093"/>
              <a:gd name="connsiteX9" fmla="*/ 1270521 w 2922630"/>
              <a:gd name="connsiteY9" fmla="*/ 114937 h 1562093"/>
              <a:gd name="connsiteX10" fmla="*/ 1469453 w 2922630"/>
              <a:gd name="connsiteY10" fmla="*/ 3825 h 1562093"/>
              <a:gd name="connsiteX11" fmla="*/ 1574525 w 2922630"/>
              <a:gd name="connsiteY11" fmla="*/ 31849 h 1562093"/>
              <a:gd name="connsiteX12" fmla="*/ 1667437 w 2922630"/>
              <a:gd name="connsiteY12" fmla="*/ 92405 h 1562093"/>
              <a:gd name="connsiteX13" fmla="*/ 1896897 w 2922630"/>
              <a:gd name="connsiteY13" fmla="*/ 403324 h 1562093"/>
              <a:gd name="connsiteX14" fmla="*/ 2077407 w 2922630"/>
              <a:gd name="connsiteY14" fmla="*/ 689423 h 1562093"/>
              <a:gd name="connsiteX15" fmla="*/ 2358628 w 2922630"/>
              <a:gd name="connsiteY15" fmla="*/ 795249 h 1562093"/>
              <a:gd name="connsiteX16" fmla="*/ 2608409 w 2922630"/>
              <a:gd name="connsiteY16" fmla="*/ 782890 h 1562093"/>
              <a:gd name="connsiteX17" fmla="*/ 2785371 w 2922630"/>
              <a:gd name="connsiteY17" fmla="*/ 902747 h 1562093"/>
              <a:gd name="connsiteX18" fmla="*/ 2796554 w 2922630"/>
              <a:gd name="connsiteY18" fmla="*/ 1535622 h 1562093"/>
              <a:gd name="connsiteX19" fmla="*/ 2922630 w 2922630"/>
              <a:gd name="connsiteY19" fmla="*/ 1362106 h 1562093"/>
              <a:gd name="connsiteX0" fmla="*/ 0 w 3000884"/>
              <a:gd name="connsiteY0" fmla="*/ 932846 h 1385384"/>
              <a:gd name="connsiteX1" fmla="*/ 262218 w 3000884"/>
              <a:gd name="connsiteY1" fmla="*/ 885781 h 1385384"/>
              <a:gd name="connsiteX2" fmla="*/ 416859 w 3000884"/>
              <a:gd name="connsiteY2" fmla="*/ 892505 h 1385384"/>
              <a:gd name="connsiteX3" fmla="*/ 497542 w 3000884"/>
              <a:gd name="connsiteY3" fmla="*/ 986633 h 1385384"/>
              <a:gd name="connsiteX4" fmla="*/ 692523 w 3000884"/>
              <a:gd name="connsiteY4" fmla="*/ 858887 h 1385384"/>
              <a:gd name="connsiteX5" fmla="*/ 813547 w 3000884"/>
              <a:gd name="connsiteY5" fmla="*/ 865610 h 1385384"/>
              <a:gd name="connsiteX6" fmla="*/ 847166 w 3000884"/>
              <a:gd name="connsiteY6" fmla="*/ 993358 h 1385384"/>
              <a:gd name="connsiteX7" fmla="*/ 954742 w 3000884"/>
              <a:gd name="connsiteY7" fmla="*/ 1000081 h 1385384"/>
              <a:gd name="connsiteX8" fmla="*/ 1062318 w 3000884"/>
              <a:gd name="connsiteY8" fmla="*/ 858886 h 1385384"/>
              <a:gd name="connsiteX9" fmla="*/ 1270521 w 3000884"/>
              <a:gd name="connsiteY9" fmla="*/ 114937 h 1385384"/>
              <a:gd name="connsiteX10" fmla="*/ 1469453 w 3000884"/>
              <a:gd name="connsiteY10" fmla="*/ 3825 h 1385384"/>
              <a:gd name="connsiteX11" fmla="*/ 1574525 w 3000884"/>
              <a:gd name="connsiteY11" fmla="*/ 31849 h 1385384"/>
              <a:gd name="connsiteX12" fmla="*/ 1667437 w 3000884"/>
              <a:gd name="connsiteY12" fmla="*/ 92405 h 1385384"/>
              <a:gd name="connsiteX13" fmla="*/ 1896897 w 3000884"/>
              <a:gd name="connsiteY13" fmla="*/ 403324 h 1385384"/>
              <a:gd name="connsiteX14" fmla="*/ 2077407 w 3000884"/>
              <a:gd name="connsiteY14" fmla="*/ 689423 h 1385384"/>
              <a:gd name="connsiteX15" fmla="*/ 2358628 w 3000884"/>
              <a:gd name="connsiteY15" fmla="*/ 795249 h 1385384"/>
              <a:gd name="connsiteX16" fmla="*/ 2608409 w 3000884"/>
              <a:gd name="connsiteY16" fmla="*/ 782890 h 1385384"/>
              <a:gd name="connsiteX17" fmla="*/ 2785371 w 3000884"/>
              <a:gd name="connsiteY17" fmla="*/ 902747 h 1385384"/>
              <a:gd name="connsiteX18" fmla="*/ 2997514 w 3000884"/>
              <a:gd name="connsiteY18" fmla="*/ 807354 h 1385384"/>
              <a:gd name="connsiteX19" fmla="*/ 2922630 w 3000884"/>
              <a:gd name="connsiteY19" fmla="*/ 1362106 h 1385384"/>
              <a:gd name="connsiteX0" fmla="*/ 0 w 3000574"/>
              <a:gd name="connsiteY0" fmla="*/ 932846 h 1385726"/>
              <a:gd name="connsiteX1" fmla="*/ 262218 w 3000574"/>
              <a:gd name="connsiteY1" fmla="*/ 885781 h 1385726"/>
              <a:gd name="connsiteX2" fmla="*/ 416859 w 3000574"/>
              <a:gd name="connsiteY2" fmla="*/ 892505 h 1385726"/>
              <a:gd name="connsiteX3" fmla="*/ 497542 w 3000574"/>
              <a:gd name="connsiteY3" fmla="*/ 986633 h 1385726"/>
              <a:gd name="connsiteX4" fmla="*/ 692523 w 3000574"/>
              <a:gd name="connsiteY4" fmla="*/ 858887 h 1385726"/>
              <a:gd name="connsiteX5" fmla="*/ 813547 w 3000574"/>
              <a:gd name="connsiteY5" fmla="*/ 865610 h 1385726"/>
              <a:gd name="connsiteX6" fmla="*/ 847166 w 3000574"/>
              <a:gd name="connsiteY6" fmla="*/ 993358 h 1385726"/>
              <a:gd name="connsiteX7" fmla="*/ 954742 w 3000574"/>
              <a:gd name="connsiteY7" fmla="*/ 1000081 h 1385726"/>
              <a:gd name="connsiteX8" fmla="*/ 1062318 w 3000574"/>
              <a:gd name="connsiteY8" fmla="*/ 858886 h 1385726"/>
              <a:gd name="connsiteX9" fmla="*/ 1270521 w 3000574"/>
              <a:gd name="connsiteY9" fmla="*/ 114937 h 1385726"/>
              <a:gd name="connsiteX10" fmla="*/ 1469453 w 3000574"/>
              <a:gd name="connsiteY10" fmla="*/ 3825 h 1385726"/>
              <a:gd name="connsiteX11" fmla="*/ 1574525 w 3000574"/>
              <a:gd name="connsiteY11" fmla="*/ 31849 h 1385726"/>
              <a:gd name="connsiteX12" fmla="*/ 1667437 w 3000574"/>
              <a:gd name="connsiteY12" fmla="*/ 92405 h 1385726"/>
              <a:gd name="connsiteX13" fmla="*/ 1896897 w 3000574"/>
              <a:gd name="connsiteY13" fmla="*/ 403324 h 1385726"/>
              <a:gd name="connsiteX14" fmla="*/ 2077407 w 3000574"/>
              <a:gd name="connsiteY14" fmla="*/ 689423 h 1385726"/>
              <a:gd name="connsiteX15" fmla="*/ 2358628 w 3000574"/>
              <a:gd name="connsiteY15" fmla="*/ 795249 h 1385726"/>
              <a:gd name="connsiteX16" fmla="*/ 2608409 w 3000574"/>
              <a:gd name="connsiteY16" fmla="*/ 782890 h 1385726"/>
              <a:gd name="connsiteX17" fmla="*/ 2793027 w 3000574"/>
              <a:gd name="connsiteY17" fmla="*/ 836127 h 1385726"/>
              <a:gd name="connsiteX18" fmla="*/ 2997514 w 3000574"/>
              <a:gd name="connsiteY18" fmla="*/ 807354 h 1385726"/>
              <a:gd name="connsiteX19" fmla="*/ 2922630 w 3000574"/>
              <a:gd name="connsiteY19" fmla="*/ 1362106 h 1385726"/>
              <a:gd name="connsiteX0" fmla="*/ 0 w 3015325"/>
              <a:gd name="connsiteY0" fmla="*/ 932846 h 1383542"/>
              <a:gd name="connsiteX1" fmla="*/ 262218 w 3015325"/>
              <a:gd name="connsiteY1" fmla="*/ 885781 h 1383542"/>
              <a:gd name="connsiteX2" fmla="*/ 416859 w 3015325"/>
              <a:gd name="connsiteY2" fmla="*/ 892505 h 1383542"/>
              <a:gd name="connsiteX3" fmla="*/ 497542 w 3015325"/>
              <a:gd name="connsiteY3" fmla="*/ 986633 h 1383542"/>
              <a:gd name="connsiteX4" fmla="*/ 692523 w 3015325"/>
              <a:gd name="connsiteY4" fmla="*/ 858887 h 1383542"/>
              <a:gd name="connsiteX5" fmla="*/ 813547 w 3015325"/>
              <a:gd name="connsiteY5" fmla="*/ 865610 h 1383542"/>
              <a:gd name="connsiteX6" fmla="*/ 847166 w 3015325"/>
              <a:gd name="connsiteY6" fmla="*/ 993358 h 1383542"/>
              <a:gd name="connsiteX7" fmla="*/ 954742 w 3015325"/>
              <a:gd name="connsiteY7" fmla="*/ 1000081 h 1383542"/>
              <a:gd name="connsiteX8" fmla="*/ 1062318 w 3015325"/>
              <a:gd name="connsiteY8" fmla="*/ 858886 h 1383542"/>
              <a:gd name="connsiteX9" fmla="*/ 1270521 w 3015325"/>
              <a:gd name="connsiteY9" fmla="*/ 114937 h 1383542"/>
              <a:gd name="connsiteX10" fmla="*/ 1469453 w 3015325"/>
              <a:gd name="connsiteY10" fmla="*/ 3825 h 1383542"/>
              <a:gd name="connsiteX11" fmla="*/ 1574525 w 3015325"/>
              <a:gd name="connsiteY11" fmla="*/ 31849 h 1383542"/>
              <a:gd name="connsiteX12" fmla="*/ 1667437 w 3015325"/>
              <a:gd name="connsiteY12" fmla="*/ 92405 h 1383542"/>
              <a:gd name="connsiteX13" fmla="*/ 1896897 w 3015325"/>
              <a:gd name="connsiteY13" fmla="*/ 403324 h 1383542"/>
              <a:gd name="connsiteX14" fmla="*/ 2077407 w 3015325"/>
              <a:gd name="connsiteY14" fmla="*/ 689423 h 1383542"/>
              <a:gd name="connsiteX15" fmla="*/ 2358628 w 3015325"/>
              <a:gd name="connsiteY15" fmla="*/ 795249 h 1383542"/>
              <a:gd name="connsiteX16" fmla="*/ 2608409 w 3015325"/>
              <a:gd name="connsiteY16" fmla="*/ 782890 h 1383542"/>
              <a:gd name="connsiteX17" fmla="*/ 2793027 w 3015325"/>
              <a:gd name="connsiteY17" fmla="*/ 836127 h 1383542"/>
              <a:gd name="connsiteX18" fmla="*/ 3012622 w 3015325"/>
              <a:gd name="connsiteY18" fmla="*/ 733264 h 1383542"/>
              <a:gd name="connsiteX19" fmla="*/ 2922630 w 3015325"/>
              <a:gd name="connsiteY19" fmla="*/ 1362106 h 1383542"/>
              <a:gd name="connsiteX0" fmla="*/ 0 w 3294598"/>
              <a:gd name="connsiteY0" fmla="*/ 932846 h 1013901"/>
              <a:gd name="connsiteX1" fmla="*/ 262218 w 3294598"/>
              <a:gd name="connsiteY1" fmla="*/ 885781 h 1013901"/>
              <a:gd name="connsiteX2" fmla="*/ 416859 w 3294598"/>
              <a:gd name="connsiteY2" fmla="*/ 892505 h 1013901"/>
              <a:gd name="connsiteX3" fmla="*/ 497542 w 3294598"/>
              <a:gd name="connsiteY3" fmla="*/ 986633 h 1013901"/>
              <a:gd name="connsiteX4" fmla="*/ 692523 w 3294598"/>
              <a:gd name="connsiteY4" fmla="*/ 858887 h 1013901"/>
              <a:gd name="connsiteX5" fmla="*/ 813547 w 3294598"/>
              <a:gd name="connsiteY5" fmla="*/ 865610 h 1013901"/>
              <a:gd name="connsiteX6" fmla="*/ 847166 w 3294598"/>
              <a:gd name="connsiteY6" fmla="*/ 993358 h 1013901"/>
              <a:gd name="connsiteX7" fmla="*/ 954742 w 3294598"/>
              <a:gd name="connsiteY7" fmla="*/ 1000081 h 1013901"/>
              <a:gd name="connsiteX8" fmla="*/ 1062318 w 3294598"/>
              <a:gd name="connsiteY8" fmla="*/ 858886 h 1013901"/>
              <a:gd name="connsiteX9" fmla="*/ 1270521 w 3294598"/>
              <a:gd name="connsiteY9" fmla="*/ 114937 h 1013901"/>
              <a:gd name="connsiteX10" fmla="*/ 1469453 w 3294598"/>
              <a:gd name="connsiteY10" fmla="*/ 3825 h 1013901"/>
              <a:gd name="connsiteX11" fmla="*/ 1574525 w 3294598"/>
              <a:gd name="connsiteY11" fmla="*/ 31849 h 1013901"/>
              <a:gd name="connsiteX12" fmla="*/ 1667437 w 3294598"/>
              <a:gd name="connsiteY12" fmla="*/ 92405 h 1013901"/>
              <a:gd name="connsiteX13" fmla="*/ 1896897 w 3294598"/>
              <a:gd name="connsiteY13" fmla="*/ 403324 h 1013901"/>
              <a:gd name="connsiteX14" fmla="*/ 2077407 w 3294598"/>
              <a:gd name="connsiteY14" fmla="*/ 689423 h 1013901"/>
              <a:gd name="connsiteX15" fmla="*/ 2358628 w 3294598"/>
              <a:gd name="connsiteY15" fmla="*/ 795249 h 1013901"/>
              <a:gd name="connsiteX16" fmla="*/ 2608409 w 3294598"/>
              <a:gd name="connsiteY16" fmla="*/ 782890 h 1013901"/>
              <a:gd name="connsiteX17" fmla="*/ 2793027 w 3294598"/>
              <a:gd name="connsiteY17" fmla="*/ 836127 h 1013901"/>
              <a:gd name="connsiteX18" fmla="*/ 3012622 w 3294598"/>
              <a:gd name="connsiteY18" fmla="*/ 733264 h 1013901"/>
              <a:gd name="connsiteX19" fmla="*/ 3294598 w 3294598"/>
              <a:gd name="connsiteY19" fmla="*/ 752765 h 1013901"/>
              <a:gd name="connsiteX0" fmla="*/ 0 w 3294598"/>
              <a:gd name="connsiteY0" fmla="*/ 932846 h 1013901"/>
              <a:gd name="connsiteX1" fmla="*/ 262218 w 3294598"/>
              <a:gd name="connsiteY1" fmla="*/ 885781 h 1013901"/>
              <a:gd name="connsiteX2" fmla="*/ 416859 w 3294598"/>
              <a:gd name="connsiteY2" fmla="*/ 892505 h 1013901"/>
              <a:gd name="connsiteX3" fmla="*/ 497542 w 3294598"/>
              <a:gd name="connsiteY3" fmla="*/ 986633 h 1013901"/>
              <a:gd name="connsiteX4" fmla="*/ 692523 w 3294598"/>
              <a:gd name="connsiteY4" fmla="*/ 858887 h 1013901"/>
              <a:gd name="connsiteX5" fmla="*/ 813547 w 3294598"/>
              <a:gd name="connsiteY5" fmla="*/ 865610 h 1013901"/>
              <a:gd name="connsiteX6" fmla="*/ 847166 w 3294598"/>
              <a:gd name="connsiteY6" fmla="*/ 993358 h 1013901"/>
              <a:gd name="connsiteX7" fmla="*/ 954742 w 3294598"/>
              <a:gd name="connsiteY7" fmla="*/ 1000081 h 1013901"/>
              <a:gd name="connsiteX8" fmla="*/ 1062318 w 3294598"/>
              <a:gd name="connsiteY8" fmla="*/ 858886 h 1013901"/>
              <a:gd name="connsiteX9" fmla="*/ 1270521 w 3294598"/>
              <a:gd name="connsiteY9" fmla="*/ 114937 h 1013901"/>
              <a:gd name="connsiteX10" fmla="*/ 1469453 w 3294598"/>
              <a:gd name="connsiteY10" fmla="*/ 3825 h 1013901"/>
              <a:gd name="connsiteX11" fmla="*/ 1574525 w 3294598"/>
              <a:gd name="connsiteY11" fmla="*/ 31849 h 1013901"/>
              <a:gd name="connsiteX12" fmla="*/ 1667437 w 3294598"/>
              <a:gd name="connsiteY12" fmla="*/ 92405 h 1013901"/>
              <a:gd name="connsiteX13" fmla="*/ 1896897 w 3294598"/>
              <a:gd name="connsiteY13" fmla="*/ 403324 h 1013901"/>
              <a:gd name="connsiteX14" fmla="*/ 2077407 w 3294598"/>
              <a:gd name="connsiteY14" fmla="*/ 689423 h 1013901"/>
              <a:gd name="connsiteX15" fmla="*/ 2358628 w 3294598"/>
              <a:gd name="connsiteY15" fmla="*/ 795249 h 1013901"/>
              <a:gd name="connsiteX16" fmla="*/ 2608409 w 3294598"/>
              <a:gd name="connsiteY16" fmla="*/ 782890 h 1013901"/>
              <a:gd name="connsiteX17" fmla="*/ 2793027 w 3294598"/>
              <a:gd name="connsiteY17" fmla="*/ 836127 h 1013901"/>
              <a:gd name="connsiteX18" fmla="*/ 3012622 w 3294598"/>
              <a:gd name="connsiteY18" fmla="*/ 733264 h 1013901"/>
              <a:gd name="connsiteX19" fmla="*/ 3294598 w 3294598"/>
              <a:gd name="connsiteY19" fmla="*/ 752765 h 1013901"/>
              <a:gd name="connsiteX0" fmla="*/ 0 w 3294598"/>
              <a:gd name="connsiteY0" fmla="*/ 932846 h 1013901"/>
              <a:gd name="connsiteX1" fmla="*/ 262218 w 3294598"/>
              <a:gd name="connsiteY1" fmla="*/ 885781 h 1013901"/>
              <a:gd name="connsiteX2" fmla="*/ 416859 w 3294598"/>
              <a:gd name="connsiteY2" fmla="*/ 892505 h 1013901"/>
              <a:gd name="connsiteX3" fmla="*/ 497542 w 3294598"/>
              <a:gd name="connsiteY3" fmla="*/ 986633 h 1013901"/>
              <a:gd name="connsiteX4" fmla="*/ 692523 w 3294598"/>
              <a:gd name="connsiteY4" fmla="*/ 858887 h 1013901"/>
              <a:gd name="connsiteX5" fmla="*/ 813547 w 3294598"/>
              <a:gd name="connsiteY5" fmla="*/ 865610 h 1013901"/>
              <a:gd name="connsiteX6" fmla="*/ 847166 w 3294598"/>
              <a:gd name="connsiteY6" fmla="*/ 993358 h 1013901"/>
              <a:gd name="connsiteX7" fmla="*/ 954742 w 3294598"/>
              <a:gd name="connsiteY7" fmla="*/ 1000081 h 1013901"/>
              <a:gd name="connsiteX8" fmla="*/ 1062318 w 3294598"/>
              <a:gd name="connsiteY8" fmla="*/ 858886 h 1013901"/>
              <a:gd name="connsiteX9" fmla="*/ 1270521 w 3294598"/>
              <a:gd name="connsiteY9" fmla="*/ 114937 h 1013901"/>
              <a:gd name="connsiteX10" fmla="*/ 1469453 w 3294598"/>
              <a:gd name="connsiteY10" fmla="*/ 3825 h 1013901"/>
              <a:gd name="connsiteX11" fmla="*/ 1574525 w 3294598"/>
              <a:gd name="connsiteY11" fmla="*/ 31849 h 1013901"/>
              <a:gd name="connsiteX12" fmla="*/ 1667437 w 3294598"/>
              <a:gd name="connsiteY12" fmla="*/ 92405 h 1013901"/>
              <a:gd name="connsiteX13" fmla="*/ 1896897 w 3294598"/>
              <a:gd name="connsiteY13" fmla="*/ 403324 h 1013901"/>
              <a:gd name="connsiteX14" fmla="*/ 2077407 w 3294598"/>
              <a:gd name="connsiteY14" fmla="*/ 689423 h 1013901"/>
              <a:gd name="connsiteX15" fmla="*/ 2358628 w 3294598"/>
              <a:gd name="connsiteY15" fmla="*/ 795249 h 1013901"/>
              <a:gd name="connsiteX16" fmla="*/ 2608409 w 3294598"/>
              <a:gd name="connsiteY16" fmla="*/ 782890 h 1013901"/>
              <a:gd name="connsiteX17" fmla="*/ 2793027 w 3294598"/>
              <a:gd name="connsiteY17" fmla="*/ 836127 h 1013901"/>
              <a:gd name="connsiteX18" fmla="*/ 3012622 w 3294598"/>
              <a:gd name="connsiteY18" fmla="*/ 733264 h 1013901"/>
              <a:gd name="connsiteX19" fmla="*/ 3294598 w 3294598"/>
              <a:gd name="connsiteY19" fmla="*/ 752765 h 101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94598" h="1013901">
                <a:moveTo>
                  <a:pt x="0" y="932846"/>
                </a:moveTo>
                <a:cubicBezTo>
                  <a:pt x="91328" y="912115"/>
                  <a:pt x="192742" y="892504"/>
                  <a:pt x="262218" y="885781"/>
                </a:cubicBezTo>
                <a:cubicBezTo>
                  <a:pt x="331694" y="879058"/>
                  <a:pt x="377638" y="875696"/>
                  <a:pt x="416859" y="892505"/>
                </a:cubicBezTo>
                <a:cubicBezTo>
                  <a:pt x="456080" y="909314"/>
                  <a:pt x="451598" y="992236"/>
                  <a:pt x="497542" y="986633"/>
                </a:cubicBezTo>
                <a:cubicBezTo>
                  <a:pt x="543486" y="981030"/>
                  <a:pt x="639856" y="879057"/>
                  <a:pt x="692523" y="858887"/>
                </a:cubicBezTo>
                <a:cubicBezTo>
                  <a:pt x="745190" y="838717"/>
                  <a:pt x="787773" y="843198"/>
                  <a:pt x="813547" y="865610"/>
                </a:cubicBezTo>
                <a:cubicBezTo>
                  <a:pt x="839321" y="888022"/>
                  <a:pt x="823634" y="970946"/>
                  <a:pt x="847166" y="993358"/>
                </a:cubicBezTo>
                <a:cubicBezTo>
                  <a:pt x="870698" y="1015770"/>
                  <a:pt x="918883" y="1022493"/>
                  <a:pt x="954742" y="1000081"/>
                </a:cubicBezTo>
                <a:cubicBezTo>
                  <a:pt x="990601" y="977669"/>
                  <a:pt x="1009688" y="1006410"/>
                  <a:pt x="1062318" y="858886"/>
                </a:cubicBezTo>
                <a:cubicBezTo>
                  <a:pt x="1114948" y="711362"/>
                  <a:pt x="1202665" y="257447"/>
                  <a:pt x="1270521" y="114937"/>
                </a:cubicBezTo>
                <a:cubicBezTo>
                  <a:pt x="1338377" y="-27573"/>
                  <a:pt x="1418786" y="17673"/>
                  <a:pt x="1469453" y="3825"/>
                </a:cubicBezTo>
                <a:cubicBezTo>
                  <a:pt x="1520120" y="-10023"/>
                  <a:pt x="1541528" y="17086"/>
                  <a:pt x="1574525" y="31849"/>
                </a:cubicBezTo>
                <a:cubicBezTo>
                  <a:pt x="1607522" y="46612"/>
                  <a:pt x="1613708" y="30493"/>
                  <a:pt x="1667437" y="92405"/>
                </a:cubicBezTo>
                <a:cubicBezTo>
                  <a:pt x="1721166" y="154317"/>
                  <a:pt x="1828569" y="303821"/>
                  <a:pt x="1896897" y="403324"/>
                </a:cubicBezTo>
                <a:cubicBezTo>
                  <a:pt x="1965225" y="502827"/>
                  <a:pt x="2000452" y="624102"/>
                  <a:pt x="2077407" y="689423"/>
                </a:cubicBezTo>
                <a:cubicBezTo>
                  <a:pt x="2154362" y="754744"/>
                  <a:pt x="2270128" y="779671"/>
                  <a:pt x="2358628" y="795249"/>
                </a:cubicBezTo>
                <a:cubicBezTo>
                  <a:pt x="2447128" y="810827"/>
                  <a:pt x="2536009" y="776077"/>
                  <a:pt x="2608409" y="782890"/>
                </a:cubicBezTo>
                <a:cubicBezTo>
                  <a:pt x="2680809" y="789703"/>
                  <a:pt x="2725658" y="844398"/>
                  <a:pt x="2793027" y="836127"/>
                </a:cubicBezTo>
                <a:cubicBezTo>
                  <a:pt x="2860396" y="827856"/>
                  <a:pt x="2929027" y="747158"/>
                  <a:pt x="3012622" y="733264"/>
                </a:cubicBezTo>
                <a:cubicBezTo>
                  <a:pt x="3096217" y="719370"/>
                  <a:pt x="3157854" y="800138"/>
                  <a:pt x="3294598" y="752765"/>
                </a:cubicBezTo>
              </a:path>
            </a:pathLst>
          </a:cu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724150" y="4008438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722563" y="4911725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63" name="TextBox 32"/>
          <p:cNvSpPr txBox="1">
            <a:spLocks noChangeArrowheads="1"/>
          </p:cNvSpPr>
          <p:nvPr/>
        </p:nvSpPr>
        <p:spPr bwMode="auto">
          <a:xfrm>
            <a:off x="2722563" y="4337050"/>
            <a:ext cx="450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rgbClr val="C00000"/>
                </a:solidFill>
              </a:rPr>
              <a:t>error</a:t>
            </a:r>
          </a:p>
        </p:txBody>
      </p:sp>
      <p:cxnSp>
        <p:nvCxnSpPr>
          <p:cNvPr id="34" name="Straight Arrow Connector 33"/>
          <p:cNvCxnSpPr>
            <a:endCxn id="29" idx="0"/>
          </p:cNvCxnSpPr>
          <p:nvPr/>
        </p:nvCxnSpPr>
        <p:spPr>
          <a:xfrm flipH="1">
            <a:off x="2760663" y="4111625"/>
            <a:ext cx="1587" cy="800100"/>
          </a:xfrm>
          <a:prstGeom prst="straightConnector1">
            <a:avLst/>
          </a:prstGeom>
          <a:ln w="158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862263" y="4040188"/>
            <a:ext cx="3213100" cy="723900"/>
            <a:chOff x="2862263" y="4040188"/>
            <a:chExt cx="3213100" cy="723900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2862263" y="4040188"/>
              <a:ext cx="32131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332163" y="4764088"/>
              <a:ext cx="1524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714875" y="4084638"/>
              <a:ext cx="0" cy="67945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8" name="TextBox 32"/>
            <p:cNvSpPr txBox="1">
              <a:spLocks noChangeArrowheads="1"/>
            </p:cNvSpPr>
            <p:nvPr/>
          </p:nvSpPr>
          <p:spPr bwMode="auto">
            <a:xfrm>
              <a:off x="4659313" y="4279900"/>
              <a:ext cx="8366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rgbClr val="C00000"/>
                  </a:solidFill>
                </a:rPr>
                <a:t>80% of error</a:t>
              </a:r>
            </a:p>
          </p:txBody>
        </p:sp>
      </p:grp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323850" y="1219200"/>
            <a:ext cx="84582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We will compute the amount of salty water that should be added to the current mixture to completely correct the salinity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We will open the solenoid valve long enough to remove a percentage of the error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For example, if the salinity is 0.152% and the setpoint is 0.09%, then applying an 80% correction will lower the salinity to 0.102%, which is computed as </a:t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                        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correction = (.00152-(.00152-.0009)*.8)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We call the proportionality constant the </a:t>
            </a:r>
            <a:r>
              <a:rPr lang="en-US" sz="1800" b="1" dirty="0" smtClean="0">
                <a:solidFill>
                  <a:srgbClr val="C00000"/>
                </a:solidFill>
              </a:rPr>
              <a:t>gain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; gain is a common term used when working with industrial controllers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36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36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66" y="188867"/>
            <a:ext cx="945209" cy="103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15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900" y="1184955"/>
            <a:ext cx="1638300" cy="457200"/>
          </a:xfrm>
          <a:prstGeom prst="rect">
            <a:avLst/>
          </a:prstGeom>
          <a:solidFill>
            <a:schemeClr val="accent1"/>
          </a:solidFill>
          <a:ln w="19050">
            <a:noFill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488009" y="1322487"/>
            <a:ext cx="784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              Assume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that your fishtank system has a setpoint of 0.09% NaCl. Your instructor comes by your table and upsets your system by adding a good dose of DI water. The conductivity circuit returns an analog output that corresponds to a salinity of 0.04% NaCl (which is below LCL). 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 the target concentration if you have a gain of 0.80 (80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%)?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this gain, how much salty water (1% NaCl) should be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added?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long should you leave the valve open if the flow rate is 0.2L/min?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Recommended assumptions: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water leaves at the overflow is a mixture of water from the salty tank and the fishtank.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most salty the overflow water can be is 1% NaCl, and the least salty it can be is 0.04% NaCl. Assume that 15% of the overflow water is 1% NaCl and that the rest is 0.04% NaCl.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Neglect density differences between incoming and outgoing water; that is, the mass of water that comes in from the salty tank is equal to the mass of water that leaves through the overflow.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105624" y="1337355"/>
            <a:ext cx="623098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9"/>
          <p:cNvSpPr txBox="1"/>
          <p:nvPr/>
        </p:nvSpPr>
        <p:spPr>
          <a:xfrm>
            <a:off x="2023850" y="1098493"/>
            <a:ext cx="846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200" i="1" dirty="0" smtClean="0">
                <a:solidFill>
                  <a:schemeClr val="accent1"/>
                </a:solidFill>
              </a:rPr>
              <a:t>teams of 2</a:t>
            </a:r>
            <a:endParaRPr lang="en-US" sz="1200" i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117" y="1314378"/>
            <a:ext cx="157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Class Problem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95300" y="1066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ketch control structure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95300" y="1958975"/>
            <a:ext cx="84582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Compute setpoint, UCL and LCL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Measure salinity to get analogS (the analog output of the conductivity circuit)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If analogS &gt; UCL  or &lt; LCL &amp;  if time since last correction &gt; deadtime then . . .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Compute the %wt NaCl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Compute the target salinity based on your gain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Compute the time that your salty or DI solenoid valves needs to be left open 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Open the DI or salty valve for the computed time 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639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640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28600" y="2690813"/>
            <a:ext cx="609600" cy="2795587"/>
            <a:chOff x="228600" y="2690813"/>
            <a:chExt cx="609600" cy="2795587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228600" y="5486400"/>
              <a:ext cx="6096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28600" y="2690813"/>
              <a:ext cx="0" cy="27955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28600" y="2690813"/>
              <a:ext cx="30480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000500" y="1117600"/>
            <a:ext cx="4643298" cy="1320800"/>
            <a:chOff x="4000500" y="1117600"/>
            <a:chExt cx="4643298" cy="13208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000500" y="2138363"/>
              <a:ext cx="1622425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e 16"/>
            <p:cNvSpPr/>
            <p:nvPr/>
          </p:nvSpPr>
          <p:spPr>
            <a:xfrm rot="16200000">
              <a:off x="6811963" y="282575"/>
              <a:ext cx="381000" cy="2667000"/>
            </a:xfrm>
            <a:prstGeom prst="rightBrace">
              <a:avLst>
                <a:gd name="adj1" fmla="val 49411"/>
                <a:gd name="adj2" fmla="val 50907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392" name="TextBox 17"/>
            <p:cNvSpPr txBox="1">
              <a:spLocks noChangeArrowheads="1"/>
            </p:cNvSpPr>
            <p:nvPr/>
          </p:nvSpPr>
          <p:spPr bwMode="auto">
            <a:xfrm>
              <a:off x="6081713" y="1117600"/>
              <a:ext cx="19192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00B050"/>
                  </a:solidFill>
                </a:rPr>
                <a:t>use your own data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507056" y="1760538"/>
              <a:ext cx="3136742" cy="677862"/>
              <a:chOff x="4115321" y="207963"/>
              <a:chExt cx="3136742" cy="677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448175" y="399987"/>
                    <a:ext cx="277620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</a:rPr>
                          <m:t>𝑈𝐶𝐿</m:t>
                        </m:r>
                        <m:r>
                          <a:rPr lang="en-US" sz="1200" b="0" i="1" smtClean="0">
                            <a:latin typeface="Cambria Math"/>
                          </a:rPr>
                          <m:t>=</m:t>
                        </m:r>
                        <m:r>
                          <a:rPr lang="en-US" sz="1200" b="0" i="1" smtClean="0">
                            <a:latin typeface="Cambria Math"/>
                          </a:rPr>
                          <m:t>𝑠𝑒𝑡𝑝𝑜𝑖𝑛𝑡</m:t>
                        </m:r>
                        <m:r>
                          <a:rPr lang="en-US" sz="1200" b="0" i="1" smtClean="0">
                            <a:latin typeface="Cambria Math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el-GR" sz="1200" b="0" i="1" smtClean="0">
                            <a:latin typeface="Cambria Math"/>
                          </a:rPr>
                          <m:t>σ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=503+8=51</m:t>
                        </m:r>
                      </m:oMath>
                    </a14:m>
                    <a:r>
                      <a:rPr lang="en-US" sz="1200" dirty="0" smtClean="0"/>
                      <a:t>1</a:t>
                    </a:r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8175" y="399987"/>
                    <a:ext cx="2776209" cy="276999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458221" y="608826"/>
                    <a:ext cx="279384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/>
                            </a:rPr>
                            <m:t>𝐿𝐶𝐿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𝑠𝑒𝑡𝑝𝑜𝑖𝑛𝑡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−3</m:t>
                          </m:r>
                          <m:r>
                            <m:rPr>
                              <m:sty m:val="p"/>
                            </m:rPr>
                            <a:rPr lang="el-GR" sz="1200" b="0" i="1" smtClean="0">
                              <a:latin typeface="Cambria Math"/>
                            </a:rPr>
                            <m:t>σ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=503−8=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495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8221" y="608826"/>
                    <a:ext cx="2793842" cy="27699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4115321" y="207963"/>
                    <a:ext cx="2960106" cy="2791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/>
                            </a:rPr>
                            <m:t>𝑠𝑒𝑡𝑝𝑜𝑖𝑛𝑡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=1274.1∙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0.0009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0.1325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=503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5321" y="207963"/>
                    <a:ext cx="2960106" cy="27911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/>
          <p:cNvGrpSpPr/>
          <p:nvPr/>
        </p:nvGrpSpPr>
        <p:grpSpPr>
          <a:xfrm>
            <a:off x="3695700" y="3622960"/>
            <a:ext cx="5676900" cy="568040"/>
            <a:chOff x="3695700" y="3622960"/>
            <a:chExt cx="5676900" cy="56804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695700" y="3792538"/>
              <a:ext cx="170815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3" name="TextBox 20"/>
            <p:cNvSpPr txBox="1">
              <a:spLocks noChangeArrowheads="1"/>
            </p:cNvSpPr>
            <p:nvPr/>
          </p:nvSpPr>
          <p:spPr bwMode="auto">
            <a:xfrm>
              <a:off x="7453313" y="3883025"/>
              <a:ext cx="19192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00B050"/>
                  </a:solidFill>
                </a:rPr>
                <a:t>use your own data</a:t>
              </a:r>
            </a:p>
          </p:txBody>
        </p:sp>
        <p:cxnSp>
          <p:nvCxnSpPr>
            <p:cNvPr id="20" name="Straight Arrow Connector 19"/>
            <p:cNvCxnSpPr>
              <a:stCxn id="16393" idx="1"/>
            </p:cNvCxnSpPr>
            <p:nvPr/>
          </p:nvCxnSpPr>
          <p:spPr>
            <a:xfrm flipH="1" flipV="1">
              <a:off x="7221538" y="3883025"/>
              <a:ext cx="231775" cy="15398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07056" y="3622960"/>
                  <a:ext cx="2872453" cy="279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</a:rPr>
                          <m:t>𝑠𝑎𝑙𝑖𝑛𝑖𝑡𝑦</m:t>
                        </m:r>
                        <m:r>
                          <a:rPr lang="en-US" sz="1200" b="0" i="1" smtClean="0">
                            <a:latin typeface="Cambria Math"/>
                          </a:rPr>
                          <m:t>=3.6686</m:t>
                        </m:r>
                        <m:sSup>
                          <m:sSup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−24</m:t>
                            </m:r>
                          </m:sup>
                        </m:sSup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𝑜𝑢𝑡𝑝𝑢𝑡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7.5472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056" y="3622960"/>
                  <a:ext cx="2872453" cy="27911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4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415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95300" y="10668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o do for salinity control: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95300" y="1958975"/>
            <a:ext cx="84582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Bring fishtank, water bottles, multimeter &amp; computer to class next time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etermine flow rate through your solenoid valve (mass per unit time)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Recalibrate your system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Determine your fits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salinity as a function of analogS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analogS as a function of salinity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Collect data around 0.10% NaCl to determine the standard deviation of the conductivity output so that the UCL and LCL can be determined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Determine the deadtime compensation (system response time)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Write your control sketch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6096000"/>
            <a:ext cx="2327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3A8B2D"/>
                </a:solidFill>
              </a:rPr>
              <a:t>THE END </a:t>
            </a:r>
            <a:r>
              <a:rPr lang="en-US" sz="3600" b="1" dirty="0" smtClean="0">
                <a:solidFill>
                  <a:srgbClr val="3A8B2D"/>
                </a:solidFill>
                <a:sym typeface="Wingdings" pitchFamily="2" charset="2"/>
              </a:rPr>
              <a:t></a:t>
            </a:r>
            <a:endParaRPr lang="en-US" sz="3600" b="1" dirty="0">
              <a:solidFill>
                <a:srgbClr val="3A8B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1066800"/>
            <a:ext cx="6269038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General Idea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497013"/>
            <a:ext cx="5122863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The objective is to keep the salinity close to a </a:t>
            </a:r>
            <a:r>
              <a:rPr lang="en-US" sz="1900" b="1" dirty="0" smtClean="0">
                <a:solidFill>
                  <a:srgbClr val="C00000"/>
                </a:solidFill>
              </a:rPr>
              <a:t>setpoint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 which will provided by your instructor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The salinity sensor measures the analog voltage output of the salinity circuit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9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Opening DI solenoid valve decreases salinity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Opening salty solenoid valve increases salinity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302226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353838" y="3733800"/>
            <a:ext cx="762000" cy="838200"/>
          </a:xfrm>
          <a:prstGeom prst="ellipse">
            <a:avLst/>
          </a:prstGeom>
          <a:ln w="6032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33211" y="1745556"/>
            <a:ext cx="1248803" cy="1912044"/>
            <a:chOff x="6233211" y="1745556"/>
            <a:chExt cx="1248803" cy="1912044"/>
          </a:xfrm>
        </p:grpSpPr>
        <p:sp>
          <p:nvSpPr>
            <p:cNvPr id="3081" name="TextBox 8"/>
            <p:cNvSpPr txBox="1">
              <a:spLocks noChangeArrowheads="1"/>
            </p:cNvSpPr>
            <p:nvPr/>
          </p:nvSpPr>
          <p:spPr bwMode="auto">
            <a:xfrm>
              <a:off x="6233211" y="1745556"/>
              <a:ext cx="1000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/>
                <a:t>DI water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600951" y="2819400"/>
              <a:ext cx="881063" cy="838200"/>
            </a:xfrm>
            <a:prstGeom prst="ellipse">
              <a:avLst/>
            </a:prstGeom>
            <a:ln w="60325">
              <a:solidFill>
                <a:srgbClr val="00B0F0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18538" y="1600200"/>
            <a:ext cx="1171575" cy="1981200"/>
            <a:chOff x="7718538" y="1600200"/>
            <a:chExt cx="1171575" cy="1981200"/>
          </a:xfrm>
        </p:grpSpPr>
        <p:sp>
          <p:nvSpPr>
            <p:cNvPr id="3082" name="TextBox 9"/>
            <p:cNvSpPr txBox="1">
              <a:spLocks noChangeArrowheads="1"/>
            </p:cNvSpPr>
            <p:nvPr/>
          </p:nvSpPr>
          <p:spPr bwMode="auto">
            <a:xfrm>
              <a:off x="7718538" y="1600200"/>
              <a:ext cx="11715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salt water</a:t>
              </a:r>
              <a:br>
                <a:rPr lang="en-US" b="1" dirty="0"/>
              </a:br>
              <a:r>
                <a:rPr lang="en-US" b="1" dirty="0"/>
                <a:t>(1% NaCl)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780450" y="2743200"/>
              <a:ext cx="881063" cy="838200"/>
            </a:xfrm>
            <a:prstGeom prst="ellipse">
              <a:avLst/>
            </a:prstGeom>
            <a:ln w="60325">
              <a:solidFill>
                <a:srgbClr val="C00000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4267200"/>
            <a:ext cx="7366113" cy="2398713"/>
            <a:chOff x="152400" y="4267200"/>
            <a:chExt cx="7366113" cy="2398713"/>
          </a:xfrm>
        </p:grpSpPr>
        <p:sp>
          <p:nvSpPr>
            <p:cNvPr id="3083" name="TextBox 10"/>
            <p:cNvSpPr txBox="1">
              <a:spLocks noChangeArrowheads="1"/>
            </p:cNvSpPr>
            <p:nvPr/>
          </p:nvSpPr>
          <p:spPr bwMode="auto">
            <a:xfrm>
              <a:off x="152400" y="6080125"/>
              <a:ext cx="57245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0.05 wt % NaCl   ≤   setpoint for salinity   ≥   0.15 wt% NaCl</a:t>
              </a:r>
              <a:br>
                <a:rPr lang="en-US" b="1" dirty="0"/>
              </a:br>
              <a:r>
                <a:rPr lang="en-US" sz="1400" i="1" dirty="0"/>
                <a:t>(your instructor will provide a setpoint, such as 0.09 wt% NaCl)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419600" y="4267200"/>
              <a:ext cx="3098913" cy="18129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>
              <a:outerShdw blurRad="50800" dir="5400000" sx="103000" sy="103000" algn="t" rotWithShape="0">
                <a:schemeClr val="bg1">
                  <a:alpha val="82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152400" y="561974"/>
            <a:ext cx="5797951" cy="10985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eview of conductivity 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sensor wiring 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&amp; programming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9075" y="2374901"/>
            <a:ext cx="862012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 Averaged salinity sensor reading</a:t>
            </a:r>
          </a:p>
          <a:p>
            <a:pPr>
              <a:defRPr/>
            </a:pP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power_pin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3;</a:t>
            </a:r>
          </a:p>
          <a:p>
            <a:pPr>
              <a:defRPr/>
            </a:pP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 setup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() {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(9600);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salinity_power_pin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OUTPUT);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 loop()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input_pin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2;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 Analog input pin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nave=20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      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//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Number of readings to average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reading_ave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    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Average Value returned from function</a:t>
            </a:r>
          </a:p>
          <a:p>
            <a:pPr>
              <a:defRPr/>
            </a:pP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reading_ave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salinity_reading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power_pin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input_pin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nave);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salinity_ave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3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66" y="956231"/>
            <a:ext cx="3200400" cy="35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152400" y="561974"/>
            <a:ext cx="5797951" cy="10985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eview of conductivity 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sensor wiring 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&amp; programming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9075" y="2374901"/>
            <a:ext cx="86201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-- Perform averaging of sensor readings</a:t>
            </a:r>
          </a:p>
          <a:p>
            <a:pPr>
              <a:defRPr/>
            </a:pPr>
            <a:endParaRPr lang="en-US" sz="1400" b="1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salinity_reading_average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power_pin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input_pin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nave ) {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float sum;  //  Use float for more precision and to prevent overflow of sum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sum = 0.0;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power_pin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HIGH );    //  Supply power to the sensor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delay(50);                          //  Wait for sensor to settle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for (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=1;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&lt;=nave;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++ ) {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sum +=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analogRead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input_pin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);   //  Add reading to the running sum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delay(10);                        //  Pause between readings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power_pin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LOW );     //  Turn off power to the sensor 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return( sum/float(nave) );</a:t>
            </a: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4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9575"/>
            <a:ext cx="18288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8382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eview of conductivity sensor calibration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" y="1524000"/>
            <a:ext cx="69342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Collect analog output of salinity circuit, with output numbers ranging from 0 to 1023 (the Arudino has a 10-bit ADC)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Perform linear regression to determine the expected output of the           conductivity circuit as a function of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salinity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Which fit is the best?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487438"/>
              </p:ext>
            </p:extLst>
          </p:nvPr>
        </p:nvGraphicFramePr>
        <p:xfrm>
          <a:off x="7162800" y="2265045"/>
          <a:ext cx="1435100" cy="1240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122"/>
                <a:gridCol w="549978"/>
              </a:tblGrid>
              <a:tr h="174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salt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concentration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Arduino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4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(fractional)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output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4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4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4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511.5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4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537.5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04006" y="4038600"/>
            <a:ext cx="8154194" cy="2338256"/>
            <a:chOff x="228600" y="4267200"/>
            <a:chExt cx="8154194" cy="2338256"/>
          </a:xfrm>
        </p:grpSpPr>
        <p:sp>
          <p:nvSpPr>
            <p:cNvPr id="5132" name="TextBox 6"/>
            <p:cNvSpPr txBox="1">
              <a:spLocks noChangeArrowheads="1"/>
            </p:cNvSpPr>
            <p:nvPr/>
          </p:nvSpPr>
          <p:spPr bwMode="auto">
            <a:xfrm>
              <a:off x="1219994" y="6205406"/>
              <a:ext cx="731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C00000"/>
                  </a:solidFill>
                </a:rPr>
                <a:t>linear</a:t>
              </a:r>
            </a:p>
          </p:txBody>
        </p:sp>
        <p:sp>
          <p:nvSpPr>
            <p:cNvPr id="5133" name="TextBox 14"/>
            <p:cNvSpPr txBox="1">
              <a:spLocks noChangeArrowheads="1"/>
            </p:cNvSpPr>
            <p:nvPr/>
          </p:nvSpPr>
          <p:spPr bwMode="auto">
            <a:xfrm>
              <a:off x="3925094" y="6199056"/>
              <a:ext cx="1257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C00000"/>
                  </a:solidFill>
                </a:rPr>
                <a:t>polynomial</a:t>
              </a:r>
            </a:p>
          </p:txBody>
        </p:sp>
        <p:sp>
          <p:nvSpPr>
            <p:cNvPr id="5134" name="TextBox 15"/>
            <p:cNvSpPr txBox="1">
              <a:spLocks noChangeArrowheads="1"/>
            </p:cNvSpPr>
            <p:nvPr/>
          </p:nvSpPr>
          <p:spPr bwMode="auto">
            <a:xfrm>
              <a:off x="7087394" y="6235569"/>
              <a:ext cx="798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C00000"/>
                  </a:solidFill>
                </a:rPr>
                <a:t>power</a:t>
              </a:r>
            </a:p>
          </p:txBody>
        </p:sp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287818"/>
              <a:ext cx="2543969" cy="19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380" y="4287818"/>
              <a:ext cx="2548315" cy="191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9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594" y="4267200"/>
              <a:ext cx="2362200" cy="197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1150" y="8382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xamine fits over possible salinity range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993500"/>
              </p:ext>
            </p:extLst>
          </p:nvPr>
        </p:nvGraphicFramePr>
        <p:xfrm>
          <a:off x="105569" y="2209800"/>
          <a:ext cx="494665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420553"/>
              </p:ext>
            </p:extLst>
          </p:nvPr>
        </p:nvGraphicFramePr>
        <p:xfrm>
          <a:off x="4987925" y="2219325"/>
          <a:ext cx="3857625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466725" y="5905500"/>
            <a:ext cx="4029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/>
              <a:t>Do you see any potential </a:t>
            </a:r>
            <a:r>
              <a:rPr lang="en-US" dirty="0" smtClean="0"/>
              <a:t>problems?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Which </a:t>
            </a:r>
            <a:r>
              <a:rPr lang="en-US" dirty="0"/>
              <a:t>fit seems to be the best? Why?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850" y="1487269"/>
            <a:ext cx="8299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Consider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your fit behaves beyond 0.15 wt% salt since your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salinity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may increase well beyond 0.15%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when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salty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water is added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762000"/>
            <a:ext cx="8534400" cy="76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quations needed for salinity control sketch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4890444"/>
            <a:ext cx="7239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Inverse equation can be obtained by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Algebraic rearrangement of the calibration curve fit, or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Performing another fit with x and y values swapped.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 either case, retain four or five digits in the curve fit coefficients</a:t>
            </a:r>
            <a:endParaRPr lang="en-US" sz="2000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99839"/>
            <a:ext cx="7315200" cy="3300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19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609600"/>
            <a:ext cx="4214813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Control of Salinity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3000" y="1524000"/>
            <a:ext cx="0" cy="449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43000" y="6019800"/>
            <a:ext cx="7239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7924800" y="6096000"/>
            <a:ext cx="574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/>
              <a:t>time</a:t>
            </a: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 rot="-5400000">
            <a:off x="-396874" y="4346575"/>
            <a:ext cx="1784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/>
              <a:t>salinity (%wt NaCl)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55688" y="6019800"/>
            <a:ext cx="873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58863" y="5291138"/>
            <a:ext cx="873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5" name="Group 28"/>
          <p:cNvGrpSpPr>
            <a:grpSpLocks/>
          </p:cNvGrpSpPr>
          <p:nvPr/>
        </p:nvGrpSpPr>
        <p:grpSpPr bwMode="auto">
          <a:xfrm>
            <a:off x="1060450" y="3829050"/>
            <a:ext cx="90488" cy="728663"/>
            <a:chOff x="1208087" y="5444153"/>
            <a:chExt cx="90119" cy="72804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208087" y="6172200"/>
              <a:ext cx="869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1249" y="5444153"/>
              <a:ext cx="869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6" name="TextBox 29"/>
          <p:cNvSpPr txBox="1">
            <a:spLocks noChangeArrowheads="1"/>
          </p:cNvSpPr>
          <p:nvPr/>
        </p:nvSpPr>
        <p:spPr bwMode="auto">
          <a:xfrm>
            <a:off x="654050" y="5881688"/>
            <a:ext cx="458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0.00</a:t>
            </a:r>
          </a:p>
        </p:txBody>
      </p:sp>
      <p:sp>
        <p:nvSpPr>
          <p:cNvPr id="8207" name="TextBox 30"/>
          <p:cNvSpPr txBox="1">
            <a:spLocks noChangeArrowheads="1"/>
          </p:cNvSpPr>
          <p:nvPr/>
        </p:nvSpPr>
        <p:spPr bwMode="auto">
          <a:xfrm>
            <a:off x="649288" y="5153025"/>
            <a:ext cx="4587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0.05</a:t>
            </a:r>
          </a:p>
        </p:txBody>
      </p:sp>
      <p:sp>
        <p:nvSpPr>
          <p:cNvPr id="8208" name="TextBox 31"/>
          <p:cNvSpPr txBox="1">
            <a:spLocks noChangeArrowheads="1"/>
          </p:cNvSpPr>
          <p:nvPr/>
        </p:nvSpPr>
        <p:spPr bwMode="auto">
          <a:xfrm>
            <a:off x="639763" y="4424363"/>
            <a:ext cx="4587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0.10</a:t>
            </a:r>
          </a:p>
        </p:txBody>
      </p:sp>
      <p:sp>
        <p:nvSpPr>
          <p:cNvPr id="8209" name="TextBox 32"/>
          <p:cNvSpPr txBox="1">
            <a:spLocks noChangeArrowheads="1"/>
          </p:cNvSpPr>
          <p:nvPr/>
        </p:nvSpPr>
        <p:spPr bwMode="auto">
          <a:xfrm>
            <a:off x="654050" y="3687763"/>
            <a:ext cx="458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0.15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146175" y="4687888"/>
            <a:ext cx="7796213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1" name="TextBox 35"/>
          <p:cNvSpPr txBox="1">
            <a:spLocks noChangeArrowheads="1"/>
          </p:cNvSpPr>
          <p:nvPr/>
        </p:nvSpPr>
        <p:spPr bwMode="auto">
          <a:xfrm>
            <a:off x="7924800" y="4454525"/>
            <a:ext cx="1122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7030A0"/>
                </a:solidFill>
              </a:rPr>
              <a:t>setpoint = 0.09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143000" y="4548188"/>
            <a:ext cx="6629400" cy="0"/>
          </a:xfrm>
          <a:prstGeom prst="line">
            <a:avLst/>
          </a:prstGeom>
          <a:ln w="158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3000" y="4832350"/>
            <a:ext cx="6629400" cy="0"/>
          </a:xfrm>
          <a:prstGeom prst="line">
            <a:avLst/>
          </a:prstGeom>
          <a:ln w="158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4" name="TextBox 41"/>
          <p:cNvSpPr txBox="1">
            <a:spLocks noChangeArrowheads="1"/>
          </p:cNvSpPr>
          <p:nvPr/>
        </p:nvSpPr>
        <p:spPr bwMode="auto">
          <a:xfrm>
            <a:off x="7413625" y="4292600"/>
            <a:ext cx="1722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B050"/>
                </a:solidFill>
              </a:rPr>
              <a:t>upper control limit (UCL)</a:t>
            </a:r>
          </a:p>
        </p:txBody>
      </p:sp>
      <p:sp>
        <p:nvSpPr>
          <p:cNvPr id="8215" name="TextBox 43"/>
          <p:cNvSpPr txBox="1">
            <a:spLocks noChangeArrowheads="1"/>
          </p:cNvSpPr>
          <p:nvPr/>
        </p:nvSpPr>
        <p:spPr bwMode="auto">
          <a:xfrm>
            <a:off x="7418388" y="4787900"/>
            <a:ext cx="1671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B050"/>
                </a:solidFill>
              </a:rPr>
              <a:t>lower control limit (LCL)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914525" y="4787900"/>
            <a:ext cx="1978025" cy="1214438"/>
            <a:chOff x="1914525" y="4787900"/>
            <a:chExt cx="1978025" cy="1214438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2133600" y="4787900"/>
              <a:ext cx="520700" cy="7477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0" name="TextBox 35"/>
            <p:cNvSpPr txBox="1">
              <a:spLocks noChangeArrowheads="1"/>
            </p:cNvSpPr>
            <p:nvPr/>
          </p:nvSpPr>
          <p:spPr bwMode="auto">
            <a:xfrm>
              <a:off x="1914525" y="5540375"/>
              <a:ext cx="19780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200" dirty="0"/>
                <a:t>system upset by</a:t>
              </a:r>
            </a:p>
            <a:p>
              <a:pPr algn="ctr" eaLnBrk="1" hangingPunct="1"/>
              <a:r>
                <a:rPr lang="en-US" sz="1200" dirty="0"/>
                <a:t>externally adding salty water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40188" y="4717777"/>
            <a:ext cx="1820862" cy="1284560"/>
            <a:chOff x="4040188" y="4717777"/>
            <a:chExt cx="1820862" cy="1284560"/>
          </a:xfrm>
        </p:grpSpPr>
        <p:cxnSp>
          <p:nvCxnSpPr>
            <p:cNvPr id="88" name="Straight Arrow Connector 87"/>
            <p:cNvCxnSpPr>
              <a:stCxn id="8246" idx="0"/>
            </p:cNvCxnSpPr>
            <p:nvPr/>
          </p:nvCxnSpPr>
          <p:spPr>
            <a:xfrm flipV="1">
              <a:off x="4950619" y="4717777"/>
              <a:ext cx="688181" cy="822598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6" name="TextBox 90"/>
            <p:cNvSpPr txBox="1">
              <a:spLocks noChangeArrowheads="1"/>
            </p:cNvSpPr>
            <p:nvPr/>
          </p:nvSpPr>
          <p:spPr bwMode="auto">
            <a:xfrm>
              <a:off x="4040188" y="5540375"/>
              <a:ext cx="18208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200" dirty="0"/>
                <a:t>system upset by</a:t>
              </a:r>
              <a:br>
                <a:rPr lang="en-US" sz="1200" dirty="0"/>
              </a:br>
              <a:r>
                <a:rPr lang="en-US" sz="1200" dirty="0"/>
                <a:t>externally adding DI water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179513" y="1835150"/>
            <a:ext cx="4645025" cy="246063"/>
            <a:chOff x="1179513" y="1835150"/>
            <a:chExt cx="4645025" cy="246063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1179513" y="2051050"/>
              <a:ext cx="4645025" cy="635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7" name="TextBox 32"/>
            <p:cNvSpPr txBox="1">
              <a:spLocks noChangeArrowheads="1"/>
            </p:cNvSpPr>
            <p:nvPr/>
          </p:nvSpPr>
          <p:spPr bwMode="auto">
            <a:xfrm>
              <a:off x="1308100" y="1835150"/>
              <a:ext cx="9080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/>
                <a:t>valve = closed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486400" y="1524000"/>
            <a:ext cx="841375" cy="3724275"/>
            <a:chOff x="5486400" y="1524000"/>
            <a:chExt cx="841375" cy="3724275"/>
          </a:xfrm>
        </p:grpSpPr>
        <p:grpSp>
          <p:nvGrpSpPr>
            <p:cNvPr id="89" name="Group 88"/>
            <p:cNvGrpSpPr/>
            <p:nvPr/>
          </p:nvGrpSpPr>
          <p:grpSpPr>
            <a:xfrm>
              <a:off x="5807075" y="2133600"/>
              <a:ext cx="212725" cy="3114675"/>
              <a:chOff x="5807075" y="2133600"/>
              <a:chExt cx="212725" cy="311467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5807075" y="2133600"/>
                <a:ext cx="0" cy="30289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6019800" y="2133600"/>
                <a:ext cx="0" cy="311467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5486400" y="1524000"/>
              <a:ext cx="841375" cy="539750"/>
              <a:chOff x="5486400" y="1524000"/>
              <a:chExt cx="841375" cy="53975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6019800" y="1758950"/>
                <a:ext cx="0" cy="304800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5819775" y="1758950"/>
                <a:ext cx="0" cy="304800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824538" y="1770063"/>
                <a:ext cx="195262" cy="0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48" name="TextBox 32"/>
              <p:cNvSpPr txBox="1">
                <a:spLocks noChangeArrowheads="1"/>
              </p:cNvSpPr>
              <p:nvPr/>
            </p:nvSpPr>
            <p:spPr bwMode="auto">
              <a:xfrm>
                <a:off x="5486400" y="1524000"/>
                <a:ext cx="84137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/>
                  <a:t>valve = open</a:t>
                </a:r>
              </a:p>
            </p:txBody>
          </p:sp>
        </p:grpSp>
      </p:grpSp>
      <p:cxnSp>
        <p:nvCxnSpPr>
          <p:cNvPr id="47" name="Straight Connector 46"/>
          <p:cNvCxnSpPr/>
          <p:nvPr/>
        </p:nvCxnSpPr>
        <p:spPr>
          <a:xfrm>
            <a:off x="3187700" y="2895600"/>
            <a:ext cx="603250" cy="4763"/>
          </a:xfrm>
          <a:prstGeom prst="line">
            <a:avLst/>
          </a:prstGeom>
          <a:ln w="31750">
            <a:solidFill>
              <a:srgbClr val="3A8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970338" y="2900363"/>
            <a:ext cx="1718468" cy="1"/>
          </a:xfrm>
          <a:prstGeom prst="line">
            <a:avLst/>
          </a:prstGeom>
          <a:ln w="31750">
            <a:solidFill>
              <a:srgbClr val="3A8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1198563" y="2681288"/>
            <a:ext cx="1163637" cy="246062"/>
            <a:chOff x="1198563" y="2681288"/>
            <a:chExt cx="1163637" cy="24606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198563" y="2895600"/>
              <a:ext cx="1163637" cy="0"/>
            </a:xfrm>
            <a:prstGeom prst="line">
              <a:avLst/>
            </a:prstGeom>
            <a:ln w="31750">
              <a:solidFill>
                <a:srgbClr val="3A8B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6" name="TextBox 32"/>
            <p:cNvSpPr txBox="1">
              <a:spLocks noChangeArrowheads="1"/>
            </p:cNvSpPr>
            <p:nvPr/>
          </p:nvSpPr>
          <p:spPr bwMode="auto">
            <a:xfrm>
              <a:off x="1306513" y="2681288"/>
              <a:ext cx="9080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/>
                <a:t>valve = closed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360613" y="2387600"/>
            <a:ext cx="841375" cy="1576388"/>
            <a:chOff x="2360613" y="2387600"/>
            <a:chExt cx="841375" cy="1576388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360613" y="2927350"/>
              <a:ext cx="0" cy="10366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201988" y="2927350"/>
              <a:ext cx="0" cy="9874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2360613" y="2387600"/>
              <a:ext cx="841375" cy="665163"/>
              <a:chOff x="2360613" y="2387600"/>
              <a:chExt cx="841375" cy="665163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2360613" y="2590800"/>
                <a:ext cx="0" cy="304800"/>
              </a:xfrm>
              <a:prstGeom prst="line">
                <a:avLst/>
              </a:prstGeom>
              <a:ln w="31750">
                <a:solidFill>
                  <a:srgbClr val="3A8B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362200" y="2603500"/>
                <a:ext cx="838200" cy="0"/>
              </a:xfrm>
              <a:prstGeom prst="line">
                <a:avLst/>
              </a:prstGeom>
              <a:ln w="31750">
                <a:solidFill>
                  <a:srgbClr val="3A8B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200400" y="2590800"/>
                <a:ext cx="0" cy="304800"/>
              </a:xfrm>
              <a:prstGeom prst="line">
                <a:avLst/>
              </a:prstGeom>
              <a:ln w="31750">
                <a:solidFill>
                  <a:srgbClr val="3A8B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35" name="TextBox 32"/>
              <p:cNvSpPr txBox="1">
                <a:spLocks noChangeArrowheads="1"/>
              </p:cNvSpPr>
              <p:nvPr/>
            </p:nvSpPr>
            <p:spPr bwMode="auto">
              <a:xfrm>
                <a:off x="2360613" y="2387600"/>
                <a:ext cx="84137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/>
                  <a:t>valve = open</a:t>
                </a:r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>
              <a:xfrm>
                <a:off x="2401888" y="2743200"/>
                <a:ext cx="765175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58" name="TextBox 105"/>
              <p:cNvSpPr txBox="1">
                <a:spLocks noChangeArrowheads="1"/>
              </p:cNvSpPr>
              <p:nvPr/>
            </p:nvSpPr>
            <p:spPr bwMode="auto">
              <a:xfrm>
                <a:off x="2600325" y="2682875"/>
                <a:ext cx="3397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/>
                  <a:t>t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3533775" y="2216150"/>
            <a:ext cx="701675" cy="2127250"/>
            <a:chOff x="3533775" y="2216150"/>
            <a:chExt cx="701675" cy="2127250"/>
          </a:xfrm>
        </p:grpSpPr>
        <p:grpSp>
          <p:nvGrpSpPr>
            <p:cNvPr id="62" name="Group 61"/>
            <p:cNvGrpSpPr/>
            <p:nvPr/>
          </p:nvGrpSpPr>
          <p:grpSpPr>
            <a:xfrm>
              <a:off x="3533775" y="2590800"/>
              <a:ext cx="701675" cy="1752600"/>
              <a:chOff x="3533775" y="2590800"/>
              <a:chExt cx="701675" cy="17526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3971925" y="2927350"/>
                <a:ext cx="9525" cy="14160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790950" y="2595563"/>
                <a:ext cx="0" cy="304800"/>
              </a:xfrm>
              <a:prstGeom prst="line">
                <a:avLst/>
              </a:prstGeom>
              <a:ln w="31750">
                <a:solidFill>
                  <a:srgbClr val="3A8B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3778250" y="2601913"/>
                <a:ext cx="200025" cy="1587"/>
              </a:xfrm>
              <a:prstGeom prst="line">
                <a:avLst/>
              </a:prstGeom>
              <a:ln w="31750">
                <a:solidFill>
                  <a:srgbClr val="3A8B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3970338" y="2590800"/>
                <a:ext cx="0" cy="304800"/>
              </a:xfrm>
              <a:prstGeom prst="line">
                <a:avLst/>
              </a:prstGeom>
              <a:ln w="31750">
                <a:solidFill>
                  <a:srgbClr val="3A8B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3533775" y="2662238"/>
                <a:ext cx="250825" cy="952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flipH="1">
                <a:off x="3990975" y="2673350"/>
                <a:ext cx="244475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61" name="TextBox 136"/>
            <p:cNvSpPr txBox="1">
              <a:spLocks noChangeArrowheads="1"/>
            </p:cNvSpPr>
            <p:nvPr/>
          </p:nvSpPr>
          <p:spPr bwMode="auto">
            <a:xfrm>
              <a:off x="3717925" y="2216150"/>
              <a:ext cx="339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t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sp>
        <p:nvSpPr>
          <p:cNvPr id="8262" name="TextBox 137"/>
          <p:cNvSpPr txBox="1">
            <a:spLocks noChangeArrowheads="1"/>
          </p:cNvSpPr>
          <p:nvPr/>
        </p:nvSpPr>
        <p:spPr bwMode="auto">
          <a:xfrm>
            <a:off x="4730750" y="533400"/>
            <a:ext cx="402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 &gt; t</a:t>
            </a:r>
            <a:r>
              <a:rPr lang="en-US" baseline="-25000" dirty="0"/>
              <a:t>2</a:t>
            </a:r>
            <a:r>
              <a:rPr lang="en-US" dirty="0"/>
              <a:t> since valve is left open an amount</a:t>
            </a:r>
          </a:p>
          <a:p>
            <a:pPr algn="ctr" eaLnBrk="1" hangingPunct="1"/>
            <a:r>
              <a:rPr lang="en-US" dirty="0"/>
              <a:t>of time proportional to the </a:t>
            </a:r>
            <a:r>
              <a:rPr lang="en-US" b="1" dirty="0">
                <a:solidFill>
                  <a:srgbClr val="C00000"/>
                </a:solidFill>
              </a:rPr>
              <a:t>error</a:t>
            </a:r>
          </a:p>
        </p:txBody>
      </p:sp>
      <p:sp>
        <p:nvSpPr>
          <p:cNvPr id="3" name="Up-Down Arrow 2"/>
          <p:cNvSpPr/>
          <p:nvPr/>
        </p:nvSpPr>
        <p:spPr>
          <a:xfrm>
            <a:off x="2903538" y="4575175"/>
            <a:ext cx="80962" cy="239713"/>
          </a:xfrm>
          <a:prstGeom prst="upDownArrow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68" name="TextBox 13"/>
          <p:cNvSpPr txBox="1">
            <a:spLocks noChangeArrowheads="1"/>
          </p:cNvSpPr>
          <p:nvPr/>
        </p:nvSpPr>
        <p:spPr bwMode="auto">
          <a:xfrm>
            <a:off x="2540000" y="4800600"/>
            <a:ext cx="811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/>
              <a:t>deadband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036888" y="2927350"/>
            <a:ext cx="925512" cy="1416050"/>
            <a:chOff x="3036888" y="2927350"/>
            <a:chExt cx="925512" cy="1416050"/>
          </a:xfrm>
        </p:grpSpPr>
        <p:grpSp>
          <p:nvGrpSpPr>
            <p:cNvPr id="18" name="Group 17"/>
            <p:cNvGrpSpPr/>
            <p:nvPr/>
          </p:nvGrpSpPr>
          <p:grpSpPr>
            <a:xfrm>
              <a:off x="3036888" y="3257550"/>
              <a:ext cx="925512" cy="884238"/>
              <a:chOff x="3036888" y="3257550"/>
              <a:chExt cx="925512" cy="884238"/>
            </a:xfrm>
          </p:grpSpPr>
          <p:sp>
            <p:nvSpPr>
              <p:cNvPr id="8252" name="TextBox 32"/>
              <p:cNvSpPr txBox="1">
                <a:spLocks noChangeArrowheads="1"/>
              </p:cNvSpPr>
              <p:nvPr/>
            </p:nvSpPr>
            <p:spPr bwMode="auto">
              <a:xfrm>
                <a:off x="3154644" y="3257550"/>
                <a:ext cx="7296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900" dirty="0"/>
                  <a:t>system lag </a:t>
                </a:r>
                <a:r>
                  <a:rPr lang="en-US" sz="900" dirty="0" smtClean="0"/>
                  <a:t> </a:t>
                </a:r>
                <a:endParaRPr lang="en-US" sz="900" dirty="0"/>
              </a:p>
              <a:p>
                <a:pPr algn="ctr" eaLnBrk="1" hangingPunct="1"/>
                <a:r>
                  <a:rPr lang="en-US" sz="900" dirty="0">
                    <a:solidFill>
                      <a:srgbClr val="C00000"/>
                    </a:solidFill>
                  </a:rPr>
                  <a:t>hysteresis</a:t>
                </a:r>
              </a:p>
            </p:txBody>
          </p:sp>
          <p:sp>
            <p:nvSpPr>
              <p:cNvPr id="111" name="Left-Right Arrow 110"/>
              <p:cNvSpPr/>
              <p:nvPr/>
            </p:nvSpPr>
            <p:spPr>
              <a:xfrm>
                <a:off x="3236912" y="3649663"/>
                <a:ext cx="515144" cy="114300"/>
              </a:xfrm>
              <a:prstGeom prst="leftRightArrow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255" name="TextBox 32"/>
              <p:cNvSpPr txBox="1">
                <a:spLocks noChangeArrowheads="1"/>
              </p:cNvSpPr>
              <p:nvPr/>
            </p:nvSpPr>
            <p:spPr bwMode="auto">
              <a:xfrm>
                <a:off x="3036888" y="3741738"/>
                <a:ext cx="9255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000" dirty="0">
                    <a:solidFill>
                      <a:srgbClr val="C00000"/>
                    </a:solidFill>
                  </a:rPr>
                  <a:t>deadtime</a:t>
                </a:r>
                <a:br>
                  <a:rPr lang="en-US" sz="1000" dirty="0">
                    <a:solidFill>
                      <a:srgbClr val="C00000"/>
                    </a:solidFill>
                  </a:rPr>
                </a:br>
                <a:r>
                  <a:rPr lang="en-US" sz="1000" dirty="0">
                    <a:solidFill>
                      <a:srgbClr val="C00000"/>
                    </a:solidFill>
                  </a:rPr>
                  <a:t>compensation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 flipV="1">
              <a:off x="3790950" y="2927350"/>
              <a:ext cx="0" cy="9874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790950" y="4122737"/>
              <a:ext cx="0" cy="22066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8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103313" y="4600551"/>
            <a:ext cx="1257300" cy="1059739"/>
            <a:chOff x="1103313" y="4600551"/>
            <a:chExt cx="1257300" cy="1059739"/>
          </a:xfrm>
        </p:grpSpPr>
        <p:sp>
          <p:nvSpPr>
            <p:cNvPr id="13" name="Right Brace 12"/>
            <p:cNvSpPr/>
            <p:nvPr/>
          </p:nvSpPr>
          <p:spPr>
            <a:xfrm rot="5400000">
              <a:off x="1507332" y="4585068"/>
              <a:ext cx="304800" cy="947737"/>
            </a:xfrm>
            <a:prstGeom prst="rightBrace">
              <a:avLst>
                <a:gd name="adj1" fmla="val 43627"/>
                <a:gd name="adj2" fmla="val 50000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18" name="TextBox 13"/>
            <p:cNvSpPr txBox="1">
              <a:spLocks noChangeArrowheads="1"/>
            </p:cNvSpPr>
            <p:nvPr/>
          </p:nvSpPr>
          <p:spPr bwMode="auto">
            <a:xfrm>
              <a:off x="1103313" y="5198328"/>
              <a:ext cx="12573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200" dirty="0"/>
                <a:t>random variation</a:t>
              </a:r>
            </a:p>
            <a:p>
              <a:pPr algn="ctr" eaLnBrk="1" hangingPunct="1"/>
              <a:r>
                <a:rPr lang="en-US" sz="1200" dirty="0"/>
                <a:t>of </a:t>
              </a:r>
              <a:r>
                <a:rPr lang="en-US" sz="1200" dirty="0" smtClean="0"/>
                <a:t>conductivity</a:t>
              </a:r>
              <a:endParaRPr lang="en-US" sz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47763" y="4600551"/>
              <a:ext cx="1014412" cy="176261"/>
            </a:xfrm>
            <a:custGeom>
              <a:avLst/>
              <a:gdLst>
                <a:gd name="connsiteX0" fmla="*/ 0 w 1014412"/>
                <a:gd name="connsiteY0" fmla="*/ 95274 h 176261"/>
                <a:gd name="connsiteX1" fmla="*/ 235743 w 1014412"/>
                <a:gd name="connsiteY1" fmla="*/ 47649 h 176261"/>
                <a:gd name="connsiteX2" fmla="*/ 366712 w 1014412"/>
                <a:gd name="connsiteY2" fmla="*/ 45268 h 176261"/>
                <a:gd name="connsiteX3" fmla="*/ 423862 w 1014412"/>
                <a:gd name="connsiteY3" fmla="*/ 71462 h 176261"/>
                <a:gd name="connsiteX4" fmla="*/ 466725 w 1014412"/>
                <a:gd name="connsiteY4" fmla="*/ 147662 h 176261"/>
                <a:gd name="connsiteX5" fmla="*/ 533400 w 1014412"/>
                <a:gd name="connsiteY5" fmla="*/ 126230 h 176261"/>
                <a:gd name="connsiteX6" fmla="*/ 661987 w 1014412"/>
                <a:gd name="connsiteY6" fmla="*/ 23837 h 176261"/>
                <a:gd name="connsiteX7" fmla="*/ 776287 w 1014412"/>
                <a:gd name="connsiteY7" fmla="*/ 2405 h 176261"/>
                <a:gd name="connsiteX8" fmla="*/ 819150 w 1014412"/>
                <a:gd name="connsiteY8" fmla="*/ 64318 h 176261"/>
                <a:gd name="connsiteX9" fmla="*/ 828675 w 1014412"/>
                <a:gd name="connsiteY9" fmla="*/ 138137 h 176261"/>
                <a:gd name="connsiteX10" fmla="*/ 869156 w 1014412"/>
                <a:gd name="connsiteY10" fmla="*/ 176237 h 176261"/>
                <a:gd name="connsiteX11" fmla="*/ 971550 w 1014412"/>
                <a:gd name="connsiteY11" fmla="*/ 142899 h 176261"/>
                <a:gd name="connsiteX12" fmla="*/ 1014412 w 1014412"/>
                <a:gd name="connsiteY12" fmla="*/ 85749 h 17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4412" h="176261">
                  <a:moveTo>
                    <a:pt x="0" y="95274"/>
                  </a:moveTo>
                  <a:cubicBezTo>
                    <a:pt x="87312" y="75628"/>
                    <a:pt x="174624" y="55983"/>
                    <a:pt x="235743" y="47649"/>
                  </a:cubicBezTo>
                  <a:cubicBezTo>
                    <a:pt x="296862" y="39315"/>
                    <a:pt x="335359" y="41299"/>
                    <a:pt x="366712" y="45268"/>
                  </a:cubicBezTo>
                  <a:cubicBezTo>
                    <a:pt x="398065" y="49237"/>
                    <a:pt x="407193" y="54396"/>
                    <a:pt x="423862" y="71462"/>
                  </a:cubicBezTo>
                  <a:cubicBezTo>
                    <a:pt x="440531" y="88528"/>
                    <a:pt x="448469" y="138534"/>
                    <a:pt x="466725" y="147662"/>
                  </a:cubicBezTo>
                  <a:cubicBezTo>
                    <a:pt x="484981" y="156790"/>
                    <a:pt x="500856" y="146868"/>
                    <a:pt x="533400" y="126230"/>
                  </a:cubicBezTo>
                  <a:cubicBezTo>
                    <a:pt x="565944" y="105593"/>
                    <a:pt x="621506" y="44474"/>
                    <a:pt x="661987" y="23837"/>
                  </a:cubicBezTo>
                  <a:cubicBezTo>
                    <a:pt x="702468" y="3200"/>
                    <a:pt x="750093" y="-4342"/>
                    <a:pt x="776287" y="2405"/>
                  </a:cubicBezTo>
                  <a:cubicBezTo>
                    <a:pt x="802481" y="9152"/>
                    <a:pt x="810419" y="41696"/>
                    <a:pt x="819150" y="64318"/>
                  </a:cubicBezTo>
                  <a:cubicBezTo>
                    <a:pt x="827881" y="86940"/>
                    <a:pt x="820341" y="119484"/>
                    <a:pt x="828675" y="138137"/>
                  </a:cubicBezTo>
                  <a:cubicBezTo>
                    <a:pt x="837009" y="156790"/>
                    <a:pt x="845344" y="175443"/>
                    <a:pt x="869156" y="176237"/>
                  </a:cubicBezTo>
                  <a:cubicBezTo>
                    <a:pt x="892968" y="177031"/>
                    <a:pt x="947341" y="157980"/>
                    <a:pt x="971550" y="142899"/>
                  </a:cubicBezTo>
                  <a:cubicBezTo>
                    <a:pt x="995759" y="127818"/>
                    <a:pt x="1005085" y="106783"/>
                    <a:pt x="1014412" y="85749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>
            <a:off x="3181350" y="4114800"/>
            <a:ext cx="631031" cy="319088"/>
          </a:xfrm>
          <a:custGeom>
            <a:avLst/>
            <a:gdLst>
              <a:gd name="connsiteX0" fmla="*/ 0 w 631031"/>
              <a:gd name="connsiteY0" fmla="*/ 0 h 319088"/>
              <a:gd name="connsiteX1" fmla="*/ 69056 w 631031"/>
              <a:gd name="connsiteY1" fmla="*/ 52388 h 319088"/>
              <a:gd name="connsiteX2" fmla="*/ 159544 w 631031"/>
              <a:gd name="connsiteY2" fmla="*/ 100013 h 319088"/>
              <a:gd name="connsiteX3" fmla="*/ 233363 w 631031"/>
              <a:gd name="connsiteY3" fmla="*/ 71438 h 319088"/>
              <a:gd name="connsiteX4" fmla="*/ 338138 w 631031"/>
              <a:gd name="connsiteY4" fmla="*/ 121444 h 319088"/>
              <a:gd name="connsiteX5" fmla="*/ 631031 w 631031"/>
              <a:gd name="connsiteY5" fmla="*/ 319088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031" h="319088">
                <a:moveTo>
                  <a:pt x="0" y="0"/>
                </a:moveTo>
                <a:cubicBezTo>
                  <a:pt x="21232" y="17859"/>
                  <a:pt x="42465" y="35719"/>
                  <a:pt x="69056" y="52388"/>
                </a:cubicBezTo>
                <a:cubicBezTo>
                  <a:pt x="95647" y="69057"/>
                  <a:pt x="132160" y="96838"/>
                  <a:pt x="159544" y="100013"/>
                </a:cubicBezTo>
                <a:cubicBezTo>
                  <a:pt x="186928" y="103188"/>
                  <a:pt x="203597" y="67866"/>
                  <a:pt x="233363" y="71438"/>
                </a:cubicBezTo>
                <a:cubicBezTo>
                  <a:pt x="263129" y="75010"/>
                  <a:pt x="271860" y="80169"/>
                  <a:pt x="338138" y="121444"/>
                </a:cubicBezTo>
                <a:cubicBezTo>
                  <a:pt x="404416" y="162719"/>
                  <a:pt x="582612" y="281385"/>
                  <a:pt x="631031" y="31908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3805238" y="4393112"/>
            <a:ext cx="1883568" cy="285673"/>
          </a:xfrm>
          <a:custGeom>
            <a:avLst/>
            <a:gdLst>
              <a:gd name="connsiteX0" fmla="*/ 0 w 1883568"/>
              <a:gd name="connsiteY0" fmla="*/ 33632 h 285673"/>
              <a:gd name="connsiteX1" fmla="*/ 54768 w 1883568"/>
              <a:gd name="connsiteY1" fmla="*/ 69351 h 285673"/>
              <a:gd name="connsiteX2" fmla="*/ 133350 w 1883568"/>
              <a:gd name="connsiteY2" fmla="*/ 26489 h 285673"/>
              <a:gd name="connsiteX3" fmla="*/ 228600 w 1883568"/>
              <a:gd name="connsiteY3" fmla="*/ 295 h 285673"/>
              <a:gd name="connsiteX4" fmla="*/ 352425 w 1883568"/>
              <a:gd name="connsiteY4" fmla="*/ 43157 h 285673"/>
              <a:gd name="connsiteX5" fmla="*/ 481012 w 1883568"/>
              <a:gd name="connsiteY5" fmla="*/ 124120 h 285673"/>
              <a:gd name="connsiteX6" fmla="*/ 647700 w 1883568"/>
              <a:gd name="connsiteY6" fmla="*/ 193176 h 285673"/>
              <a:gd name="connsiteX7" fmla="*/ 733425 w 1883568"/>
              <a:gd name="connsiteY7" fmla="*/ 205082 h 285673"/>
              <a:gd name="connsiteX8" fmla="*/ 923925 w 1883568"/>
              <a:gd name="connsiteY8" fmla="*/ 228895 h 285673"/>
              <a:gd name="connsiteX9" fmla="*/ 1069181 w 1883568"/>
              <a:gd name="connsiteY9" fmla="*/ 264614 h 285673"/>
              <a:gd name="connsiteX10" fmla="*/ 1271587 w 1883568"/>
              <a:gd name="connsiteY10" fmla="*/ 207464 h 285673"/>
              <a:gd name="connsiteX11" fmla="*/ 1409700 w 1883568"/>
              <a:gd name="connsiteY11" fmla="*/ 278901 h 285673"/>
              <a:gd name="connsiteX12" fmla="*/ 1485900 w 1883568"/>
              <a:gd name="connsiteY12" fmla="*/ 276520 h 285673"/>
              <a:gd name="connsiteX13" fmla="*/ 1650206 w 1883568"/>
              <a:gd name="connsiteY13" fmla="*/ 224132 h 285673"/>
              <a:gd name="connsiteX14" fmla="*/ 1814512 w 1883568"/>
              <a:gd name="connsiteY14" fmla="*/ 216989 h 285673"/>
              <a:gd name="connsiteX15" fmla="*/ 1883568 w 1883568"/>
              <a:gd name="connsiteY15" fmla="*/ 257470 h 28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83568" h="285673">
                <a:moveTo>
                  <a:pt x="0" y="33632"/>
                </a:moveTo>
                <a:cubicBezTo>
                  <a:pt x="16271" y="52086"/>
                  <a:pt x="32543" y="70541"/>
                  <a:pt x="54768" y="69351"/>
                </a:cubicBezTo>
                <a:cubicBezTo>
                  <a:pt x="76993" y="68161"/>
                  <a:pt x="104378" y="37998"/>
                  <a:pt x="133350" y="26489"/>
                </a:cubicBezTo>
                <a:cubicBezTo>
                  <a:pt x="162322" y="14980"/>
                  <a:pt x="192088" y="-2483"/>
                  <a:pt x="228600" y="295"/>
                </a:cubicBezTo>
                <a:cubicBezTo>
                  <a:pt x="265113" y="3073"/>
                  <a:pt x="310356" y="22519"/>
                  <a:pt x="352425" y="43157"/>
                </a:cubicBezTo>
                <a:cubicBezTo>
                  <a:pt x="394494" y="63795"/>
                  <a:pt x="431800" y="99117"/>
                  <a:pt x="481012" y="124120"/>
                </a:cubicBezTo>
                <a:cubicBezTo>
                  <a:pt x="530224" y="149123"/>
                  <a:pt x="605631" y="179682"/>
                  <a:pt x="647700" y="193176"/>
                </a:cubicBezTo>
                <a:cubicBezTo>
                  <a:pt x="689769" y="206670"/>
                  <a:pt x="733425" y="205082"/>
                  <a:pt x="733425" y="205082"/>
                </a:cubicBezTo>
                <a:cubicBezTo>
                  <a:pt x="779463" y="211035"/>
                  <a:pt x="867966" y="218973"/>
                  <a:pt x="923925" y="228895"/>
                </a:cubicBezTo>
                <a:cubicBezTo>
                  <a:pt x="979884" y="238817"/>
                  <a:pt x="1011237" y="268186"/>
                  <a:pt x="1069181" y="264614"/>
                </a:cubicBezTo>
                <a:cubicBezTo>
                  <a:pt x="1127125" y="261042"/>
                  <a:pt x="1214834" y="205083"/>
                  <a:pt x="1271587" y="207464"/>
                </a:cubicBezTo>
                <a:cubicBezTo>
                  <a:pt x="1328340" y="209845"/>
                  <a:pt x="1373981" y="267392"/>
                  <a:pt x="1409700" y="278901"/>
                </a:cubicBezTo>
                <a:cubicBezTo>
                  <a:pt x="1445419" y="290410"/>
                  <a:pt x="1445816" y="285648"/>
                  <a:pt x="1485900" y="276520"/>
                </a:cubicBezTo>
                <a:cubicBezTo>
                  <a:pt x="1525984" y="267392"/>
                  <a:pt x="1595437" y="234054"/>
                  <a:pt x="1650206" y="224132"/>
                </a:cubicBezTo>
                <a:cubicBezTo>
                  <a:pt x="1704975" y="214210"/>
                  <a:pt x="1775618" y="211433"/>
                  <a:pt x="1814512" y="216989"/>
                </a:cubicBezTo>
                <a:cubicBezTo>
                  <a:pt x="1853406" y="222545"/>
                  <a:pt x="1868487" y="240007"/>
                  <a:pt x="1883568" y="257470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>
            <a:off x="2157413" y="4071938"/>
            <a:ext cx="223837" cy="619125"/>
          </a:xfrm>
          <a:custGeom>
            <a:avLst/>
            <a:gdLst>
              <a:gd name="connsiteX0" fmla="*/ 0 w 223837"/>
              <a:gd name="connsiteY0" fmla="*/ 619125 h 619125"/>
              <a:gd name="connsiteX1" fmla="*/ 33337 w 223837"/>
              <a:gd name="connsiteY1" fmla="*/ 516731 h 619125"/>
              <a:gd name="connsiteX2" fmla="*/ 57150 w 223837"/>
              <a:gd name="connsiteY2" fmla="*/ 407193 h 619125"/>
              <a:gd name="connsiteX3" fmla="*/ 102393 w 223837"/>
              <a:gd name="connsiteY3" fmla="*/ 295275 h 619125"/>
              <a:gd name="connsiteX4" fmla="*/ 126206 w 223837"/>
              <a:gd name="connsiteY4" fmla="*/ 119062 h 619125"/>
              <a:gd name="connsiteX5" fmla="*/ 223837 w 223837"/>
              <a:gd name="connsiteY5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37" h="619125">
                <a:moveTo>
                  <a:pt x="0" y="619125"/>
                </a:moveTo>
                <a:cubicBezTo>
                  <a:pt x="11906" y="585589"/>
                  <a:pt x="23812" y="552053"/>
                  <a:pt x="33337" y="516731"/>
                </a:cubicBezTo>
                <a:cubicBezTo>
                  <a:pt x="42862" y="481409"/>
                  <a:pt x="45641" y="444102"/>
                  <a:pt x="57150" y="407193"/>
                </a:cubicBezTo>
                <a:cubicBezTo>
                  <a:pt x="68659" y="370284"/>
                  <a:pt x="90884" y="343297"/>
                  <a:pt x="102393" y="295275"/>
                </a:cubicBezTo>
                <a:cubicBezTo>
                  <a:pt x="113902" y="247253"/>
                  <a:pt x="105965" y="168274"/>
                  <a:pt x="126206" y="119062"/>
                </a:cubicBezTo>
                <a:cubicBezTo>
                  <a:pt x="146447" y="69849"/>
                  <a:pt x="185142" y="34924"/>
                  <a:pt x="223837" y="0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2378869" y="3976487"/>
            <a:ext cx="807244" cy="140694"/>
          </a:xfrm>
          <a:custGeom>
            <a:avLst/>
            <a:gdLst>
              <a:gd name="connsiteX0" fmla="*/ 0 w 807244"/>
              <a:gd name="connsiteY0" fmla="*/ 100213 h 140694"/>
              <a:gd name="connsiteX1" fmla="*/ 73819 w 807244"/>
              <a:gd name="connsiteY1" fmla="*/ 40682 h 140694"/>
              <a:gd name="connsiteX2" fmla="*/ 219075 w 807244"/>
              <a:gd name="connsiteY2" fmla="*/ 201 h 140694"/>
              <a:gd name="connsiteX3" fmla="*/ 383381 w 807244"/>
              <a:gd name="connsiteY3" fmla="*/ 57351 h 140694"/>
              <a:gd name="connsiteX4" fmla="*/ 614362 w 807244"/>
              <a:gd name="connsiteY4" fmla="*/ 74019 h 140694"/>
              <a:gd name="connsiteX5" fmla="*/ 757237 w 807244"/>
              <a:gd name="connsiteY5" fmla="*/ 112119 h 140694"/>
              <a:gd name="connsiteX6" fmla="*/ 807244 w 807244"/>
              <a:gd name="connsiteY6" fmla="*/ 140694 h 1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244" h="140694">
                <a:moveTo>
                  <a:pt x="0" y="100213"/>
                </a:moveTo>
                <a:cubicBezTo>
                  <a:pt x="18653" y="78782"/>
                  <a:pt x="37307" y="57351"/>
                  <a:pt x="73819" y="40682"/>
                </a:cubicBezTo>
                <a:cubicBezTo>
                  <a:pt x="110332" y="24013"/>
                  <a:pt x="167481" y="-2577"/>
                  <a:pt x="219075" y="201"/>
                </a:cubicBezTo>
                <a:cubicBezTo>
                  <a:pt x="270669" y="2979"/>
                  <a:pt x="317500" y="45048"/>
                  <a:pt x="383381" y="57351"/>
                </a:cubicBezTo>
                <a:cubicBezTo>
                  <a:pt x="449262" y="69654"/>
                  <a:pt x="552053" y="64891"/>
                  <a:pt x="614362" y="74019"/>
                </a:cubicBezTo>
                <a:cubicBezTo>
                  <a:pt x="676671" y="83147"/>
                  <a:pt x="725090" y="101006"/>
                  <a:pt x="757237" y="112119"/>
                </a:cubicBezTo>
                <a:cubicBezTo>
                  <a:pt x="789384" y="123232"/>
                  <a:pt x="798314" y="131963"/>
                  <a:pt x="807244" y="140694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2336800" y="4037013"/>
            <a:ext cx="454025" cy="687387"/>
            <a:chOff x="2336800" y="4037013"/>
            <a:chExt cx="454025" cy="687387"/>
          </a:xfrm>
        </p:grpSpPr>
        <p:sp>
          <p:nvSpPr>
            <p:cNvPr id="140" name="Oval 139"/>
            <p:cNvSpPr/>
            <p:nvPr/>
          </p:nvSpPr>
          <p:spPr>
            <a:xfrm>
              <a:off x="2341563" y="4648200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5" name="Up-Down Arrow 124"/>
            <p:cNvSpPr/>
            <p:nvPr/>
          </p:nvSpPr>
          <p:spPr>
            <a:xfrm>
              <a:off x="2336800" y="4141788"/>
              <a:ext cx="84138" cy="477837"/>
            </a:xfrm>
            <a:prstGeom prst="upDownArrow">
              <a:avLst/>
            </a:prstGeom>
            <a:solidFill>
              <a:schemeClr val="bg1"/>
            </a:solidFill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66" name="TextBox 32"/>
            <p:cNvSpPr txBox="1">
              <a:spLocks noChangeArrowheads="1"/>
            </p:cNvSpPr>
            <p:nvPr/>
          </p:nvSpPr>
          <p:spPr bwMode="auto">
            <a:xfrm>
              <a:off x="2339975" y="4229100"/>
              <a:ext cx="4508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rgbClr val="C00000"/>
                  </a:solidFill>
                </a:rPr>
                <a:t>error</a:t>
              </a:r>
            </a:p>
          </p:txBody>
        </p:sp>
        <p:sp>
          <p:nvSpPr>
            <p:cNvPr id="124" name="Oval 123"/>
            <p:cNvSpPr/>
            <p:nvPr/>
          </p:nvSpPr>
          <p:spPr>
            <a:xfrm>
              <a:off x="2338388" y="4037013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91153" y="4648200"/>
            <a:ext cx="456792" cy="533400"/>
            <a:chOff x="5391153" y="4648200"/>
            <a:chExt cx="456792" cy="533400"/>
          </a:xfrm>
        </p:grpSpPr>
        <p:sp>
          <p:nvSpPr>
            <p:cNvPr id="107" name="Oval 106"/>
            <p:cNvSpPr/>
            <p:nvPr/>
          </p:nvSpPr>
          <p:spPr>
            <a:xfrm>
              <a:off x="5771745" y="4648200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8" name="Up-Down Arrow 107"/>
            <p:cNvSpPr/>
            <p:nvPr/>
          </p:nvSpPr>
          <p:spPr>
            <a:xfrm>
              <a:off x="5766998" y="4747915"/>
              <a:ext cx="79764" cy="328909"/>
            </a:xfrm>
            <a:prstGeom prst="upDownArrow">
              <a:avLst/>
            </a:prstGeom>
            <a:solidFill>
              <a:schemeClr val="bg1"/>
            </a:solidFill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TextBox 32"/>
            <p:cNvSpPr txBox="1">
              <a:spLocks noChangeArrowheads="1"/>
            </p:cNvSpPr>
            <p:nvPr/>
          </p:nvSpPr>
          <p:spPr bwMode="auto">
            <a:xfrm>
              <a:off x="5391153" y="4852988"/>
              <a:ext cx="4508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rgbClr val="C00000"/>
                  </a:solidFill>
                </a:rPr>
                <a:t>error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5768975" y="5105400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33456" y="2671763"/>
            <a:ext cx="1477963" cy="277812"/>
            <a:chOff x="7333456" y="2671763"/>
            <a:chExt cx="1477963" cy="277812"/>
          </a:xfrm>
        </p:grpSpPr>
        <p:sp>
          <p:nvSpPr>
            <p:cNvPr id="8234" name="TextBox 41"/>
            <p:cNvSpPr txBox="1">
              <a:spLocks noChangeArrowheads="1"/>
            </p:cNvSpPr>
            <p:nvPr/>
          </p:nvSpPr>
          <p:spPr bwMode="auto">
            <a:xfrm>
              <a:off x="7333456" y="2671763"/>
              <a:ext cx="147796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3A8B2D"/>
                  </a:solidFill>
                </a:rPr>
                <a:t>DI water valve status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7425532" y="2939547"/>
              <a:ext cx="1331118" cy="1"/>
            </a:xfrm>
            <a:prstGeom prst="line">
              <a:avLst/>
            </a:prstGeom>
            <a:ln w="31750">
              <a:solidFill>
                <a:srgbClr val="3A8B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Freeform 69"/>
          <p:cNvSpPr/>
          <p:nvPr/>
        </p:nvSpPr>
        <p:spPr>
          <a:xfrm>
            <a:off x="5686425" y="4648200"/>
            <a:ext cx="121444" cy="495300"/>
          </a:xfrm>
          <a:custGeom>
            <a:avLst/>
            <a:gdLst>
              <a:gd name="connsiteX0" fmla="*/ 0 w 121444"/>
              <a:gd name="connsiteY0" fmla="*/ 0 h 495300"/>
              <a:gd name="connsiteX1" fmla="*/ 40481 w 121444"/>
              <a:gd name="connsiteY1" fmla="*/ 40481 h 495300"/>
              <a:gd name="connsiteX2" fmla="*/ 83344 w 121444"/>
              <a:gd name="connsiteY2" fmla="*/ 119063 h 495300"/>
              <a:gd name="connsiteX3" fmla="*/ 107156 w 121444"/>
              <a:gd name="connsiteY3" fmla="*/ 371475 h 495300"/>
              <a:gd name="connsiteX4" fmla="*/ 121444 w 121444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44" h="495300">
                <a:moveTo>
                  <a:pt x="0" y="0"/>
                </a:moveTo>
                <a:cubicBezTo>
                  <a:pt x="13295" y="10318"/>
                  <a:pt x="26590" y="20637"/>
                  <a:pt x="40481" y="40481"/>
                </a:cubicBezTo>
                <a:cubicBezTo>
                  <a:pt x="54372" y="60325"/>
                  <a:pt x="72232" y="63897"/>
                  <a:pt x="83344" y="119063"/>
                </a:cubicBezTo>
                <a:cubicBezTo>
                  <a:pt x="94456" y="174229"/>
                  <a:pt x="100806" y="308769"/>
                  <a:pt x="107156" y="371475"/>
                </a:cubicBezTo>
                <a:cubicBezTo>
                  <a:pt x="113506" y="434181"/>
                  <a:pt x="117475" y="464740"/>
                  <a:pt x="121444" y="495300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3759822" y="4382430"/>
            <a:ext cx="478263" cy="349250"/>
            <a:chOff x="3763536" y="4383088"/>
            <a:chExt cx="478263" cy="349250"/>
          </a:xfrm>
        </p:grpSpPr>
        <p:sp>
          <p:nvSpPr>
            <p:cNvPr id="123" name="Oval 122"/>
            <p:cNvSpPr/>
            <p:nvPr/>
          </p:nvSpPr>
          <p:spPr>
            <a:xfrm>
              <a:off x="3764467" y="4383088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" name="Up-Down Arrow 126"/>
            <p:cNvSpPr/>
            <p:nvPr/>
          </p:nvSpPr>
          <p:spPr>
            <a:xfrm>
              <a:off x="3763574" y="4471485"/>
              <a:ext cx="79764" cy="168868"/>
            </a:xfrm>
            <a:prstGeom prst="upDownArrow">
              <a:avLst/>
            </a:prstGeom>
            <a:solidFill>
              <a:schemeClr val="bg1"/>
            </a:solidFill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9" name="TextBox 32"/>
            <p:cNvSpPr txBox="1">
              <a:spLocks noChangeArrowheads="1"/>
            </p:cNvSpPr>
            <p:nvPr/>
          </p:nvSpPr>
          <p:spPr bwMode="auto">
            <a:xfrm>
              <a:off x="3790949" y="4484688"/>
              <a:ext cx="4508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000" dirty="0">
                  <a:solidFill>
                    <a:srgbClr val="C00000"/>
                  </a:solidFill>
                </a:rPr>
                <a:t>error</a:t>
              </a:r>
            </a:p>
          </p:txBody>
        </p:sp>
        <p:sp>
          <p:nvSpPr>
            <p:cNvPr id="130" name="Oval 129"/>
            <p:cNvSpPr/>
            <p:nvPr/>
          </p:nvSpPr>
          <p:spPr>
            <a:xfrm>
              <a:off x="3763536" y="4646340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41334" y="1803401"/>
            <a:ext cx="1633538" cy="277812"/>
            <a:chOff x="7341334" y="1803401"/>
            <a:chExt cx="1633538" cy="277812"/>
          </a:xfrm>
        </p:grpSpPr>
        <p:sp>
          <p:nvSpPr>
            <p:cNvPr id="8244" name="TextBox 41"/>
            <p:cNvSpPr txBox="1">
              <a:spLocks noChangeArrowheads="1"/>
            </p:cNvSpPr>
            <p:nvPr/>
          </p:nvSpPr>
          <p:spPr bwMode="auto">
            <a:xfrm>
              <a:off x="7341334" y="1803401"/>
              <a:ext cx="163353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B0F0"/>
                  </a:solidFill>
                </a:rPr>
                <a:t>salty water valve status</a:t>
              </a:r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V="1">
              <a:off x="7430430" y="2057400"/>
              <a:ext cx="1331118" cy="1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810250" y="2051050"/>
            <a:ext cx="1123950" cy="3263906"/>
            <a:chOff x="5810250" y="2051050"/>
            <a:chExt cx="1123950" cy="3263906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019800" y="2051050"/>
              <a:ext cx="914400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/>
            <p:cNvSpPr/>
            <p:nvPr/>
          </p:nvSpPr>
          <p:spPr>
            <a:xfrm>
              <a:off x="5810250" y="4960144"/>
              <a:ext cx="650081" cy="354812"/>
            </a:xfrm>
            <a:custGeom>
              <a:avLst/>
              <a:gdLst>
                <a:gd name="connsiteX0" fmla="*/ 0 w 650081"/>
                <a:gd name="connsiteY0" fmla="*/ 183356 h 354812"/>
                <a:gd name="connsiteX1" fmla="*/ 16669 w 650081"/>
                <a:gd name="connsiteY1" fmla="*/ 247650 h 354812"/>
                <a:gd name="connsiteX2" fmla="*/ 59531 w 650081"/>
                <a:gd name="connsiteY2" fmla="*/ 304800 h 354812"/>
                <a:gd name="connsiteX3" fmla="*/ 135731 w 650081"/>
                <a:gd name="connsiteY3" fmla="*/ 354806 h 354812"/>
                <a:gd name="connsiteX4" fmla="*/ 371475 w 650081"/>
                <a:gd name="connsiteY4" fmla="*/ 307181 h 354812"/>
                <a:gd name="connsiteX5" fmla="*/ 535781 w 650081"/>
                <a:gd name="connsiteY5" fmla="*/ 178594 h 354812"/>
                <a:gd name="connsiteX6" fmla="*/ 576263 w 650081"/>
                <a:gd name="connsiteY6" fmla="*/ 71437 h 354812"/>
                <a:gd name="connsiteX7" fmla="*/ 650081 w 650081"/>
                <a:gd name="connsiteY7" fmla="*/ 0 h 35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081" h="354812">
                  <a:moveTo>
                    <a:pt x="0" y="183356"/>
                  </a:moveTo>
                  <a:cubicBezTo>
                    <a:pt x="3373" y="205382"/>
                    <a:pt x="6747" y="227409"/>
                    <a:pt x="16669" y="247650"/>
                  </a:cubicBezTo>
                  <a:cubicBezTo>
                    <a:pt x="26591" y="267891"/>
                    <a:pt x="39687" y="286941"/>
                    <a:pt x="59531" y="304800"/>
                  </a:cubicBezTo>
                  <a:cubicBezTo>
                    <a:pt x="79375" y="322659"/>
                    <a:pt x="83740" y="354409"/>
                    <a:pt x="135731" y="354806"/>
                  </a:cubicBezTo>
                  <a:cubicBezTo>
                    <a:pt x="187722" y="355203"/>
                    <a:pt x="304800" y="336550"/>
                    <a:pt x="371475" y="307181"/>
                  </a:cubicBezTo>
                  <a:cubicBezTo>
                    <a:pt x="438150" y="277812"/>
                    <a:pt x="501650" y="217885"/>
                    <a:pt x="535781" y="178594"/>
                  </a:cubicBezTo>
                  <a:cubicBezTo>
                    <a:pt x="569912" y="139303"/>
                    <a:pt x="557213" y="101203"/>
                    <a:pt x="576263" y="71437"/>
                  </a:cubicBezTo>
                  <a:cubicBezTo>
                    <a:pt x="595313" y="41671"/>
                    <a:pt x="622697" y="20835"/>
                    <a:pt x="650081" y="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34" name="Straight Connector 133"/>
          <p:cNvCxnSpPr/>
          <p:nvPr/>
        </p:nvCxnSpPr>
        <p:spPr>
          <a:xfrm flipV="1">
            <a:off x="5677830" y="2900363"/>
            <a:ext cx="1332570" cy="1"/>
          </a:xfrm>
          <a:prstGeom prst="line">
            <a:avLst/>
          </a:prstGeom>
          <a:ln w="31750">
            <a:solidFill>
              <a:srgbClr val="3A8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4" grpId="0"/>
      <p:bldP spid="8215" grpId="0"/>
      <p:bldP spid="8262" grpId="0"/>
      <p:bldP spid="3" grpId="0" animBg="1"/>
      <p:bldP spid="8268" grpId="0"/>
      <p:bldP spid="31" grpId="0" animBg="1"/>
      <p:bldP spid="33" grpId="0" animBg="1"/>
      <p:bldP spid="42" grpId="0" animBg="1"/>
      <p:bldP spid="4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2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6096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ey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oints</a:t>
            </a:r>
          </a:p>
        </p:txBody>
      </p:sp>
      <p:pic>
        <p:nvPicPr>
          <p:cNvPr id="922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228600"/>
            <a:ext cx="15319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1366838"/>
            <a:ext cx="7231063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The valve is left open an amount of time that is proportional to the error.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small error 	= valve is open a short amount of time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large error = valve is open a long amount of time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The DI valve is left open longer than the salty valve when correcting for the same magnitude of error (DI=0%, setpoint = 0.09%, salty = 1%).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The system has memory . . . it takes time for the salinity of the water to become uniform (mixing, water in pump and tubing). The lag time is called </a:t>
            </a:r>
            <a:r>
              <a:rPr lang="en-US" sz="1800" dirty="0" smtClean="0">
                <a:solidFill>
                  <a:srgbClr val="C00000"/>
                </a:solidFill>
              </a:rPr>
              <a:t>hysteresis.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Control is more stable if we wait for the system to stabilize after opening a valve. The </a:t>
            </a:r>
            <a:r>
              <a:rPr lang="en-US" sz="1800" dirty="0" smtClean="0">
                <a:solidFill>
                  <a:srgbClr val="C00000"/>
                </a:solidFill>
              </a:rPr>
              <a:t>deadtime compensation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is set to allow the system to come to equilibrium before responding to error.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The upper and lower control limits are set so that random error will not cause the valves to open unnecessarily; these limits are often set three standard deviations of the error away from the setpoint. The difference between UCL and LCL is called the </a:t>
            </a:r>
            <a:r>
              <a:rPr lang="en-US" sz="1800" dirty="0" smtClean="0">
                <a:solidFill>
                  <a:srgbClr val="C00000"/>
                </a:solidFill>
              </a:rPr>
              <a:t>deadband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579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C00000"/>
          </a:solidFill>
        </a:ln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1648</Words>
  <Application>Microsoft Office PowerPoint</Application>
  <PresentationFormat>On-screen Show (4:3)</PresentationFormat>
  <Paragraphs>304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control of salinity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with the lab</dc:title>
  <dc:creator>David</dc:creator>
  <cp:lastModifiedBy>Gerry Recktenwald</cp:lastModifiedBy>
  <cp:revision>239</cp:revision>
  <cp:lastPrinted>2013-02-12T07:24:32Z</cp:lastPrinted>
  <dcterms:created xsi:type="dcterms:W3CDTF">2010-11-22T19:22:38Z</dcterms:created>
  <dcterms:modified xsi:type="dcterms:W3CDTF">2013-02-12T07:25:52Z</dcterms:modified>
</cp:coreProperties>
</file>