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4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5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6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7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8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1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20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21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22.xml" ContentType="application/vnd.openxmlformats-officedocument.them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23.xml" ContentType="application/vnd.openxmlformats-officedocument.theme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24.xml" ContentType="application/vnd.openxmlformats-officedocument.theme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theme/theme25.xml" ContentType="application/vnd.openxmlformats-officedocument.theme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26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  <p:sldMasterId id="2147483667" r:id="rId20"/>
    <p:sldMasterId id="2147483668" r:id="rId21"/>
    <p:sldMasterId id="2147483669" r:id="rId22"/>
    <p:sldMasterId id="2147483670" r:id="rId23"/>
    <p:sldMasterId id="2147483671" r:id="rId24"/>
    <p:sldMasterId id="2147483672" r:id="rId25"/>
    <p:sldMasterId id="2147483673" r:id="rId26"/>
    <p:sldMasterId id="2147483674" r:id="rId27"/>
  </p:sldMasterIdLst>
  <p:notesMasterIdLst>
    <p:notesMasterId r:id="rId37"/>
  </p:notesMasterIdLst>
  <p:handoutMasterIdLst>
    <p:handoutMasterId r:id="rId38"/>
  </p:handoutMasterIdLst>
  <p:sldIdLst>
    <p:sldId id="260" r:id="rId28"/>
    <p:sldId id="256" r:id="rId29"/>
    <p:sldId id="301" r:id="rId30"/>
    <p:sldId id="302" r:id="rId31"/>
    <p:sldId id="303" r:id="rId32"/>
    <p:sldId id="273" r:id="rId33"/>
    <p:sldId id="304" r:id="rId34"/>
    <p:sldId id="305" r:id="rId35"/>
    <p:sldId id="293" r:id="rId36"/>
  </p:sldIdLst>
  <p:sldSz cx="9144000" cy="6858000" type="letter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321457"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642915"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964372"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285829"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1607287" algn="l" defTabSz="321457" rtl="0" eaLnBrk="1" latinLnBrk="0" hangingPunct="1">
      <a:defRPr sz="3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1928744" algn="l" defTabSz="321457" rtl="0" eaLnBrk="1" latinLnBrk="0" hangingPunct="1">
      <a:defRPr sz="3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2250201" algn="l" defTabSz="321457" rtl="0" eaLnBrk="1" latinLnBrk="0" hangingPunct="1">
      <a:defRPr sz="3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2571659" algn="l" defTabSz="321457" rtl="0" eaLnBrk="1" latinLnBrk="0" hangingPunct="1">
      <a:defRPr sz="3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87" autoAdjust="0"/>
    <p:restoredTop sz="90503" autoAdjust="0"/>
  </p:normalViewPr>
  <p:slideViewPr>
    <p:cSldViewPr>
      <p:cViewPr varScale="1">
        <p:scale>
          <a:sx n="89" d="100"/>
          <a:sy n="89" d="100"/>
        </p:scale>
        <p:origin x="-15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" Target="slides/slide1.xml"/><Relationship Id="rId29" Type="http://schemas.openxmlformats.org/officeDocument/2006/relationships/slide" Target="slides/slide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3.xml"/><Relationship Id="rId31" Type="http://schemas.openxmlformats.org/officeDocument/2006/relationships/slide" Target="slides/slide4.xml"/><Relationship Id="rId32" Type="http://schemas.openxmlformats.org/officeDocument/2006/relationships/slide" Target="slides/slide5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6.xml"/><Relationship Id="rId34" Type="http://schemas.openxmlformats.org/officeDocument/2006/relationships/slide" Target="slides/slide7.xml"/><Relationship Id="rId35" Type="http://schemas.openxmlformats.org/officeDocument/2006/relationships/slide" Target="slides/slide8.xml"/><Relationship Id="rId36" Type="http://schemas.openxmlformats.org/officeDocument/2006/relationships/slide" Target="slides/slide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543B1-EF19-2C45-A613-CD433C777530}" type="datetimeFigureOut">
              <a:rPr lang="en-US" smtClean="0"/>
              <a:t>1/9/13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1E587-F62C-614F-A4CB-D348C3825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06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76692-0638-D343-9998-86181276107A}" type="datetimeFigureOut">
              <a:rPr lang="en-US" smtClean="0"/>
              <a:t>1/9/13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96BEC-F7D6-C84B-AF68-AC1E32C55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94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17452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59342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7522994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44305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600647"/>
            <a:ext cx="2057176" cy="4775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6064374" cy="4775150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61166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F8707A-793F-7744-9E87-DF7FBC3AED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65716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19FDB2-B82B-AE44-9978-245101C546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46477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08C263-594A-0B4E-91F2-609453245A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31122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7D05A2-5C9B-784B-88AB-0559ED4186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67717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60E716-4D28-5E4A-A26A-5137ABAC5B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87222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FD33D3-F26A-BC4C-A750-CDB9AD14F1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51274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0A6EBF-8979-8B40-8A0E-E1135BA5F2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20794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151930"/>
            <a:ext cx="1839516" cy="31789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151930"/>
            <a:ext cx="5411391" cy="31789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99108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47317D-B56C-E34B-8487-715A95AEC2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98381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3AA11E-BBC6-E740-A3C0-CD2F45F1FD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14180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4E2340-A9D2-9340-8E01-7BB400A620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52572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94680"/>
            <a:ext cx="2057176" cy="58310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94680"/>
            <a:ext cx="6064374" cy="5831086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638335-A4E9-B743-8363-5EE48E6EDC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71378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49342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0189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4951852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59036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40024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94498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5052F9-A5F9-7D46-8902-3EBFA403AD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81740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581576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9249499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4962176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37887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600647"/>
            <a:ext cx="2057176" cy="4775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6064374" cy="4775150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04610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00284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28511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2754424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6484" y="3366492"/>
            <a:ext cx="2009180" cy="2321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2820" y="3366492"/>
            <a:ext cx="2009180" cy="2321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6230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6153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D22F93-4E62-784F-BA37-D7538F3C26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88029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35251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83715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7629335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6095433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40936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0621" y="991195"/>
            <a:ext cx="1031379" cy="46970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6485" y="991195"/>
            <a:ext cx="2986980" cy="46970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10269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4433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64220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430365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6484" y="3366492"/>
            <a:ext cx="2009180" cy="2321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2820" y="3366492"/>
            <a:ext cx="2009180" cy="2321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78963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Assertion Evidence Number first level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lnSpc>
                <a:spcPct val="90000"/>
              </a:lnSpc>
              <a:defRPr sz="3000">
                <a:solidFill>
                  <a:srgbClr val="008000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684213" indent="-250825">
              <a:defRPr/>
            </a:lvl2pPr>
            <a:lvl3pPr marL="1030288" indent="-252413">
              <a:defRPr/>
            </a:lvl3pPr>
            <a:lvl4pPr marL="1308100" indent="-252413">
              <a:tabLst/>
              <a:defRPr/>
            </a:lvl4pPr>
            <a:lvl5pPr marL="1601788" indent="-250825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D22F93-4E62-784F-BA37-D7538F3C26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82366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86223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40875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256505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7537406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8408204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46182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0621" y="991195"/>
            <a:ext cx="1031379" cy="46970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6485" y="991195"/>
            <a:ext cx="2986980" cy="46970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02649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6FB11A-1AAA-1D4C-8C23-C191B78C43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40147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84C483-CD3B-FD49-8101-91476BE65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626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703A82-1650-8840-9861-7DBB88CB2C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74000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 Assertion Evidenc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lnSpc>
                <a:spcPct val="90000"/>
              </a:lnSpc>
              <a:defRPr sz="3000">
                <a:solidFill>
                  <a:srgbClr val="008000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D22F93-4E62-784F-BA37-D7538F3C26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68815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0EDD27-C3CC-8740-BEBE-2A08DF0473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50743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D34C0E-D55C-B94D-AE24-300405DCB2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34486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77060A-549A-F446-AC99-636E29011A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09728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5E4AE7-559B-094F-881E-A500AF43E2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98564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CFCA96-BE7E-C34E-AE07-BF9B82E5F1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59945"/>
      </p:ext>
    </p:extLst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5CBF5-9135-2E42-8772-070DCA821F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58339"/>
      </p:ext>
    </p:extLst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53DAE1-04D0-3B40-9FB6-8D2CCF1E73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70338"/>
      </p:ext>
    </p:extLst>
  </p:cSld>
  <p:clrMapOvr>
    <a:masterClrMapping/>
  </p:clrMapOvr>
  <p:transition xmlns:p14="http://schemas.microsoft.com/office/powerpoint/2010/main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78594"/>
            <a:ext cx="2057176" cy="59471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78594"/>
            <a:ext cx="6064374" cy="5947172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CFCABB-2B48-0C49-A2D3-8889540C40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43574"/>
      </p:ext>
    </p:extLst>
  </p:cSld>
  <p:clrMapOvr>
    <a:masterClrMapping/>
  </p:clrMapOvr>
  <p:transition xmlns:p14="http://schemas.microsoft.com/office/powerpoint/2010/main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05981"/>
      </p:ext>
    </p:extLst>
  </p:cSld>
  <p:clrMapOvr>
    <a:masterClrMapping/>
  </p:clrMapOvr>
  <p:transition xmlns:p14="http://schemas.microsoft.com/office/powerpoint/2010/main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15745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 Assertion Evidenc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lnSpc>
                <a:spcPct val="90000"/>
              </a:lnSpc>
              <a:defRPr sz="3000">
                <a:solidFill>
                  <a:srgbClr val="008000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D22F93-4E62-784F-BA37-D7538F3C26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75734"/>
      </p:ext>
    </p:extLst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  <a:prstGeom prst="rect">
            <a:avLst/>
          </a:prstGeom>
        </p:spPr>
        <p:txBody>
          <a:bodyPr vert="horz" lIns="64291" tIns="32146" rIns="64291" bIns="32146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0102025"/>
      </p:ext>
    </p:extLst>
  </p:cSld>
  <p:clrMapOvr>
    <a:masterClrMapping/>
  </p:clrMapOvr>
  <p:transition xmlns:p14="http://schemas.microsoft.com/office/powerpoint/2010/main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63706"/>
      </p:ext>
    </p:extLst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86787"/>
      </p:ext>
    </p:extLst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50967"/>
      </p:ext>
    </p:extLst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374495"/>
      </p:ext>
    </p:extLst>
  </p:cSld>
  <p:clrMapOvr>
    <a:masterClrMapping/>
  </p:clrMapOvr>
  <p:transition xmlns:p14="http://schemas.microsoft.com/office/powerpoint/2010/main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1680562"/>
      </p:ext>
    </p:extLst>
  </p:cSld>
  <p:clrMapOvr>
    <a:masterClrMapping/>
  </p:clrMapOvr>
  <p:transition xmlns:p14="http://schemas.microsoft.com/office/powerpoint/2010/main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1605477"/>
      </p:ext>
    </p:extLst>
  </p:cSld>
  <p:clrMapOvr>
    <a:masterClrMapping/>
  </p:clrMapOvr>
  <p:transition xmlns:p14="http://schemas.microsoft.com/office/powerpoint/2010/main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26880"/>
      </p:ext>
    </p:extLst>
  </p:cSld>
  <p:clrMapOvr>
    <a:masterClrMapping/>
  </p:clrMapOvr>
  <p:transition xmlns:p14="http://schemas.microsoft.com/office/powerpoint/2010/main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10766"/>
      </p:ext>
    </p:extLst>
  </p:cSld>
  <p:clrMapOvr>
    <a:masterClrMapping/>
  </p:clrMapOvr>
  <p:transition xmlns:p14="http://schemas.microsoft.com/office/powerpoint/2010/main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0548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F5385A-A850-E545-B221-FD20CA7630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02986"/>
      </p:ext>
    </p:extLst>
  </p:cSld>
  <p:clrMapOvr>
    <a:masterClrMapping/>
  </p:clrMapOvr>
  <p:transition xmlns:p14="http://schemas.microsoft.com/office/powerpoint/2010/main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47602"/>
      </p:ext>
    </p:extLst>
  </p:cSld>
  <p:clrMapOvr>
    <a:masterClrMapping/>
  </p:clrMapOvr>
  <p:transition xmlns:p14="http://schemas.microsoft.com/office/powerpoint/2010/main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9604908"/>
      </p:ext>
    </p:extLst>
  </p:cSld>
  <p:clrMapOvr>
    <a:masterClrMapping/>
  </p:clrMapOvr>
  <p:transition xmlns:p14="http://schemas.microsoft.com/office/powerpoint/2010/main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946672"/>
            <a:ext cx="1718965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9090" y="1946672"/>
            <a:ext cx="1718965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22720"/>
      </p:ext>
    </p:extLst>
  </p:cSld>
  <p:clrMapOvr>
    <a:masterClrMapping/>
  </p:clrMapOvr>
  <p:transition xmlns:p14="http://schemas.microsoft.com/office/powerpoint/2010/main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72663"/>
      </p:ext>
    </p:extLst>
  </p:cSld>
  <p:clrMapOvr>
    <a:masterClrMapping/>
  </p:clrMapOvr>
  <p:transition xmlns:p14="http://schemas.microsoft.com/office/powerpoint/2010/main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51550"/>
      </p:ext>
    </p:extLst>
  </p:cSld>
  <p:clrMapOvr>
    <a:masterClrMapping/>
  </p:clrMapOvr>
  <p:transition xmlns:p14="http://schemas.microsoft.com/office/powerpoint/2010/main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6411013"/>
      </p:ext>
    </p:extLst>
  </p:cSld>
  <p:clrMapOvr>
    <a:masterClrMapping/>
  </p:clrMapOvr>
  <p:transition xmlns:p14="http://schemas.microsoft.com/office/powerpoint/2010/main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1089906"/>
      </p:ext>
    </p:extLst>
  </p:cSld>
  <p:clrMapOvr>
    <a:masterClrMapping/>
  </p:clrMapOvr>
  <p:transition xmlns:p14="http://schemas.microsoft.com/office/powerpoint/2010/main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2184516"/>
      </p:ext>
    </p:extLst>
  </p:cSld>
  <p:clrMapOvr>
    <a:masterClrMapping/>
  </p:clrMapOvr>
  <p:transition xmlns:p14="http://schemas.microsoft.com/office/powerpoint/2010/main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18234"/>
      </p:ext>
    </p:extLst>
  </p:cSld>
  <p:clrMapOvr>
    <a:masterClrMapping/>
  </p:clrMapOvr>
  <p:transition xmlns:p14="http://schemas.microsoft.com/office/powerpoint/2010/main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03176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393031"/>
            <a:ext cx="3625453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393031"/>
            <a:ext cx="3625453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AE8532-AA3C-9548-8638-84B74A35F7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49114"/>
      </p:ext>
    </p:extLst>
  </p:cSld>
  <p:clrMapOvr>
    <a:masterClrMapping/>
  </p:clrMapOvr>
  <p:transition xmlns:p14="http://schemas.microsoft.com/office/powerpoint/2010/main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C4DD2B-7031-D147-A97A-6B91D246F4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07088"/>
      </p:ext>
    </p:extLst>
  </p:cSld>
  <p:clrMapOvr>
    <a:masterClrMapping/>
  </p:clrMapOvr>
  <p:transition xmlns:p14="http://schemas.microsoft.com/office/powerpoint/2010/main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64D228-87A1-4A41-A319-D60FB17229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88954"/>
      </p:ext>
    </p:extLst>
  </p:cSld>
  <p:clrMapOvr>
    <a:masterClrMapping/>
  </p:clrMapOvr>
  <p:transition xmlns:p14="http://schemas.microsoft.com/office/powerpoint/2010/main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42EB51-92B2-5641-A16F-DED96213AC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69217"/>
      </p:ext>
    </p:extLst>
  </p:cSld>
  <p:clrMapOvr>
    <a:masterClrMapping/>
  </p:clrMapOvr>
  <p:transition xmlns:p14="http://schemas.microsoft.com/office/powerpoint/2010/main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94667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DD0F9B-AC13-A74E-B6B5-B1D194A338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24093"/>
      </p:ext>
    </p:extLst>
  </p:cSld>
  <p:clrMapOvr>
    <a:masterClrMapping/>
  </p:clrMapOvr>
  <p:transition xmlns:p14="http://schemas.microsoft.com/office/powerpoint/2010/main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A405ED-A605-0A45-98B2-C2A02DD6F0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8056"/>
      </p:ext>
    </p:extLst>
  </p:cSld>
  <p:clrMapOvr>
    <a:masterClrMapping/>
  </p:clrMapOvr>
  <p:transition xmlns:p14="http://schemas.microsoft.com/office/powerpoint/2010/main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97FA7E-E47B-054C-98DC-29CC60C498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57819"/>
      </p:ext>
    </p:extLst>
  </p:cSld>
  <p:clrMapOvr>
    <a:masterClrMapping/>
  </p:clrMapOvr>
  <p:transition xmlns:p14="http://schemas.microsoft.com/office/powerpoint/2010/main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519DDB-9351-334E-BE96-18FC57F377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3764"/>
      </p:ext>
    </p:extLst>
  </p:cSld>
  <p:clrMapOvr>
    <a:masterClrMapping/>
  </p:clrMapOvr>
  <p:transition xmlns:p14="http://schemas.microsoft.com/office/powerpoint/2010/main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43BFF7-90FE-C24D-8BB8-EBC28DD071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67357"/>
      </p:ext>
    </p:extLst>
  </p:cSld>
  <p:clrMapOvr>
    <a:masterClrMapping/>
  </p:clrMapOvr>
  <p:transition xmlns:p14="http://schemas.microsoft.com/office/powerpoint/2010/main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1FA3AD-E149-894E-97D3-1550865F3E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60313"/>
      </p:ext>
    </p:extLst>
  </p:cSld>
  <p:clrMapOvr>
    <a:masterClrMapping/>
  </p:clrMapOvr>
  <p:transition xmlns:p14="http://schemas.microsoft.com/office/powerpoint/2010/main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863616-1E43-0E4C-A36C-E8B27F3E33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06488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76F445-AD7D-314F-B694-6D852BA5BB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49536"/>
      </p:ext>
    </p:extLst>
  </p:cSld>
  <p:clrMapOvr>
    <a:masterClrMapping/>
  </p:clrMapOvr>
  <p:transition xmlns:p14="http://schemas.microsoft.com/office/powerpoint/2010/main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034925-749B-BF49-91B9-ACA39949B7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54326"/>
      </p:ext>
    </p:extLst>
  </p:cSld>
  <p:clrMapOvr>
    <a:masterClrMapping/>
  </p:clrMapOvr>
  <p:transition xmlns:p14="http://schemas.microsoft.com/office/powerpoint/2010/main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10729"/>
      </p:ext>
    </p:extLst>
  </p:cSld>
  <p:clrMapOvr>
    <a:masterClrMapping/>
  </p:clrMapOvr>
  <p:transition xmlns:p14="http://schemas.microsoft.com/office/powerpoint/2010/main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8993"/>
      </p:ext>
    </p:extLst>
  </p:cSld>
  <p:clrMapOvr>
    <a:masterClrMapping/>
  </p:clrMapOvr>
  <p:transition xmlns:p14="http://schemas.microsoft.com/office/powerpoint/2010/main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5355390"/>
      </p:ext>
    </p:extLst>
  </p:cSld>
  <p:clrMapOvr>
    <a:masterClrMapping/>
  </p:clrMapOvr>
  <p:transition xmlns:p14="http://schemas.microsoft.com/office/powerpoint/2010/main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4969" y="1946672"/>
            <a:ext cx="1339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11578" y="1946672"/>
            <a:ext cx="1339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68862"/>
      </p:ext>
    </p:extLst>
  </p:cSld>
  <p:clrMapOvr>
    <a:masterClrMapping/>
  </p:clrMapOvr>
  <p:transition xmlns:p14="http://schemas.microsoft.com/office/powerpoint/2010/main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89982"/>
      </p:ext>
    </p:extLst>
  </p:cSld>
  <p:clrMapOvr>
    <a:masterClrMapping/>
  </p:clrMapOvr>
  <p:transition xmlns:p14="http://schemas.microsoft.com/office/powerpoint/2010/main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74338"/>
      </p:ext>
    </p:extLst>
  </p:cSld>
  <p:clrMapOvr>
    <a:masterClrMapping/>
  </p:clrMapOvr>
  <p:transition xmlns:p14="http://schemas.microsoft.com/office/powerpoint/2010/main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550712"/>
      </p:ext>
    </p:extLst>
  </p:cSld>
  <p:clrMapOvr>
    <a:masterClrMapping/>
  </p:clrMapOvr>
  <p:transition xmlns:p14="http://schemas.microsoft.com/office/powerpoint/2010/main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2601887"/>
      </p:ext>
    </p:extLst>
  </p:cSld>
  <p:clrMapOvr>
    <a:masterClrMapping/>
  </p:clrMapOvr>
  <p:transition xmlns:p14="http://schemas.microsoft.com/office/powerpoint/2010/main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2034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82766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1D6AAB-28D6-2543-B2B2-D837A92218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4740"/>
      </p:ext>
    </p:extLst>
  </p:cSld>
  <p:clrMapOvr>
    <a:masterClrMapping/>
  </p:clrMapOvr>
  <p:transition xmlns:p14="http://schemas.microsoft.com/office/powerpoint/2010/main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58348"/>
      </p:ext>
    </p:extLst>
  </p:cSld>
  <p:clrMapOvr>
    <a:masterClrMapping/>
  </p:clrMapOvr>
  <p:transition xmlns:p14="http://schemas.microsoft.com/office/powerpoint/2010/main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6556"/>
      </p:ext>
    </p:extLst>
  </p:cSld>
  <p:clrMapOvr>
    <a:masterClrMapping/>
  </p:clrMapOvr>
  <p:transition xmlns:p14="http://schemas.microsoft.com/office/powerpoint/2010/main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21357"/>
      </p:ext>
    </p:extLst>
  </p:cSld>
  <p:clrMapOvr>
    <a:masterClrMapping/>
  </p:clrMapOvr>
  <p:transition xmlns:p14="http://schemas.microsoft.com/office/powerpoint/2010/main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87899"/>
      </p:ext>
    </p:extLst>
  </p:cSld>
  <p:clrMapOvr>
    <a:masterClrMapping/>
  </p:clrMapOvr>
  <p:transition xmlns:p14="http://schemas.microsoft.com/office/powerpoint/2010/main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7956764"/>
      </p:ext>
    </p:extLst>
  </p:cSld>
  <p:clrMapOvr>
    <a:masterClrMapping/>
  </p:clrMapOvr>
  <p:transition xmlns:p14="http://schemas.microsoft.com/office/powerpoint/2010/main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946672"/>
            <a:ext cx="1718965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9090" y="1946672"/>
            <a:ext cx="1718965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97495"/>
      </p:ext>
    </p:extLst>
  </p:cSld>
  <p:clrMapOvr>
    <a:masterClrMapping/>
  </p:clrMapOvr>
  <p:transition xmlns:p14="http://schemas.microsoft.com/office/powerpoint/2010/main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31106"/>
      </p:ext>
    </p:extLst>
  </p:cSld>
  <p:clrMapOvr>
    <a:masterClrMapping/>
  </p:clrMapOvr>
  <p:transition xmlns:p14="http://schemas.microsoft.com/office/powerpoint/2010/main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31360"/>
      </p:ext>
    </p:extLst>
  </p:cSld>
  <p:clrMapOvr>
    <a:masterClrMapping/>
  </p:clrMapOvr>
  <p:transition xmlns:p14="http://schemas.microsoft.com/office/powerpoint/2010/main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2946704"/>
      </p:ext>
    </p:extLst>
  </p:cSld>
  <p:clrMapOvr>
    <a:masterClrMapping/>
  </p:clrMapOvr>
  <p:transition xmlns:p14="http://schemas.microsoft.com/office/powerpoint/2010/main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047891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105997-0FF7-6543-B571-FA3B53121A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00778"/>
      </p:ext>
    </p:extLst>
  </p:cSld>
  <p:clrMapOvr>
    <a:masterClrMapping/>
  </p:clrMapOvr>
  <p:transition xmlns:p14="http://schemas.microsoft.com/office/powerpoint/2010/main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5936391"/>
      </p:ext>
    </p:extLst>
  </p:cSld>
  <p:clrMapOvr>
    <a:masterClrMapping/>
  </p:clrMapOvr>
  <p:transition xmlns:p14="http://schemas.microsoft.com/office/powerpoint/2010/main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46557"/>
      </p:ext>
    </p:extLst>
  </p:cSld>
  <p:clrMapOvr>
    <a:masterClrMapping/>
  </p:clrMapOvr>
  <p:transition xmlns:p14="http://schemas.microsoft.com/office/powerpoint/2010/main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4011"/>
      </p:ext>
    </p:extLst>
  </p:cSld>
  <p:clrMapOvr>
    <a:masterClrMapping/>
  </p:clrMapOvr>
  <p:transition xmlns:p14="http://schemas.microsoft.com/office/powerpoint/2010/main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770E1D-7272-6649-BD82-167D889C54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04943"/>
      </p:ext>
    </p:extLst>
  </p:cSld>
  <p:clrMapOvr>
    <a:masterClrMapping/>
  </p:clrMapOvr>
  <p:transition xmlns:p14="http://schemas.microsoft.com/office/powerpoint/2010/main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58ED14-B736-024B-9D7D-28E7EE61C6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89130"/>
      </p:ext>
    </p:extLst>
  </p:cSld>
  <p:clrMapOvr>
    <a:masterClrMapping/>
  </p:clrMapOvr>
  <p:transition xmlns:p14="http://schemas.microsoft.com/office/powerpoint/2010/main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4D0ABC-94FC-1A48-989F-03F3670A1B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29283"/>
      </p:ext>
    </p:extLst>
  </p:cSld>
  <p:clrMapOvr>
    <a:masterClrMapping/>
  </p:clrMapOvr>
  <p:transition xmlns:p14="http://schemas.microsoft.com/office/powerpoint/2010/main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393031"/>
            <a:ext cx="3625453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393031"/>
            <a:ext cx="3625453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1B2E17-4710-F440-9C56-78F04B3A63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58625"/>
      </p:ext>
    </p:extLst>
  </p:cSld>
  <p:clrMapOvr>
    <a:masterClrMapping/>
  </p:clrMapOvr>
  <p:transition xmlns:p14="http://schemas.microsoft.com/office/powerpoint/2010/main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0F6FB4-5914-8B4D-8EE2-5168403D30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45068"/>
      </p:ext>
    </p:extLst>
  </p:cSld>
  <p:clrMapOvr>
    <a:masterClrMapping/>
  </p:clrMapOvr>
  <p:transition xmlns:p14="http://schemas.microsoft.com/office/powerpoint/2010/main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E5DE46-CB1A-A845-A8DB-5189BAE301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17027"/>
      </p:ext>
    </p:extLst>
  </p:cSld>
  <p:clrMapOvr>
    <a:masterClrMapping/>
  </p:clrMapOvr>
  <p:transition xmlns:p14="http://schemas.microsoft.com/office/powerpoint/2010/main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078B10-8529-A342-8D5D-222576B9F8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65037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BBEE32-E52B-FE4A-B6E7-C72F522331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55815"/>
      </p:ext>
    </p:extLst>
  </p:cSld>
  <p:clrMapOvr>
    <a:masterClrMapping/>
  </p:clrMapOvr>
  <p:transition xmlns:p14="http://schemas.microsoft.com/office/powerpoint/2010/main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36722D-0A9E-C34D-B632-1BA676474A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48250"/>
      </p:ext>
    </p:extLst>
  </p:cSld>
  <p:clrMapOvr>
    <a:masterClrMapping/>
  </p:clrMapOvr>
  <p:transition xmlns:p14="http://schemas.microsoft.com/office/powerpoint/2010/main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E51C05-B1E9-AB49-856F-3C2179E98B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63082"/>
      </p:ext>
    </p:extLst>
  </p:cSld>
  <p:clrMapOvr>
    <a:masterClrMapping/>
  </p:clrMapOvr>
  <p:transition xmlns:p14="http://schemas.microsoft.com/office/powerpoint/2010/main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DAEF14-490F-324B-90F9-0D95A9C198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37267"/>
      </p:ext>
    </p:extLst>
  </p:cSld>
  <p:clrMapOvr>
    <a:masterClrMapping/>
  </p:clrMapOvr>
  <p:transition xmlns:p14="http://schemas.microsoft.com/office/powerpoint/2010/main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4FCA19-8F5B-9544-9EEE-B64F86956D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97615"/>
      </p:ext>
    </p:extLst>
  </p:cSld>
  <p:clrMapOvr>
    <a:masterClrMapping/>
  </p:clrMapOvr>
  <p:transition xmlns:p14="http://schemas.microsoft.com/office/powerpoint/2010/main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92371"/>
      </p:ext>
    </p:extLst>
  </p:cSld>
  <p:clrMapOvr>
    <a:masterClrMapping/>
  </p:clrMapOvr>
  <p:transition xmlns:p14="http://schemas.microsoft.com/office/powerpoint/2010/main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40770"/>
      </p:ext>
    </p:extLst>
  </p:cSld>
  <p:clrMapOvr>
    <a:masterClrMapping/>
  </p:clrMapOvr>
  <p:transition xmlns:p14="http://schemas.microsoft.com/office/powerpoint/2010/main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9637670"/>
      </p:ext>
    </p:extLst>
  </p:cSld>
  <p:clrMapOvr>
    <a:masterClrMapping/>
  </p:clrMapOvr>
  <p:transition xmlns:p14="http://schemas.microsoft.com/office/powerpoint/2010/main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303734"/>
            <a:ext cx="3625453" cy="466129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303734"/>
            <a:ext cx="3625453" cy="466129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96088"/>
      </p:ext>
    </p:extLst>
  </p:cSld>
  <p:clrMapOvr>
    <a:masterClrMapping/>
  </p:clrMapOvr>
  <p:transition xmlns:p14="http://schemas.microsoft.com/office/powerpoint/2010/main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8469"/>
      </p:ext>
    </p:extLst>
  </p:cSld>
  <p:clrMapOvr>
    <a:masterClrMapping/>
  </p:clrMapOvr>
  <p:transition xmlns:p14="http://schemas.microsoft.com/office/powerpoint/2010/main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04899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C206A3-2ECD-B54C-8699-C0193AB5CA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53560"/>
      </p:ext>
    </p:extLst>
  </p:cSld>
  <p:clrMapOvr>
    <a:masterClrMapping/>
  </p:clrMapOvr>
  <p:transition xmlns:p14="http://schemas.microsoft.com/office/powerpoint/2010/main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445697"/>
      </p:ext>
    </p:extLst>
  </p:cSld>
  <p:clrMapOvr>
    <a:masterClrMapping/>
  </p:clrMapOvr>
  <p:transition xmlns:p14="http://schemas.microsoft.com/office/powerpoint/2010/main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6651290"/>
      </p:ext>
    </p:extLst>
  </p:cSld>
  <p:clrMapOvr>
    <a:masterClrMapping/>
  </p:clrMapOvr>
  <p:transition xmlns:p14="http://schemas.microsoft.com/office/powerpoint/2010/main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3805450"/>
      </p:ext>
    </p:extLst>
  </p:cSld>
  <p:clrMapOvr>
    <a:masterClrMapping/>
  </p:clrMapOvr>
  <p:transition xmlns:p14="http://schemas.microsoft.com/office/powerpoint/2010/main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9233"/>
      </p:ext>
    </p:extLst>
  </p:cSld>
  <p:clrMapOvr>
    <a:masterClrMapping/>
  </p:clrMapOvr>
  <p:transition xmlns:p14="http://schemas.microsoft.com/office/powerpoint/2010/main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10730"/>
      </p:ext>
    </p:extLst>
  </p:cSld>
  <p:clrMapOvr>
    <a:masterClrMapping/>
  </p:clrMapOvr>
  <p:transition xmlns:p14="http://schemas.microsoft.com/office/powerpoint/2010/main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037E71-5A2E-2B4A-9E05-EF60EE508B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43558"/>
      </p:ext>
    </p:extLst>
  </p:cSld>
  <p:clrMapOvr>
    <a:masterClrMapping/>
  </p:clrMapOvr>
  <p:transition xmlns:p14="http://schemas.microsoft.com/office/powerpoint/2010/main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6AA9AF-FA24-1F46-9AB6-AC743BD196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8388"/>
      </p:ext>
    </p:extLst>
  </p:cSld>
  <p:clrMapOvr>
    <a:masterClrMapping/>
  </p:clrMapOvr>
  <p:transition xmlns:p14="http://schemas.microsoft.com/office/powerpoint/2010/main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A73C06-5F24-2846-B248-85A50943E0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06478"/>
      </p:ext>
    </p:extLst>
  </p:cSld>
  <p:clrMapOvr>
    <a:masterClrMapping/>
  </p:clrMapOvr>
  <p:transition xmlns:p14="http://schemas.microsoft.com/office/powerpoint/2010/main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393031"/>
            <a:ext cx="3625453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393031"/>
            <a:ext cx="3625453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05FFB0-6EDC-274E-BE78-5441B1F7A8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31025"/>
      </p:ext>
    </p:extLst>
  </p:cSld>
  <p:clrMapOvr>
    <a:masterClrMapping/>
  </p:clrMapOvr>
  <p:transition xmlns:p14="http://schemas.microsoft.com/office/powerpoint/2010/main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1448EB-94E9-DB4F-8452-850F0EC18C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46024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DC3BF8-DF4C-1B4E-A16A-300171941B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70308"/>
      </p:ext>
    </p:extLst>
  </p:cSld>
  <p:clrMapOvr>
    <a:masterClrMapping/>
  </p:clrMapOvr>
  <p:transition xmlns:p14="http://schemas.microsoft.com/office/powerpoint/2010/main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F64A12-87E2-064F-9FA3-4B329F9C04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42220"/>
      </p:ext>
    </p:extLst>
  </p:cSld>
  <p:clrMapOvr>
    <a:masterClrMapping/>
  </p:clrMapOvr>
  <p:transition xmlns:p14="http://schemas.microsoft.com/office/powerpoint/2010/main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BB3327-4ACA-2649-A81F-5EA324763A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5664"/>
      </p:ext>
    </p:extLst>
  </p:cSld>
  <p:clrMapOvr>
    <a:masterClrMapping/>
  </p:clrMapOvr>
  <p:transition xmlns:p14="http://schemas.microsoft.com/office/powerpoint/2010/main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CCD818-66C4-9B48-863A-F9AA39B73A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82779"/>
      </p:ext>
    </p:extLst>
  </p:cSld>
  <p:clrMapOvr>
    <a:masterClrMapping/>
  </p:clrMapOvr>
  <p:transition xmlns:p14="http://schemas.microsoft.com/office/powerpoint/2010/main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213285-754F-4440-A943-C63F947DE9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92375"/>
      </p:ext>
    </p:extLst>
  </p:cSld>
  <p:clrMapOvr>
    <a:masterClrMapping/>
  </p:clrMapOvr>
  <p:transition xmlns:p14="http://schemas.microsoft.com/office/powerpoint/2010/main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152311-0459-4A48-96CE-A6CE251970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67748"/>
      </p:ext>
    </p:extLst>
  </p:cSld>
  <p:clrMapOvr>
    <a:masterClrMapping/>
  </p:clrMapOvr>
  <p:transition xmlns:p14="http://schemas.microsoft.com/office/powerpoint/2010/main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48AC8C-F1C6-BA4D-8C15-C0919887D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04224"/>
      </p:ext>
    </p:extLst>
  </p:cSld>
  <p:clrMapOvr>
    <a:masterClrMapping/>
  </p:clrMapOvr>
  <p:transition xmlns:p14="http://schemas.microsoft.com/office/powerpoint/2010/main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ACF947-8026-3644-9E8A-3874C29042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01407"/>
      </p:ext>
    </p:extLst>
  </p:cSld>
  <p:clrMapOvr>
    <a:masterClrMapping/>
  </p:clrMapOvr>
  <p:transition xmlns:p14="http://schemas.microsoft.com/office/powerpoint/2010/main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FCF5FE-6852-6A4F-9C16-3B72CA6309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35415"/>
      </p:ext>
    </p:extLst>
  </p:cSld>
  <p:clrMapOvr>
    <a:masterClrMapping/>
  </p:clrMapOvr>
  <p:transition xmlns:p14="http://schemas.microsoft.com/office/powerpoint/2010/main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724D20-F096-8A46-A736-F3439B8E18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14916"/>
      </p:ext>
    </p:extLst>
  </p:cSld>
  <p:clrMapOvr>
    <a:masterClrMapping/>
  </p:clrMapOvr>
  <p:transition xmlns:p14="http://schemas.microsoft.com/office/powerpoint/2010/main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393031"/>
            <a:ext cx="3625453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393031"/>
            <a:ext cx="3625453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8E1FEE-9C82-B54E-B94C-5CC03A73A5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63571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711E87-ACDF-4F4F-91D9-DE15101166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22627"/>
      </p:ext>
    </p:extLst>
  </p:cSld>
  <p:clrMapOvr>
    <a:masterClrMapping/>
  </p:clrMapOvr>
  <p:transition xmlns:p14="http://schemas.microsoft.com/office/powerpoint/2010/main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8D228A-79D4-A044-BC1C-899AA61AEF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03236"/>
      </p:ext>
    </p:extLst>
  </p:cSld>
  <p:clrMapOvr>
    <a:masterClrMapping/>
  </p:clrMapOvr>
  <p:transition xmlns:p14="http://schemas.microsoft.com/office/powerpoint/2010/main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59A975-1797-1F4E-A8C5-947797C48B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87028"/>
      </p:ext>
    </p:extLst>
  </p:cSld>
  <p:clrMapOvr>
    <a:masterClrMapping/>
  </p:clrMapOvr>
  <p:transition xmlns:p14="http://schemas.microsoft.com/office/powerpoint/2010/main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E4B2CE-A4C7-EA4A-949A-657CD9F700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89820"/>
      </p:ext>
    </p:extLst>
  </p:cSld>
  <p:clrMapOvr>
    <a:masterClrMapping/>
  </p:clrMapOvr>
  <p:transition xmlns:p14="http://schemas.microsoft.com/office/powerpoint/2010/main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FA81BA-36B2-AB45-9D4A-64DC528649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04746"/>
      </p:ext>
    </p:extLst>
  </p:cSld>
  <p:clrMapOvr>
    <a:masterClrMapping/>
  </p:clrMapOvr>
  <p:transition xmlns:p14="http://schemas.microsoft.com/office/powerpoint/2010/main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94663E-FE43-C945-8B2E-573CB77741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05366"/>
      </p:ext>
    </p:extLst>
  </p:cSld>
  <p:clrMapOvr>
    <a:masterClrMapping/>
  </p:clrMapOvr>
  <p:transition xmlns:p14="http://schemas.microsoft.com/office/powerpoint/2010/main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CE18E4-0E6C-C24A-A0AF-FECC42D16B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4622"/>
      </p:ext>
    </p:extLst>
  </p:cSld>
  <p:clrMapOvr>
    <a:masterClrMapping/>
  </p:clrMapOvr>
  <p:transition xmlns:p14="http://schemas.microsoft.com/office/powerpoint/2010/main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0954AC-3BCC-0F4A-B52F-E34632CD56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7374"/>
      </p:ext>
    </p:extLst>
  </p:cSld>
  <p:clrMapOvr>
    <a:masterClrMapping/>
  </p:clrMapOvr>
  <p:transition xmlns:p14="http://schemas.microsoft.com/office/powerpoint/2010/main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35279"/>
      </p:ext>
    </p:extLst>
  </p:cSld>
  <p:clrMapOvr>
    <a:masterClrMapping/>
  </p:clrMapOvr>
  <p:transition xmlns:p14="http://schemas.microsoft.com/office/powerpoint/2010/main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49163"/>
      </p:ext>
    </p:extLst>
  </p:cSld>
  <p:clrMapOvr>
    <a:masterClrMapping/>
  </p:clrMapOvr>
  <p:transition xmlns:p14="http://schemas.microsoft.com/office/powerpoint/2010/main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0320263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EBECE7-0529-4745-AB66-AD6CEEE919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27545"/>
      </p:ext>
    </p:extLst>
  </p:cSld>
  <p:clrMapOvr>
    <a:masterClrMapping/>
  </p:clrMapOvr>
  <p:transition xmlns:p14="http://schemas.microsoft.com/office/powerpoint/2010/main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94667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57289"/>
      </p:ext>
    </p:extLst>
  </p:cSld>
  <p:clrMapOvr>
    <a:masterClrMapping/>
  </p:clrMapOvr>
  <p:transition xmlns:p14="http://schemas.microsoft.com/office/powerpoint/2010/main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35780"/>
      </p:ext>
    </p:extLst>
  </p:cSld>
  <p:clrMapOvr>
    <a:masterClrMapping/>
  </p:clrMapOvr>
  <p:transition xmlns:p14="http://schemas.microsoft.com/office/powerpoint/2010/main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79814"/>
      </p:ext>
    </p:extLst>
  </p:cSld>
  <p:clrMapOvr>
    <a:masterClrMapping/>
  </p:clrMapOvr>
  <p:transition xmlns:p14="http://schemas.microsoft.com/office/powerpoint/2010/main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0097571"/>
      </p:ext>
    </p:extLst>
  </p:cSld>
  <p:clrMapOvr>
    <a:masterClrMapping/>
  </p:clrMapOvr>
  <p:transition xmlns:p14="http://schemas.microsoft.com/office/powerpoint/2010/main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9868316"/>
      </p:ext>
    </p:extLst>
  </p:cSld>
  <p:clrMapOvr>
    <a:masterClrMapping/>
  </p:clrMapOvr>
  <p:transition xmlns:p14="http://schemas.microsoft.com/office/powerpoint/2010/main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1452638"/>
      </p:ext>
    </p:extLst>
  </p:cSld>
  <p:clrMapOvr>
    <a:masterClrMapping/>
  </p:clrMapOvr>
  <p:transition xmlns:p14="http://schemas.microsoft.com/office/powerpoint/2010/main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88841"/>
      </p:ext>
    </p:extLst>
  </p:cSld>
  <p:clrMapOvr>
    <a:masterClrMapping/>
  </p:clrMapOvr>
  <p:transition xmlns:p14="http://schemas.microsoft.com/office/powerpoint/2010/main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48570"/>
      </p:ext>
    </p:extLst>
  </p:cSld>
  <p:clrMapOvr>
    <a:masterClrMapping/>
  </p:clrMapOvr>
  <p:transition xmlns:p14="http://schemas.microsoft.com/office/powerpoint/2010/main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74B7CB-2849-C349-8B71-7BB7EC6251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01084"/>
      </p:ext>
    </p:extLst>
  </p:cSld>
  <p:clrMapOvr>
    <a:masterClrMapping/>
  </p:clrMapOvr>
  <p:transition xmlns:p14="http://schemas.microsoft.com/office/powerpoint/2010/main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2B8FBB-4CF3-0248-8CCD-93DF799604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46367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146DCC-53AF-BE4D-A83E-A4CF1A2E7F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28340"/>
      </p:ext>
    </p:extLst>
  </p:cSld>
  <p:clrMapOvr>
    <a:masterClrMapping/>
  </p:clrMapOvr>
  <p:transition xmlns:p14="http://schemas.microsoft.com/office/powerpoint/2010/main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1FAB8A-9E10-DA49-9510-FE45C34B75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60111"/>
      </p:ext>
    </p:extLst>
  </p:cSld>
  <p:clrMapOvr>
    <a:masterClrMapping/>
  </p:clrMapOvr>
  <p:transition xmlns:p14="http://schemas.microsoft.com/office/powerpoint/2010/main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393031"/>
            <a:ext cx="3625453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393031"/>
            <a:ext cx="3625453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807667-149E-8D47-AA3D-4692B6F24F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23355"/>
      </p:ext>
    </p:extLst>
  </p:cSld>
  <p:clrMapOvr>
    <a:masterClrMapping/>
  </p:clrMapOvr>
  <p:transition xmlns:p14="http://schemas.microsoft.com/office/powerpoint/2010/main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1D45C3-2371-1643-979B-7DF9D0820E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1551"/>
      </p:ext>
    </p:extLst>
  </p:cSld>
  <p:clrMapOvr>
    <a:masterClrMapping/>
  </p:clrMapOvr>
  <p:transition xmlns:p14="http://schemas.microsoft.com/office/powerpoint/2010/main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BAE0AC-D936-C74E-9494-BBBC037412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45722"/>
      </p:ext>
    </p:extLst>
  </p:cSld>
  <p:clrMapOvr>
    <a:masterClrMapping/>
  </p:clrMapOvr>
  <p:transition xmlns:p14="http://schemas.microsoft.com/office/powerpoint/2010/main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22159C-8DB8-E54A-82C5-C1E151326F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92398"/>
      </p:ext>
    </p:extLst>
  </p:cSld>
  <p:clrMapOvr>
    <a:masterClrMapping/>
  </p:clrMapOvr>
  <p:transition xmlns:p14="http://schemas.microsoft.com/office/powerpoint/2010/main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01AE6D-9FB4-DF4C-93C4-AE853BCABD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64112"/>
      </p:ext>
    </p:extLst>
  </p:cSld>
  <p:clrMapOvr>
    <a:masterClrMapping/>
  </p:clrMapOvr>
  <p:transition xmlns:p14="http://schemas.microsoft.com/office/powerpoint/2010/main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8FE434-ADB5-EC42-B5F8-79BC09C439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60756"/>
      </p:ext>
    </p:extLst>
  </p:cSld>
  <p:clrMapOvr>
    <a:masterClrMapping/>
  </p:clrMapOvr>
  <p:transition xmlns:p14="http://schemas.microsoft.com/office/powerpoint/2010/main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D35696-ACF3-8642-A24B-3D67C3145B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60072"/>
      </p:ext>
    </p:extLst>
  </p:cSld>
  <p:clrMapOvr>
    <a:masterClrMapping/>
  </p:clrMapOvr>
  <p:transition xmlns:p14="http://schemas.microsoft.com/office/powerpoint/2010/main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6E3420-15E4-274C-BB04-E5843FF427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34513"/>
      </p:ext>
    </p:extLst>
  </p:cSld>
  <p:clrMapOvr>
    <a:masterClrMapping/>
  </p:clrMapOvr>
  <p:transition xmlns:p14="http://schemas.microsoft.com/office/powerpoint/2010/main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3B39A5-E28F-D24B-8993-F66250A444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71320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089347-0930-3B45-8070-38E331327C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61047"/>
      </p:ext>
    </p:extLst>
  </p:cSld>
  <p:clrMapOvr>
    <a:masterClrMapping/>
  </p:clrMapOvr>
  <p:transition xmlns:p14="http://schemas.microsoft.com/office/powerpoint/2010/main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E5CD73-BD6D-5B4C-9CE1-661971E985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32442"/>
      </p:ext>
    </p:extLst>
  </p:cSld>
  <p:clrMapOvr>
    <a:masterClrMapping/>
  </p:clrMapOvr>
  <p:transition xmlns:p14="http://schemas.microsoft.com/office/powerpoint/2010/main"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E930F4-431F-C54D-BD11-0140307108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53796"/>
      </p:ext>
    </p:extLst>
  </p:cSld>
  <p:clrMapOvr>
    <a:masterClrMapping/>
  </p:clrMapOvr>
  <p:transition xmlns:p14="http://schemas.microsoft.com/office/powerpoint/2010/main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3D34D8-193F-D745-B62B-F689CF6649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94137"/>
      </p:ext>
    </p:extLst>
  </p:cSld>
  <p:clrMapOvr>
    <a:masterClrMapping/>
  </p:clrMapOvr>
  <p:transition xmlns:p14="http://schemas.microsoft.com/office/powerpoint/2010/main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196F79-A046-E64D-8C24-B7009CE957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0490"/>
      </p:ext>
    </p:extLst>
  </p:cSld>
  <p:clrMapOvr>
    <a:masterClrMapping/>
  </p:clrMapOvr>
  <p:transition xmlns:p14="http://schemas.microsoft.com/office/powerpoint/2010/main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A3CA8C-0C5C-5347-945D-A10951D3E0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17322"/>
      </p:ext>
    </p:extLst>
  </p:cSld>
  <p:clrMapOvr>
    <a:masterClrMapping/>
  </p:clrMapOvr>
  <p:transition xmlns:p14="http://schemas.microsoft.com/office/powerpoint/2010/main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672281-9B21-9C40-A4E6-FCC20555E0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63732"/>
      </p:ext>
    </p:extLst>
  </p:cSld>
  <p:clrMapOvr>
    <a:masterClrMapping/>
  </p:clrMapOvr>
  <p:transition xmlns:p14="http://schemas.microsoft.com/office/powerpoint/2010/main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E641AC-45EE-CB46-A05B-8FF383B74E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26316"/>
      </p:ext>
    </p:extLst>
  </p:cSld>
  <p:clrMapOvr>
    <a:masterClrMapping/>
  </p:clrMapOvr>
  <p:transition xmlns:p14="http://schemas.microsoft.com/office/powerpoint/2010/main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33CB37-0C24-7F4E-A797-3CB955E1FD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57668"/>
      </p:ext>
    </p:extLst>
  </p:cSld>
  <p:clrMapOvr>
    <a:masterClrMapping/>
  </p:clrMapOvr>
  <p:transition xmlns:p14="http://schemas.microsoft.com/office/powerpoint/2010/main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21B980-FDA8-AC46-BD0D-5B64EE3EB6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64836"/>
      </p:ext>
    </p:extLst>
  </p:cSld>
  <p:clrMapOvr>
    <a:masterClrMapping/>
  </p:clrMapOvr>
  <p:transition xmlns:p14="http://schemas.microsoft.com/office/powerpoint/2010/main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94680"/>
            <a:ext cx="2057176" cy="58310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94680"/>
            <a:ext cx="6064374" cy="5831086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66256A-5CC3-004F-A4A9-BEF1D91D01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19702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393031"/>
            <a:ext cx="3625453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393031"/>
            <a:ext cx="3625453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BD7C84-15B8-9C41-9223-13B6F6E064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64690"/>
      </p:ext>
    </p:extLst>
  </p:cSld>
  <p:clrMapOvr>
    <a:masterClrMapping/>
  </p:clrMapOvr>
  <p:transition xmlns:p14="http://schemas.microsoft.com/office/powerpoint/2010/main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676C34-574E-6D4A-BD4D-A56BEBB94E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62354"/>
      </p:ext>
    </p:extLst>
  </p:cSld>
  <p:clrMapOvr>
    <a:masterClrMapping/>
  </p:clrMapOvr>
  <p:transition xmlns:p14="http://schemas.microsoft.com/office/powerpoint/2010/main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D77875-5596-1240-A142-47693CC948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31551"/>
      </p:ext>
    </p:extLst>
  </p:cSld>
  <p:clrMapOvr>
    <a:masterClrMapping/>
  </p:clrMapOvr>
  <p:transition xmlns:p14="http://schemas.microsoft.com/office/powerpoint/2010/main"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CF7D3F-FE3F-CC43-90E9-114C5EC32F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73184"/>
      </p:ext>
    </p:extLst>
  </p:cSld>
  <p:clrMapOvr>
    <a:masterClrMapping/>
  </p:clrMapOvr>
  <p:transition xmlns:p14="http://schemas.microsoft.com/office/powerpoint/2010/main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393031"/>
            <a:ext cx="3625453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393031"/>
            <a:ext cx="3625453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792660-7ECF-F343-82A5-5C53511564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38559"/>
      </p:ext>
    </p:extLst>
  </p:cSld>
  <p:clrMapOvr>
    <a:masterClrMapping/>
  </p:clrMapOvr>
  <p:transition xmlns:p14="http://schemas.microsoft.com/office/powerpoint/2010/main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79D229-68D2-FC4E-87E5-8A1D1AA1B6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62955"/>
      </p:ext>
    </p:extLst>
  </p:cSld>
  <p:clrMapOvr>
    <a:masterClrMapping/>
  </p:clrMapOvr>
  <p:transition xmlns:p14="http://schemas.microsoft.com/office/powerpoint/2010/main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BB1A2E-6FF8-6F49-8DD5-64019CB9E7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52820"/>
      </p:ext>
    </p:extLst>
  </p:cSld>
  <p:clrMapOvr>
    <a:masterClrMapping/>
  </p:clrMapOvr>
  <p:transition xmlns:p14="http://schemas.microsoft.com/office/powerpoint/2010/main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4DBE20-3FBF-8744-8E4B-BE9ABD59A2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06530"/>
      </p:ext>
    </p:extLst>
  </p:cSld>
  <p:clrMapOvr>
    <a:masterClrMapping/>
  </p:clrMapOvr>
  <p:transition xmlns:p14="http://schemas.microsoft.com/office/powerpoint/2010/main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91B456-30DD-8F4D-85CD-14521F7A49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4766"/>
      </p:ext>
    </p:extLst>
  </p:cSld>
  <p:clrMapOvr>
    <a:masterClrMapping/>
  </p:clrMapOvr>
  <p:transition xmlns:p14="http://schemas.microsoft.com/office/powerpoint/2010/main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EFAF20-78A5-304D-BB98-B484BB5289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64833"/>
      </p:ext>
    </p:extLst>
  </p:cSld>
  <p:clrMapOvr>
    <a:masterClrMapping/>
  </p:clrMapOvr>
  <p:transition xmlns:p14="http://schemas.microsoft.com/office/powerpoint/2010/main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AE3C33-2E93-4F4E-90A3-4D9E637C91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41225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6628086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78EDE4-336A-D84F-A686-94027BE123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22619"/>
      </p:ext>
    </p:extLst>
  </p:cSld>
  <p:clrMapOvr>
    <a:masterClrMapping/>
  </p:clrMapOvr>
  <p:transition xmlns:p14="http://schemas.microsoft.com/office/powerpoint/2010/main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D5B233-52CA-124E-9364-D9B7DA1475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43552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DF0C92-47BC-B64C-AEA8-71F4013CF9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53082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BF2CA9-F824-2A40-874E-9B89BA70AE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30419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E5A203-C2E7-7E4D-B229-F33A6AE03A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4469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6235AF-DB37-624C-9AE3-605B696B20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98897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164627-0C0F-BE4B-B2D4-0F04A5A376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11968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A75F91-30E5-E042-A456-68BB773681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6737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253496-6FC5-5649-ABC7-30DF8B0EF4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60910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16C128-0301-2949-BCBC-E83C074285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59333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B808C4-BD37-4245-9993-A35D7ABC6A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7631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67228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393031"/>
            <a:ext cx="3625453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393031"/>
            <a:ext cx="3625453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BC4657-4334-3D4A-9003-9A35717464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42843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96CBB0-B92F-404D-9679-5200305D80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42252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D2319B-589A-C345-A324-A50673F6E3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9857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F08210-21C7-8D42-A63E-C94EAF1C5F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27027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A5900E-0931-2E47-AD49-1CA8B6E023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24291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DC8D85-FEC4-A547-964B-B58A4CA40B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76592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138D19-540F-E146-8E87-3CEC0B1518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1404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999B5A-319E-2443-9CBE-49B44BDD57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67434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6C9387-CE7B-7B45-A262-C6A9F8C858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91259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8AF5DE-EAB8-D74F-90D7-1F7234F4C9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8021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63097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67240C-B336-9249-9630-5D6BA8CC7E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79035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393031"/>
            <a:ext cx="3625453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393031"/>
            <a:ext cx="3625453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C264E8-9380-304F-9803-CE9E736387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81410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D7B053-C178-3848-ACCC-2BFC0FF33A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99034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DC983B-F40F-0E43-B355-6FE31EC9F8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64416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80A6C4-7DD2-7F44-BE14-1795A5DFA8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21515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72DB85-94C4-C54F-8667-3E0881AC9C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64168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28A4AC-C296-F446-A844-F073D7C66F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13755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FBD6D9-6F98-004A-9360-4D22272126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37235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8997A-DDC9-C643-805E-97FB54DB83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38755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248C27-449A-A54B-9A7C-89A0638B53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60322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71691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D5FDFD-CA8F-A544-806D-55D9840DAB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48929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B647FD-04B5-2C4D-A2FD-2DBB50BFCB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36280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393031"/>
            <a:ext cx="3625453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393031"/>
            <a:ext cx="3625453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CC535A-772E-2B49-9EAE-3B0AC9535B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5505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89AAC3-F186-C44E-86D9-8E1ED539AB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63149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810BE3-8F80-1743-8F9D-149A6BFEB4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1829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6EB076-A151-0440-8B7D-576FCB8E1D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6159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239C64-22C2-5945-A7B2-F87197D81A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01175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BEE097-04D4-774D-AB93-C4D25788C7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4453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EEF5DE-2FC7-1940-9E3D-A007EF0A61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33265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885A35-CF8B-204A-80E3-07305C07A2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53756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649052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30711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58816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1296474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62119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36186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03573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410633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5019273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7404008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24188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0488053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600647"/>
            <a:ext cx="2057176" cy="452511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6064374" cy="452511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47962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54825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79932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  <a:prstGeom prst="rect">
            <a:avLst/>
          </a:prstGeom>
        </p:spPr>
        <p:txBody>
          <a:bodyPr vert="horz" lIns="64291" tIns="32146" rIns="64291" bIns="32146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4141585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892969"/>
            <a:ext cx="3625453" cy="507206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892969"/>
            <a:ext cx="3625453" cy="507206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00110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45790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47724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631620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5340936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9865547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478977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4571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690443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6904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16859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75661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63866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0463392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92515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35851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54273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768928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274776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3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4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0.xml"/><Relationship Id="rId8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5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1.xml"/><Relationship Id="rId8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6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2.xml"/><Relationship Id="rId8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5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7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3.xml"/><Relationship Id="rId8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56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8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4.xml"/><Relationship Id="rId8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67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9.xml"/><Relationship Id="rId12" Type="http://schemas.openxmlformats.org/officeDocument/2006/relationships/theme" Target="../theme/theme16.xml"/><Relationship Id="rId1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5.xml"/><Relationship Id="rId8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78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0.xml"/><Relationship Id="rId12" Type="http://schemas.openxmlformats.org/officeDocument/2006/relationships/theme" Target="../theme/theme17.xml"/><Relationship Id="rId1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6.xml"/><Relationship Id="rId8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89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1.xml"/><Relationship Id="rId12" Type="http://schemas.openxmlformats.org/officeDocument/2006/relationships/theme" Target="../theme/theme18.xml"/><Relationship Id="rId1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197.xml"/><Relationship Id="rId8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0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2.xml"/><Relationship Id="rId12" Type="http://schemas.openxmlformats.org/officeDocument/2006/relationships/theme" Target="../theme/theme19.xml"/><Relationship Id="rId1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08.xml"/><Relationship Id="rId8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3.xml"/><Relationship Id="rId12" Type="http://schemas.openxmlformats.org/officeDocument/2006/relationships/theme" Target="../theme/theme20.xml"/><Relationship Id="rId1" Type="http://schemas.openxmlformats.org/officeDocument/2006/relationships/slideLayout" Target="../slideLayouts/slideLayout213.xml"/><Relationship Id="rId2" Type="http://schemas.openxmlformats.org/officeDocument/2006/relationships/slideLayout" Target="../slideLayouts/slideLayout214.xml"/><Relationship Id="rId3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19.xml"/><Relationship Id="rId8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2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4.xml"/><Relationship Id="rId12" Type="http://schemas.openxmlformats.org/officeDocument/2006/relationships/theme" Target="../theme/theme21.xml"/><Relationship Id="rId1" Type="http://schemas.openxmlformats.org/officeDocument/2006/relationships/slideLayout" Target="../slideLayouts/slideLayout224.xml"/><Relationship Id="rId2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230.xml"/><Relationship Id="rId8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33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5.xml"/><Relationship Id="rId12" Type="http://schemas.openxmlformats.org/officeDocument/2006/relationships/theme" Target="../theme/theme22.xml"/><Relationship Id="rId1" Type="http://schemas.openxmlformats.org/officeDocument/2006/relationships/slideLayout" Target="../slideLayouts/slideLayout235.xml"/><Relationship Id="rId2" Type="http://schemas.openxmlformats.org/officeDocument/2006/relationships/slideLayout" Target="../slideLayouts/slideLayout236.xml"/><Relationship Id="rId3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0.xml"/><Relationship Id="rId7" Type="http://schemas.openxmlformats.org/officeDocument/2006/relationships/slideLayout" Target="../slideLayouts/slideLayout241.xml"/><Relationship Id="rId8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244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6.xml"/><Relationship Id="rId12" Type="http://schemas.openxmlformats.org/officeDocument/2006/relationships/theme" Target="../theme/theme23.xml"/><Relationship Id="rId1" Type="http://schemas.openxmlformats.org/officeDocument/2006/relationships/slideLayout" Target="../slideLayouts/slideLayout246.xml"/><Relationship Id="rId2" Type="http://schemas.openxmlformats.org/officeDocument/2006/relationships/slideLayout" Target="../slideLayouts/slideLayout247.xml"/><Relationship Id="rId3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252.xml"/><Relationship Id="rId8" Type="http://schemas.openxmlformats.org/officeDocument/2006/relationships/slideLayout" Target="../slideLayouts/slideLayout253.xml"/><Relationship Id="rId9" Type="http://schemas.openxmlformats.org/officeDocument/2006/relationships/slideLayout" Target="../slideLayouts/slideLayout254.xml"/><Relationship Id="rId10" Type="http://schemas.openxmlformats.org/officeDocument/2006/relationships/slideLayout" Target="../slideLayouts/slideLayout255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7.xml"/><Relationship Id="rId12" Type="http://schemas.openxmlformats.org/officeDocument/2006/relationships/theme" Target="../theme/theme24.xml"/><Relationship Id="rId1" Type="http://schemas.openxmlformats.org/officeDocument/2006/relationships/slideLayout" Target="../slideLayouts/slideLayout257.xml"/><Relationship Id="rId2" Type="http://schemas.openxmlformats.org/officeDocument/2006/relationships/slideLayout" Target="../slideLayouts/slideLayout258.xml"/><Relationship Id="rId3" Type="http://schemas.openxmlformats.org/officeDocument/2006/relationships/slideLayout" Target="../slideLayouts/slideLayout259.xml"/><Relationship Id="rId4" Type="http://schemas.openxmlformats.org/officeDocument/2006/relationships/slideLayout" Target="../slideLayouts/slideLayout260.xml"/><Relationship Id="rId5" Type="http://schemas.openxmlformats.org/officeDocument/2006/relationships/slideLayout" Target="../slideLayouts/slideLayout261.xml"/><Relationship Id="rId6" Type="http://schemas.openxmlformats.org/officeDocument/2006/relationships/slideLayout" Target="../slideLayouts/slideLayout262.xml"/><Relationship Id="rId7" Type="http://schemas.openxmlformats.org/officeDocument/2006/relationships/slideLayout" Target="../slideLayouts/slideLayout263.xml"/><Relationship Id="rId8" Type="http://schemas.openxmlformats.org/officeDocument/2006/relationships/slideLayout" Target="../slideLayouts/slideLayout264.xml"/><Relationship Id="rId9" Type="http://schemas.openxmlformats.org/officeDocument/2006/relationships/slideLayout" Target="../slideLayouts/slideLayout265.xml"/><Relationship Id="rId10" Type="http://schemas.openxmlformats.org/officeDocument/2006/relationships/slideLayout" Target="../slideLayouts/slideLayout266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8.xml"/><Relationship Id="rId12" Type="http://schemas.openxmlformats.org/officeDocument/2006/relationships/theme" Target="../theme/theme25.xml"/><Relationship Id="rId1" Type="http://schemas.openxmlformats.org/officeDocument/2006/relationships/slideLayout" Target="../slideLayouts/slideLayout268.xml"/><Relationship Id="rId2" Type="http://schemas.openxmlformats.org/officeDocument/2006/relationships/slideLayout" Target="../slideLayouts/slideLayout269.xml"/><Relationship Id="rId3" Type="http://schemas.openxmlformats.org/officeDocument/2006/relationships/slideLayout" Target="../slideLayouts/slideLayout270.xml"/><Relationship Id="rId4" Type="http://schemas.openxmlformats.org/officeDocument/2006/relationships/slideLayout" Target="../slideLayouts/slideLayout271.xml"/><Relationship Id="rId5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3.xml"/><Relationship Id="rId7" Type="http://schemas.openxmlformats.org/officeDocument/2006/relationships/slideLayout" Target="../slideLayouts/slideLayout274.xml"/><Relationship Id="rId8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76.xml"/><Relationship Id="rId10" Type="http://schemas.openxmlformats.org/officeDocument/2006/relationships/slideLayout" Target="../slideLayouts/slideLayout277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9.xml"/><Relationship Id="rId12" Type="http://schemas.openxmlformats.org/officeDocument/2006/relationships/theme" Target="../theme/theme26.xml"/><Relationship Id="rId1" Type="http://schemas.openxmlformats.org/officeDocument/2006/relationships/slideLayout" Target="../slideLayouts/slideLayout279.xml"/><Relationship Id="rId2" Type="http://schemas.openxmlformats.org/officeDocument/2006/relationships/slideLayout" Target="../slideLayouts/slideLayout280.xml"/><Relationship Id="rId3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82.xml"/><Relationship Id="rId5" Type="http://schemas.openxmlformats.org/officeDocument/2006/relationships/slideLayout" Target="../slideLayouts/slideLayout283.xml"/><Relationship Id="rId6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5.xml"/><Relationship Id="rId8" Type="http://schemas.openxmlformats.org/officeDocument/2006/relationships/slideLayout" Target="../slideLayouts/slideLayout286.xml"/><Relationship Id="rId9" Type="http://schemas.openxmlformats.org/officeDocument/2006/relationships/slideLayout" Target="../slideLayouts/slideLayout287.xml"/><Relationship Id="rId10" Type="http://schemas.openxmlformats.org/officeDocument/2006/relationships/slideLayout" Target="../slideLayouts/slideLayout288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0.xml"/><Relationship Id="rId12" Type="http://schemas.openxmlformats.org/officeDocument/2006/relationships/theme" Target="../theme/theme27.xml"/><Relationship Id="rId1" Type="http://schemas.openxmlformats.org/officeDocument/2006/relationships/slideLayout" Target="../slideLayouts/slideLayout290.xml"/><Relationship Id="rId2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92.xml"/><Relationship Id="rId4" Type="http://schemas.openxmlformats.org/officeDocument/2006/relationships/slideLayout" Target="../slideLayouts/slideLayout293.xml"/><Relationship Id="rId5" Type="http://schemas.openxmlformats.org/officeDocument/2006/relationships/slideLayout" Target="../slideLayouts/slideLayout294.xml"/><Relationship Id="rId6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97.xml"/><Relationship Id="rId9" Type="http://schemas.openxmlformats.org/officeDocument/2006/relationships/slideLayout" Target="../slideLayouts/slideLayout298.xml"/><Relationship Id="rId10" Type="http://schemas.openxmlformats.org/officeDocument/2006/relationships/slideLayout" Target="../slideLayouts/slideLayout29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70.xml"/><Relationship Id="rId2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Relationship Id="rId9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3536156"/>
            <a:ext cx="7358063" cy="79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151930"/>
            <a:ext cx="7358063" cy="232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294679"/>
            <a:ext cx="735806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42" name="Rectangle 2"/>
          <p:cNvSpPr>
            <a:spLocks/>
          </p:cNvSpPr>
          <p:nvPr/>
        </p:nvSpPr>
        <p:spPr bwMode="auto">
          <a:xfrm>
            <a:off x="97111" y="6539195"/>
            <a:ext cx="205704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300">
                <a:solidFill>
                  <a:srgbClr val="999999"/>
                </a:solidFill>
                <a:ea typeface="ＭＳ Ｐゴシック" charset="0"/>
                <a:cs typeface="Gill Sans" charset="0"/>
              </a:rPr>
              <a:t>LWTL: Desktop Fan Overview</a:t>
            </a:r>
          </a:p>
        </p:txBody>
      </p:sp>
      <p:sp>
        <p:nvSpPr>
          <p:cNvPr id="10243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688586" y="6509742"/>
            <a:ext cx="241102" cy="25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F8C91D9E-C9AD-F244-9667-3D83FF48B6F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5179219"/>
            <a:ext cx="7358063" cy="119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4" y="3366492"/>
            <a:ext cx="4125516" cy="232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991195"/>
            <a:ext cx="4125516" cy="232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4" y="3366492"/>
            <a:ext cx="4125516" cy="232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991195"/>
            <a:ext cx="4125516" cy="232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78594"/>
            <a:ext cx="7358063" cy="964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/>
          </p:cNvSpPr>
          <p:nvPr/>
        </p:nvSpPr>
        <p:spPr bwMode="auto">
          <a:xfrm>
            <a:off x="97111" y="6539195"/>
            <a:ext cx="205704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300">
                <a:solidFill>
                  <a:srgbClr val="999999"/>
                </a:solidFill>
                <a:ea typeface="ＭＳ Ｐゴシック" charset="0"/>
                <a:cs typeface="Gill Sans" charset="0"/>
              </a:rPr>
              <a:t>LWTL: Desktop Fan Overview</a:t>
            </a:r>
          </a:p>
        </p:txBody>
      </p:sp>
      <p:sp>
        <p:nvSpPr>
          <p:cNvPr id="1433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95742" y="6509742"/>
            <a:ext cx="241102" cy="25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0ED31BB2-3AAD-3044-9BB0-BD471239C0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25056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37584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50112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62640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75168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96625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18082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9540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60997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25056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37584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50112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62640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75168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96625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18082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9540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60997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78594"/>
            <a:ext cx="735806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946672"/>
            <a:ext cx="3545086" cy="401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34646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47174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59702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72230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84758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06216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27673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749130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070587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78594"/>
            <a:ext cx="735806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946672"/>
            <a:ext cx="7358063" cy="401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97111" y="6539195"/>
            <a:ext cx="205704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300">
                <a:solidFill>
                  <a:srgbClr val="999999"/>
                </a:solidFill>
                <a:ea typeface="ＭＳ Ｐゴシック" charset="0"/>
                <a:cs typeface="Gill Sans" charset="0"/>
              </a:rPr>
              <a:t>LWTL: Desktop Fan Overview</a:t>
            </a:r>
          </a:p>
        </p:txBody>
      </p:sp>
      <p:sp>
        <p:nvSpPr>
          <p:cNvPr id="1741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831461" y="6509742"/>
            <a:ext cx="241102" cy="25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FFCFD3C7-CA69-C244-8B9B-9C2D2214B6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34646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47174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59702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72230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84758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06216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27673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749130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070587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78594"/>
            <a:ext cx="735806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4969" y="1946672"/>
            <a:ext cx="2786063" cy="401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34646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47174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59702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72230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84758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06216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27673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749130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070587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78594"/>
            <a:ext cx="735806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946672"/>
            <a:ext cx="3545086" cy="401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34646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47174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59702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72230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84758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06216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27673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749130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070587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78594"/>
            <a:ext cx="735806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393031"/>
            <a:ext cx="735806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051" name="Rectangle 3"/>
          <p:cNvSpPr>
            <a:spLocks/>
          </p:cNvSpPr>
          <p:nvPr/>
        </p:nvSpPr>
        <p:spPr bwMode="auto">
          <a:xfrm>
            <a:off x="97111" y="6539195"/>
            <a:ext cx="237923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300" dirty="0">
                <a:solidFill>
                  <a:srgbClr val="999999"/>
                </a:solidFill>
                <a:ea typeface="ＭＳ Ｐゴシック" charset="0"/>
                <a:cs typeface="Gill Sans" charset="0"/>
              </a:rPr>
              <a:t>LWTL: </a:t>
            </a:r>
            <a:r>
              <a:rPr lang="en-US" sz="1300" dirty="0" smtClean="0">
                <a:solidFill>
                  <a:srgbClr val="999999"/>
                </a:solidFill>
                <a:ea typeface="ＭＳ Ｐゴシック" charset="0"/>
                <a:cs typeface="Gill Sans" charset="0"/>
              </a:rPr>
              <a:t>Fish Tank Platform Assembly</a:t>
            </a:r>
            <a:endParaRPr lang="en-US" sz="1300" dirty="0">
              <a:solidFill>
                <a:srgbClr val="999999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205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822531" y="6509742"/>
            <a:ext cx="241102" cy="25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E96ED86A-7FE4-1545-9E3A-2C535A5ACC2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974" r:id="rId3"/>
    <p:sldLayoutId id="2147483972" r:id="rId4"/>
    <p:sldLayoutId id="2147483973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l" rtl="0" fontAlgn="base">
        <a:spcBef>
          <a:spcPts val="1125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0136" indent="-252255" algn="l" rtl="0" fontAlgn="base">
        <a:spcBef>
          <a:spcPts val="492"/>
        </a:spcBef>
        <a:spcAft>
          <a:spcPct val="0"/>
        </a:spcAft>
        <a:buClr>
          <a:srgbClr val="008040"/>
        </a:buClr>
        <a:buSzPct val="68000"/>
        <a:buFont typeface="Zapf Dingbats" charset="0"/>
        <a:buChar char="❖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75078" indent="-253371" algn="l" rtl="0" fontAlgn="base">
        <a:spcBef>
          <a:spcPts val="422"/>
        </a:spcBef>
        <a:spcAft>
          <a:spcPct val="0"/>
        </a:spcAft>
        <a:buClr>
          <a:srgbClr val="000080"/>
        </a:buClr>
        <a:buSzPct val="100000"/>
        <a:buFont typeface="Lucida Grande" charset="0"/>
        <a:buChar char="‣"/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28449" indent="-253371" algn="l" rtl="0" fontAlgn="base">
        <a:spcBef>
          <a:spcPts val="492"/>
        </a:spcBef>
        <a:spcAft>
          <a:spcPct val="0"/>
        </a:spcAft>
        <a:buClr>
          <a:srgbClr val="800000"/>
        </a:buClr>
        <a:buSzPct val="100000"/>
        <a:buFont typeface="Zapf Dingbats" charset="0"/>
        <a:buChar char="✴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380704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02162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023619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345076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666533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78594"/>
            <a:ext cx="735806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393031"/>
            <a:ext cx="735806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0483" name="Rectangle 3"/>
          <p:cNvSpPr>
            <a:spLocks/>
          </p:cNvSpPr>
          <p:nvPr/>
        </p:nvSpPr>
        <p:spPr bwMode="auto">
          <a:xfrm>
            <a:off x="52462" y="6476687"/>
            <a:ext cx="22442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300">
                <a:solidFill>
                  <a:srgbClr val="999999"/>
                </a:solidFill>
                <a:ea typeface="ＭＳ Ｐゴシック" charset="0"/>
                <a:cs typeface="Gill Sans" charset="0"/>
              </a:rPr>
              <a:t>Arduino Programming: EAS 199A</a:t>
            </a:r>
          </a:p>
        </p:txBody>
      </p:sp>
      <p:sp>
        <p:nvSpPr>
          <p:cNvPr id="20484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822531" y="6447234"/>
            <a:ext cx="241102" cy="25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15356F1F-6A86-4B45-9FCB-F41A8AE244D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67881" indent="-253371" algn="l" rtl="0" fontAlgn="base">
        <a:spcBef>
          <a:spcPts val="562"/>
        </a:spcBef>
        <a:spcAft>
          <a:spcPct val="0"/>
        </a:spcAft>
        <a:buClr>
          <a:srgbClr val="000000"/>
        </a:buClr>
        <a:buSzPct val="100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0136" indent="-252255" algn="l" rtl="0" fontAlgn="base">
        <a:spcBef>
          <a:spcPts val="492"/>
        </a:spcBef>
        <a:spcAft>
          <a:spcPct val="0"/>
        </a:spcAft>
        <a:buClr>
          <a:srgbClr val="008040"/>
        </a:buClr>
        <a:buSzPct val="68000"/>
        <a:buFont typeface="Zapf Dingbats" charset="0"/>
        <a:buChar char="❖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75078" indent="-253371" algn="l" rtl="0" fontAlgn="base">
        <a:spcBef>
          <a:spcPts val="422"/>
        </a:spcBef>
        <a:spcAft>
          <a:spcPct val="0"/>
        </a:spcAft>
        <a:buClr>
          <a:srgbClr val="000080"/>
        </a:buClr>
        <a:buSzPct val="100000"/>
        <a:buFont typeface="Lucida Grande" charset="0"/>
        <a:buChar char="‣"/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28449" indent="-253371" algn="l" rtl="0" fontAlgn="base">
        <a:spcBef>
          <a:spcPts val="492"/>
        </a:spcBef>
        <a:spcAft>
          <a:spcPct val="0"/>
        </a:spcAft>
        <a:buClr>
          <a:srgbClr val="800000"/>
        </a:buClr>
        <a:buSzPct val="100000"/>
        <a:buFont typeface="Zapf Dingbats" charset="0"/>
        <a:buChar char="✴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380704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02162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023619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345076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666533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78594"/>
            <a:ext cx="7358063" cy="98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303734"/>
            <a:ext cx="7358063" cy="466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l" rtl="0" fontAlgn="base">
        <a:spcBef>
          <a:spcPts val="633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71480" indent="-354942" algn="l" rtl="0" fontAlgn="base">
        <a:spcBef>
          <a:spcPts val="633"/>
        </a:spcBef>
        <a:spcAft>
          <a:spcPct val="0"/>
        </a:spcAft>
        <a:buClr>
          <a:srgbClr val="408000"/>
        </a:buClr>
        <a:buSzPct val="75000"/>
        <a:buFont typeface="Zapf Dingbats" charset="0"/>
        <a:buChar char="❖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14394" indent="-401822" algn="l" rtl="0" fontAlgn="base">
        <a:spcBef>
          <a:spcPts val="633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26922" indent="-401822" algn="l" rtl="0" fontAlgn="base">
        <a:spcBef>
          <a:spcPts val="633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39450" indent="-401822" algn="l" rtl="0" fontAlgn="base">
        <a:spcBef>
          <a:spcPts val="633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60908" indent="-401822" algn="l" rtl="0" fontAlgn="base">
        <a:spcBef>
          <a:spcPts val="633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82365" indent="-401822" algn="l" rtl="0" fontAlgn="base">
        <a:spcBef>
          <a:spcPts val="633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03822" indent="-401822" algn="l" rtl="0" fontAlgn="base">
        <a:spcBef>
          <a:spcPts val="633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25280" indent="-401822" algn="l" rtl="0" fontAlgn="base">
        <a:spcBef>
          <a:spcPts val="633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78594"/>
            <a:ext cx="735806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393031"/>
            <a:ext cx="735806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2531" name="Rectangle 3"/>
          <p:cNvSpPr>
            <a:spLocks/>
          </p:cNvSpPr>
          <p:nvPr/>
        </p:nvSpPr>
        <p:spPr bwMode="auto">
          <a:xfrm>
            <a:off x="88181" y="6548125"/>
            <a:ext cx="270586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300">
                <a:solidFill>
                  <a:srgbClr val="999999"/>
                </a:solidFill>
                <a:ea typeface="ＭＳ Ｐゴシック" charset="0"/>
                <a:cs typeface="Gill Sans" charset="0"/>
              </a:rPr>
              <a:t>Arduino Programming Part 3: EAS 199A</a:t>
            </a:r>
          </a:p>
        </p:txBody>
      </p:sp>
      <p:sp>
        <p:nvSpPr>
          <p:cNvPr id="2253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822531" y="6509742"/>
            <a:ext cx="241102" cy="25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B0EBCFE0-5B86-5943-870C-217F68829CE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l" rtl="0" fontAlgn="base">
        <a:spcBef>
          <a:spcPts val="1125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0136" indent="-252255" algn="l" rtl="0" fontAlgn="base">
        <a:spcBef>
          <a:spcPts val="492"/>
        </a:spcBef>
        <a:spcAft>
          <a:spcPct val="0"/>
        </a:spcAft>
        <a:buClr>
          <a:srgbClr val="008040"/>
        </a:buClr>
        <a:buSzPct val="68000"/>
        <a:buFont typeface="Zapf Dingbats" charset="0"/>
        <a:buChar char="❖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75078" indent="-253371" algn="l" rtl="0" fontAlgn="base">
        <a:spcBef>
          <a:spcPts val="422"/>
        </a:spcBef>
        <a:spcAft>
          <a:spcPct val="0"/>
        </a:spcAft>
        <a:buClr>
          <a:srgbClr val="000080"/>
        </a:buClr>
        <a:buSzPct val="100000"/>
        <a:buFont typeface="Lucida Grande" charset="0"/>
        <a:buChar char="‣"/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28449" indent="-253371" algn="l" rtl="0" fontAlgn="base">
        <a:spcBef>
          <a:spcPts val="492"/>
        </a:spcBef>
        <a:spcAft>
          <a:spcPct val="0"/>
        </a:spcAft>
        <a:buClr>
          <a:srgbClr val="800000"/>
        </a:buClr>
        <a:buSzPct val="100000"/>
        <a:buFont typeface="Zapf Dingbats" charset="0"/>
        <a:buChar char="✴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380704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02162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023619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345076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666533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78594"/>
            <a:ext cx="735806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393031"/>
            <a:ext cx="735806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3555" name="Rectangle 3"/>
          <p:cNvSpPr>
            <a:spLocks/>
          </p:cNvSpPr>
          <p:nvPr/>
        </p:nvSpPr>
        <p:spPr bwMode="auto">
          <a:xfrm>
            <a:off x="97111" y="6557055"/>
            <a:ext cx="270586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300">
                <a:solidFill>
                  <a:srgbClr val="999999"/>
                </a:solidFill>
                <a:ea typeface="ＭＳ Ｐゴシック" charset="0"/>
                <a:cs typeface="Gill Sans" charset="0"/>
              </a:rPr>
              <a:t>Arduino Programming Part 3: EAS 199A</a:t>
            </a:r>
          </a:p>
        </p:txBody>
      </p:sp>
      <p:sp>
        <p:nvSpPr>
          <p:cNvPr id="23556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822531" y="6527602"/>
            <a:ext cx="241102" cy="25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5C1F63AD-85BB-4441-A846-9BFF680685D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18109" indent="-303599" algn="l" rtl="0" fontAlgn="base">
        <a:spcBef>
          <a:spcPts val="562"/>
        </a:spcBef>
        <a:spcAft>
          <a:spcPct val="0"/>
        </a:spcAft>
        <a:buAutoNum type="arabicPeriod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23279" indent="-455398" algn="l" rtl="0" fontAlgn="base">
        <a:spcBef>
          <a:spcPts val="492"/>
        </a:spcBef>
        <a:spcAft>
          <a:spcPct val="0"/>
        </a:spcAft>
        <a:buAutoNum type="alphaLcParenBoth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75078" indent="-253371" algn="l" rtl="0" fontAlgn="base">
        <a:spcBef>
          <a:spcPts val="422"/>
        </a:spcBef>
        <a:spcAft>
          <a:spcPct val="0"/>
        </a:spcAft>
        <a:buAutoNum type="romanLcParenBoth"/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28449" indent="-253371" algn="l" rtl="0" fontAlgn="base">
        <a:spcBef>
          <a:spcPts val="492"/>
        </a:spcBef>
        <a:spcAft>
          <a:spcPct val="0"/>
        </a:spcAft>
        <a:buClr>
          <a:srgbClr val="800000"/>
        </a:buClr>
        <a:buSzPct val="100000"/>
        <a:buFont typeface="Zapf Dingbats" charset="0"/>
        <a:buChar char="✴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380704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02162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023619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345076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666533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78594"/>
            <a:ext cx="735806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946672"/>
            <a:ext cx="7358063" cy="401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89338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01866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14394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26922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39450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60908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82365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03822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25280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78594"/>
            <a:ext cx="735806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393031"/>
            <a:ext cx="735806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5603" name="Rectangle 3"/>
          <p:cNvSpPr>
            <a:spLocks/>
          </p:cNvSpPr>
          <p:nvPr/>
        </p:nvSpPr>
        <p:spPr bwMode="auto">
          <a:xfrm>
            <a:off x="52462" y="6539195"/>
            <a:ext cx="137217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300">
                <a:solidFill>
                  <a:srgbClr val="999999"/>
                </a:solidFill>
                <a:ea typeface="ＭＳ Ｐゴシック" charset="0"/>
                <a:cs typeface="Gill Sans" charset="0"/>
              </a:rPr>
              <a:t>Soldering: EAS 199A</a:t>
            </a:r>
          </a:p>
        </p:txBody>
      </p:sp>
      <p:sp>
        <p:nvSpPr>
          <p:cNvPr id="25604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822531" y="6509742"/>
            <a:ext cx="241102" cy="25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2C93237C-A699-4E4A-96EC-828F90D4047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l" rtl="0" fontAlgn="base">
        <a:spcBef>
          <a:spcPts val="1125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0136" indent="-252255" algn="l" rtl="0" fontAlgn="base">
        <a:spcBef>
          <a:spcPts val="492"/>
        </a:spcBef>
        <a:spcAft>
          <a:spcPct val="0"/>
        </a:spcAft>
        <a:buClr>
          <a:srgbClr val="008040"/>
        </a:buClr>
        <a:buSzPct val="68000"/>
        <a:buFont typeface="Zapf Dingbats" charset="0"/>
        <a:buChar char="❖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75078" indent="-253371" algn="l" rtl="0" fontAlgn="base">
        <a:spcBef>
          <a:spcPts val="422"/>
        </a:spcBef>
        <a:spcAft>
          <a:spcPct val="0"/>
        </a:spcAft>
        <a:buClr>
          <a:srgbClr val="000080"/>
        </a:buClr>
        <a:buSzPct val="100000"/>
        <a:buFont typeface="Lucida Grande" charset="0"/>
        <a:buChar char="‣"/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28449" indent="-253371" algn="l" rtl="0" fontAlgn="base">
        <a:spcBef>
          <a:spcPts val="492"/>
        </a:spcBef>
        <a:spcAft>
          <a:spcPct val="0"/>
        </a:spcAft>
        <a:buClr>
          <a:srgbClr val="800000"/>
        </a:buClr>
        <a:buSzPct val="100000"/>
        <a:buFont typeface="Zapf Dingbats" charset="0"/>
        <a:buChar char="✴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380704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02162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023619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345076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666533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294679"/>
            <a:ext cx="735806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6626" name="Rectangle 2"/>
          <p:cNvSpPr>
            <a:spLocks/>
          </p:cNvSpPr>
          <p:nvPr/>
        </p:nvSpPr>
        <p:spPr bwMode="auto">
          <a:xfrm>
            <a:off x="150689" y="6539195"/>
            <a:ext cx="137217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300">
                <a:solidFill>
                  <a:srgbClr val="999999"/>
                </a:solidFill>
                <a:ea typeface="ＭＳ Ｐゴシック" charset="0"/>
                <a:cs typeface="Gill Sans" charset="0"/>
              </a:rPr>
              <a:t>Soldering: EAS 199A</a:t>
            </a:r>
          </a:p>
        </p:txBody>
      </p:sp>
      <p:sp>
        <p:nvSpPr>
          <p:cNvPr id="266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688586" y="6509742"/>
            <a:ext cx="241102" cy="25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78ACA71E-BF98-8242-AFEB-AD7700FE928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78594"/>
            <a:ext cx="735806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393031"/>
            <a:ext cx="735806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7651" name="Rectangle 3"/>
          <p:cNvSpPr>
            <a:spLocks/>
          </p:cNvSpPr>
          <p:nvPr/>
        </p:nvSpPr>
        <p:spPr bwMode="auto">
          <a:xfrm>
            <a:off x="106040" y="6557055"/>
            <a:ext cx="137217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300">
                <a:solidFill>
                  <a:srgbClr val="999999"/>
                </a:solidFill>
                <a:ea typeface="ＭＳ Ｐゴシック" charset="0"/>
                <a:cs typeface="Gill Sans" charset="0"/>
              </a:rPr>
              <a:t>Soldering: EAS 199A</a:t>
            </a:r>
          </a:p>
        </p:txBody>
      </p:sp>
      <p:sp>
        <p:nvSpPr>
          <p:cNvPr id="2765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822531" y="6527602"/>
            <a:ext cx="241102" cy="25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DFBED37B-156B-A543-B7B6-57A6E640C17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67881" indent="-253371" algn="l" rtl="0" fontAlgn="base">
        <a:spcBef>
          <a:spcPts val="562"/>
        </a:spcBef>
        <a:spcAft>
          <a:spcPct val="0"/>
        </a:spcAft>
        <a:buAutoNum type="arabicPeriod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0136" indent="-252255" algn="l" rtl="0" fontAlgn="base">
        <a:spcBef>
          <a:spcPts val="492"/>
        </a:spcBef>
        <a:spcAft>
          <a:spcPct val="0"/>
        </a:spcAft>
        <a:buAutoNum type="alphaLcPeriod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75078" indent="-253371" algn="l" rtl="0" fontAlgn="base">
        <a:spcBef>
          <a:spcPts val="422"/>
        </a:spcBef>
        <a:spcAft>
          <a:spcPct val="0"/>
        </a:spcAft>
        <a:buAutoNum type="romanLcPeriod"/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28449" indent="-253371" algn="l" rtl="0" fontAlgn="base">
        <a:spcBef>
          <a:spcPts val="492"/>
        </a:spcBef>
        <a:spcAft>
          <a:spcPct val="0"/>
        </a:spcAft>
        <a:buClr>
          <a:srgbClr val="800000"/>
        </a:buClr>
        <a:buSzPct val="100000"/>
        <a:buFont typeface="Zapf Dingbats" charset="0"/>
        <a:buChar char="✴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380704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02162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023619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345076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666533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78594"/>
            <a:ext cx="735806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393031"/>
            <a:ext cx="735806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3075" name="Rectangle 3"/>
          <p:cNvSpPr>
            <a:spLocks/>
          </p:cNvSpPr>
          <p:nvPr/>
        </p:nvSpPr>
        <p:spPr bwMode="auto">
          <a:xfrm>
            <a:off x="97111" y="6548125"/>
            <a:ext cx="205704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300">
                <a:solidFill>
                  <a:srgbClr val="999999"/>
                </a:solidFill>
                <a:ea typeface="ＭＳ Ｐゴシック" charset="0"/>
                <a:cs typeface="Gill Sans" charset="0"/>
              </a:rPr>
              <a:t>LWTL: Desktop Fan Overview</a:t>
            </a:r>
          </a:p>
        </p:txBody>
      </p:sp>
      <p:sp>
        <p:nvSpPr>
          <p:cNvPr id="3076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822531" y="6518672"/>
            <a:ext cx="241102" cy="25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D0BC263F-D0CF-BD44-8879-DDA9D86D7D6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30387" indent="-315877" algn="l" rtl="0" fontAlgn="base">
        <a:spcBef>
          <a:spcPts val="562"/>
        </a:spcBef>
        <a:spcAft>
          <a:spcPct val="0"/>
        </a:spcAft>
        <a:buAutoNum type="arabicPeriod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659658" indent="-315877" algn="l" rtl="0" fontAlgn="base">
        <a:spcBef>
          <a:spcPts val="492"/>
        </a:spcBef>
        <a:spcAft>
          <a:spcPct val="0"/>
        </a:spcAft>
        <a:buAutoNum type="alphaLcPeriod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45397" indent="-252255" algn="l" rtl="0" fontAlgn="base">
        <a:spcBef>
          <a:spcPts val="422"/>
        </a:spcBef>
        <a:spcAft>
          <a:spcPct val="0"/>
        </a:spcAft>
        <a:buAutoNum type="romanLcPeriod"/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28449" indent="-253371" algn="l" rtl="0" fontAlgn="base">
        <a:spcBef>
          <a:spcPts val="492"/>
        </a:spcBef>
        <a:spcAft>
          <a:spcPct val="0"/>
        </a:spcAft>
        <a:buClr>
          <a:srgbClr val="800000"/>
        </a:buClr>
        <a:buSzPct val="100000"/>
        <a:buFont typeface="Gill Sans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380704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02162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023619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345076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666533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78594"/>
            <a:ext cx="735806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393031"/>
            <a:ext cx="735806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4099" name="Rectangle 3"/>
          <p:cNvSpPr>
            <a:spLocks/>
          </p:cNvSpPr>
          <p:nvPr/>
        </p:nvSpPr>
        <p:spPr bwMode="auto">
          <a:xfrm>
            <a:off x="97111" y="6548125"/>
            <a:ext cx="205704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300">
                <a:solidFill>
                  <a:srgbClr val="999999"/>
                </a:solidFill>
                <a:ea typeface="ＭＳ Ｐゴシック" charset="0"/>
                <a:cs typeface="Gill Sans" charset="0"/>
              </a:rPr>
              <a:t>LWTL: Desktop Fan Overview</a:t>
            </a:r>
          </a:p>
        </p:txBody>
      </p:sp>
      <p:sp>
        <p:nvSpPr>
          <p:cNvPr id="4100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822531" y="6518672"/>
            <a:ext cx="241102" cy="25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96CF6D9C-CEAB-8E4B-8D06-21F77FB0FE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67881" indent="-253371" algn="l" rtl="0" fontAlgn="base">
        <a:spcBef>
          <a:spcPts val="562"/>
        </a:spcBef>
        <a:spcAft>
          <a:spcPct val="0"/>
        </a:spcAft>
        <a:buClr>
          <a:srgbClr val="000000"/>
        </a:buClr>
        <a:buSzPct val="100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0136" indent="-252255" algn="l" rtl="0" fontAlgn="base">
        <a:spcBef>
          <a:spcPts val="492"/>
        </a:spcBef>
        <a:spcAft>
          <a:spcPct val="0"/>
        </a:spcAft>
        <a:buClr>
          <a:srgbClr val="008040"/>
        </a:buClr>
        <a:buSzPct val="68000"/>
        <a:buFont typeface="Zapf Dingbats" charset="0"/>
        <a:buChar char="❖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75078" indent="-253371" algn="l" rtl="0" fontAlgn="base">
        <a:spcBef>
          <a:spcPts val="422"/>
        </a:spcBef>
        <a:spcAft>
          <a:spcPct val="0"/>
        </a:spcAft>
        <a:buClr>
          <a:srgbClr val="000080"/>
        </a:buClr>
        <a:buSzPct val="100000"/>
        <a:buFont typeface="Lucida Grande" charset="0"/>
        <a:buChar char="‣"/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28449" indent="-253371" algn="l" rtl="0" fontAlgn="base">
        <a:spcBef>
          <a:spcPts val="492"/>
        </a:spcBef>
        <a:spcAft>
          <a:spcPct val="0"/>
        </a:spcAft>
        <a:buClr>
          <a:srgbClr val="800000"/>
        </a:buClr>
        <a:buSzPct val="100000"/>
        <a:buFont typeface="Zapf Dingbats" charset="0"/>
        <a:buChar char="✴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380704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02162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023619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345076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666533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78594"/>
            <a:ext cx="735806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393031"/>
            <a:ext cx="735806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5123" name="Rectangle 3"/>
          <p:cNvSpPr>
            <a:spLocks/>
          </p:cNvSpPr>
          <p:nvPr/>
        </p:nvSpPr>
        <p:spPr bwMode="auto">
          <a:xfrm>
            <a:off x="97111" y="6539195"/>
            <a:ext cx="205704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300">
                <a:solidFill>
                  <a:srgbClr val="999999"/>
                </a:solidFill>
                <a:ea typeface="ＭＳ Ｐゴシック" charset="0"/>
                <a:cs typeface="Gill Sans" charset="0"/>
              </a:rPr>
              <a:t>LWTL: Desktop Fan Overview</a:t>
            </a:r>
          </a:p>
        </p:txBody>
      </p:sp>
      <p:sp>
        <p:nvSpPr>
          <p:cNvPr id="5124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822531" y="6509742"/>
            <a:ext cx="241102" cy="25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D70484BF-1E77-F94A-BD93-573493D2340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15877" indent="-315877" algn="l" rtl="0" fontAlgn="base">
        <a:spcBef>
          <a:spcPts val="1125"/>
        </a:spcBef>
        <a:spcAft>
          <a:spcPct val="0"/>
        </a:spcAft>
        <a:buAutoNum type="arabicPeriod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0136" indent="-252255" algn="l" rtl="0" fontAlgn="base">
        <a:spcBef>
          <a:spcPts val="492"/>
        </a:spcBef>
        <a:spcAft>
          <a:spcPct val="0"/>
        </a:spcAft>
        <a:buClr>
          <a:srgbClr val="008040"/>
        </a:buClr>
        <a:buSzPct val="68000"/>
        <a:buFont typeface="Zapf Dingbats" charset="0"/>
        <a:buChar char="❖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75078" indent="-253371" algn="l" rtl="0" fontAlgn="base">
        <a:spcBef>
          <a:spcPts val="422"/>
        </a:spcBef>
        <a:spcAft>
          <a:spcPct val="0"/>
        </a:spcAft>
        <a:buClr>
          <a:srgbClr val="000080"/>
        </a:buClr>
        <a:buSzPct val="100000"/>
        <a:buFont typeface="Lucida Grande" charset="0"/>
        <a:buChar char="‣"/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28449" indent="-253371" algn="l" rtl="0" fontAlgn="base">
        <a:spcBef>
          <a:spcPts val="492"/>
        </a:spcBef>
        <a:spcAft>
          <a:spcPct val="0"/>
        </a:spcAft>
        <a:buClr>
          <a:srgbClr val="800000"/>
        </a:buClr>
        <a:buSzPct val="100000"/>
        <a:buFont typeface="Zapf Dingbats" charset="0"/>
        <a:buChar char="✴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380704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02162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023619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345076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666533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78594"/>
            <a:ext cx="735806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393031"/>
            <a:ext cx="735806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6147" name="Rectangle 3"/>
          <p:cNvSpPr>
            <a:spLocks/>
          </p:cNvSpPr>
          <p:nvPr/>
        </p:nvSpPr>
        <p:spPr bwMode="auto">
          <a:xfrm>
            <a:off x="97111" y="6539195"/>
            <a:ext cx="205704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300">
                <a:solidFill>
                  <a:srgbClr val="999999"/>
                </a:solidFill>
                <a:ea typeface="ＭＳ Ｐゴシック" charset="0"/>
                <a:cs typeface="Gill Sans" charset="0"/>
              </a:rPr>
              <a:t>LWTL: Desktop Fan Overview</a:t>
            </a:r>
          </a:p>
        </p:txBody>
      </p:sp>
      <p:sp>
        <p:nvSpPr>
          <p:cNvPr id="6148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822531" y="6509742"/>
            <a:ext cx="241102" cy="25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B2DAAF38-115F-7B43-9069-9996E4C4FB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l" rtl="0" fontAlgn="base">
        <a:spcBef>
          <a:spcPts val="1125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659658" indent="-315877" algn="l" rtl="0" fontAlgn="base">
        <a:spcBef>
          <a:spcPts val="492"/>
        </a:spcBef>
        <a:spcAft>
          <a:spcPct val="0"/>
        </a:spcAft>
        <a:buAutoNum type="arabicPeriod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87356" indent="-253371" algn="l" rtl="0" fontAlgn="base">
        <a:spcBef>
          <a:spcPts val="422"/>
        </a:spcBef>
        <a:spcAft>
          <a:spcPct val="0"/>
        </a:spcAft>
        <a:buAutoNum type="alphaLcPeriod"/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66399" indent="-253371" algn="l" rtl="0" fontAlgn="base">
        <a:spcBef>
          <a:spcPts val="492"/>
        </a:spcBef>
        <a:spcAft>
          <a:spcPct val="0"/>
        </a:spcAft>
        <a:buAutoNum type="romanLcPeriod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380704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02162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023619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345076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666533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2089547"/>
            <a:ext cx="7358063" cy="267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892969"/>
            <a:ext cx="7358063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89338" indent="-401822" algn="l" rtl="0" fontAlgn="base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01866" indent="-401822" algn="l" rtl="0" fontAlgn="base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14394" indent="-401822" algn="l" rtl="0" fontAlgn="base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26922" indent="-401822" algn="l" rtl="0" fontAlgn="base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39450" indent="-401822" algn="l" rtl="0" fontAlgn="base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60908" indent="-401822" algn="l" rtl="0" fontAlgn="base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82365" indent="-401822" algn="l" rtl="0" fontAlgn="base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03822" indent="-401822" algn="l" rtl="0" fontAlgn="base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25280" indent="-401822" algn="l" rtl="0" fontAlgn="base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5179219"/>
            <a:ext cx="7358063" cy="119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://images.google.com/imgres?imgurl=http://upload.wikimedia.org/wikipedia/commons/thumb/8/81/Stop_sign.png/600px-Stop_sign.png&amp;imgrefurl=http://commons.wikimedia.org/wiki/Image:Stop_sign.png&amp;h=600&amp;w=600&amp;sz=33&amp;tbnid=6KoCwbHaIWh52M:&amp;tbnh=135&amp;tbnw=135&amp;prev=/images?q=stop+sign&amp;um=1&amp;start=1&amp;sa=X&amp;oi=images&amp;ct=image&amp;cd=1" TargetMode="Externa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732234" y="1151930"/>
            <a:ext cx="7670602" cy="2321719"/>
          </a:xfrm>
          <a:ln/>
        </p:spPr>
        <p:txBody>
          <a:bodyPr anchor="ctr"/>
          <a:lstStyle/>
          <a:p>
            <a:r>
              <a:rPr lang="en-US" dirty="0" smtClean="0"/>
              <a:t>Fish Tank </a:t>
            </a:r>
            <a:r>
              <a:rPr lang="en-US" dirty="0"/>
              <a:t>Project</a:t>
            </a:r>
            <a:br>
              <a:rPr lang="en-US" dirty="0"/>
            </a:br>
            <a:r>
              <a:rPr lang="en-US" dirty="0" smtClean="0"/>
              <a:t>Platform Fabrication</a:t>
            </a:r>
            <a:endParaRPr lang="en-US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3536156"/>
            <a:ext cx="7358063" cy="1393031"/>
          </a:xfrm>
          <a:ln/>
        </p:spPr>
        <p:txBody>
          <a:bodyPr/>
          <a:lstStyle/>
          <a:p>
            <a:r>
              <a:rPr lang="en-US" dirty="0" smtClean="0"/>
              <a:t>EAS 199B  Portland State University</a:t>
            </a:r>
            <a:endParaRPr lang="en-US" dirty="0"/>
          </a:p>
          <a:p>
            <a:r>
              <a:rPr lang="en-US" dirty="0" smtClean="0"/>
              <a:t>Mechanical and Materials Engineering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B86D2-8802-A14F-AC42-5D2028CD6590}" type="slidenum">
              <a:rPr lang="en-US"/>
              <a:pPr/>
              <a:t>2</a:t>
            </a:fld>
            <a:endParaRPr lang="en-US"/>
          </a:p>
        </p:txBody>
      </p:sp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Learning </a:t>
            </a:r>
            <a:r>
              <a:rPr lang="en-US" dirty="0" smtClean="0"/>
              <a:t>Objectives for these Slides</a:t>
            </a:r>
            <a:endParaRPr lang="en-US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smtClean="0"/>
              <a:t>After this presentation you should be able to</a:t>
            </a:r>
          </a:p>
          <a:p>
            <a:pPr marL="555853" lvl="1"/>
            <a:r>
              <a:rPr lang="en-US" dirty="0" smtClean="0"/>
              <a:t>Describe the safety precautions necessary for working in the lab</a:t>
            </a:r>
          </a:p>
          <a:p>
            <a:pPr marL="555853" lvl="1"/>
            <a:r>
              <a:rPr lang="en-US" dirty="0" smtClean="0"/>
              <a:t>Follow the safety precautions necessary for working in the lab</a:t>
            </a:r>
          </a:p>
          <a:p>
            <a:pPr marL="555853" lvl="1"/>
            <a:r>
              <a:rPr lang="en-US" dirty="0" smtClean="0"/>
              <a:t>Follow the assembly instructions for the wooden platform</a:t>
            </a:r>
          </a:p>
          <a:p>
            <a:pPr marL="910795" lvl="2"/>
            <a:r>
              <a:rPr lang="en-US" dirty="0"/>
              <a:t>http://</a:t>
            </a:r>
            <a:r>
              <a:rPr lang="en-US" dirty="0" err="1"/>
              <a:t>web.cecs.pdx.edu</a:t>
            </a:r>
            <a:r>
              <a:rPr lang="en-US" dirty="0"/>
              <a:t>/~eas199/B/</a:t>
            </a:r>
            <a:r>
              <a:rPr lang="en-US" dirty="0" err="1"/>
              <a:t>howto</a:t>
            </a:r>
            <a:r>
              <a:rPr lang="en-US" dirty="0"/>
              <a:t>/</a:t>
            </a:r>
            <a:r>
              <a:rPr lang="en-US" dirty="0" err="1"/>
              <a:t>fishtank</a:t>
            </a:r>
            <a:r>
              <a:rPr lang="en-US" dirty="0"/>
              <a:t>/platform/</a:t>
            </a:r>
            <a:endParaRPr lang="en-US" dirty="0" smtClean="0"/>
          </a:p>
          <a:p>
            <a:pPr marL="555853" lvl="1"/>
            <a:r>
              <a:rPr lang="en-US" dirty="0" smtClean="0"/>
              <a:t>Complete the assembly of the wooden platform</a:t>
            </a:r>
          </a:p>
          <a:p>
            <a:pPr marL="657424" lvl="2" indent="0">
              <a:buNone/>
            </a:pPr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these Safety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not operate any machine unless you have</a:t>
            </a:r>
          </a:p>
          <a:p>
            <a:pPr lvl="1"/>
            <a:r>
              <a:rPr lang="en-US" dirty="0" smtClean="0"/>
              <a:t>Completed the hold-harmless form (Fall 2012)</a:t>
            </a:r>
          </a:p>
          <a:p>
            <a:pPr lvl="1"/>
            <a:r>
              <a:rPr lang="en-US" dirty="0" smtClean="0"/>
              <a:t>Been trained to operate the machine</a:t>
            </a:r>
          </a:p>
          <a:p>
            <a:pPr lvl="1"/>
            <a:r>
              <a:rPr lang="en-US" dirty="0" smtClean="0"/>
              <a:t>Been authorized to do so by the instructor or teaching assistant</a:t>
            </a:r>
          </a:p>
          <a:p>
            <a:r>
              <a:rPr lang="en-US" dirty="0" smtClean="0"/>
              <a:t>When using rotating equipment such as milling machines, drills and lathes</a:t>
            </a:r>
          </a:p>
          <a:p>
            <a:pPr lvl="1"/>
            <a:r>
              <a:rPr lang="en-US" dirty="0" smtClean="0"/>
              <a:t>Securely tie long hair back to remove the possibility of it falling below your face</a:t>
            </a:r>
          </a:p>
          <a:p>
            <a:pPr lvl="1"/>
            <a:r>
              <a:rPr lang="en-US" dirty="0" smtClean="0"/>
              <a:t>Do not wear loose clothing</a:t>
            </a:r>
          </a:p>
          <a:p>
            <a:pPr lvl="1"/>
            <a:r>
              <a:rPr lang="en-US" dirty="0" smtClean="0"/>
              <a:t>Remove lanyards or jewelry hanging from your neck or wrist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22F93-4E62-784F-BA37-D7538F3C26C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36409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these Safety Rules,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022431" cy="4572000"/>
          </a:xfrm>
        </p:spPr>
        <p:txBody>
          <a:bodyPr/>
          <a:lstStyle/>
          <a:p>
            <a:pPr>
              <a:buFont typeface="+mj-lt"/>
              <a:buAutoNum type="arabicPeriod" startAt="3"/>
            </a:pPr>
            <a:r>
              <a:rPr lang="en-US" dirty="0" smtClean="0"/>
              <a:t>When using any power tools like milling machines, drills and lathes</a:t>
            </a:r>
          </a:p>
          <a:p>
            <a:pPr lvl="1"/>
            <a:r>
              <a:rPr lang="en-US" dirty="0" smtClean="0"/>
              <a:t>Clamp the work piece in a vise or chuck before drilling or cutting</a:t>
            </a:r>
          </a:p>
          <a:p>
            <a:pPr lvl="1"/>
            <a:r>
              <a:rPr lang="en-US" dirty="0" smtClean="0"/>
              <a:t>Do not hold or restrain the work piece only with your hand</a:t>
            </a:r>
          </a:p>
          <a:p>
            <a:pPr lvl="1"/>
            <a:r>
              <a:rPr lang="en-US" dirty="0" smtClean="0"/>
              <a:t>Make sure safety guards are in place before turning on the machine</a:t>
            </a:r>
          </a:p>
          <a:p>
            <a:pPr lvl="1"/>
            <a:r>
              <a:rPr lang="en-US" dirty="0" smtClean="0"/>
              <a:t>Never leave a running tool unattended</a:t>
            </a:r>
          </a:p>
          <a:p>
            <a:pPr>
              <a:buAutoNum type="arabicPeriod" startAt="3"/>
            </a:pPr>
            <a:r>
              <a:rPr lang="en-US" dirty="0" smtClean="0"/>
              <a:t>When working in the lab</a:t>
            </a:r>
          </a:p>
          <a:p>
            <a:pPr lvl="1"/>
            <a:r>
              <a:rPr lang="en-US" dirty="0" smtClean="0"/>
              <a:t>Always wear approved eye protection</a:t>
            </a:r>
          </a:p>
          <a:p>
            <a:pPr lvl="1"/>
            <a:r>
              <a:rPr lang="en-US" dirty="0" smtClean="0"/>
              <a:t>Take common sense precautions and avoid “horse play”</a:t>
            </a:r>
          </a:p>
          <a:p>
            <a:pPr lvl="1"/>
            <a:r>
              <a:rPr lang="en-US" dirty="0" smtClean="0"/>
              <a:t>Keep the work area clean an organized</a:t>
            </a:r>
          </a:p>
          <a:p>
            <a:pPr lvl="1"/>
            <a:r>
              <a:rPr lang="en-US" dirty="0" smtClean="0"/>
              <a:t>Never use your own power tools</a:t>
            </a:r>
          </a:p>
          <a:p>
            <a:pPr lvl="1"/>
            <a:r>
              <a:rPr lang="en-US" dirty="0" smtClean="0"/>
              <a:t>Only use lab facilities for activities required for EAS 199A, 199B, 199C</a:t>
            </a:r>
          </a:p>
          <a:p>
            <a:pPr lvl="1"/>
            <a:r>
              <a:rPr lang="en-US" dirty="0" smtClean="0"/>
              <a:t>Report damaged equipment, unsafe activities and accidents to the instructor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22F93-4E62-784F-BA37-D7538F3C26C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67323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these Safety Rules, continued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22F93-4E62-784F-BA37-D7538F3C26C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2" descr="http://commons.wikimedia.org/wiki/Image:Stop_sign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2767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2209800" y="2668588"/>
            <a:ext cx="5486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400" dirty="0"/>
              <a:t>Do not begin to fabricate your </a:t>
            </a:r>
            <a:r>
              <a:rPr lang="en-US" sz="1400" dirty="0" smtClean="0"/>
              <a:t>fish tank platform until </a:t>
            </a:r>
            <a:r>
              <a:rPr lang="en-US" sz="1400" dirty="0"/>
              <a:t>you have carefully read the operating and safety instructions above and agree to operate the equipment in a responsible manner. </a:t>
            </a:r>
            <a:r>
              <a:rPr lang="en-US" sz="1400" i="1" dirty="0">
                <a:solidFill>
                  <a:srgbClr val="C00000"/>
                </a:solidFill>
              </a:rPr>
              <a:t>You must sign the safety contract before beginning fabrication.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95400" y="2667000"/>
            <a:ext cx="6324600" cy="955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411340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with the structure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143000"/>
            <a:ext cx="7358063" cy="4572000"/>
          </a:xfrm>
        </p:spPr>
        <p:txBody>
          <a:bodyPr/>
          <a:lstStyle/>
          <a:p>
            <a:r>
              <a:rPr lang="en-US" dirty="0" smtClean="0"/>
              <a:t>Materials are provided</a:t>
            </a:r>
          </a:p>
          <a:p>
            <a:r>
              <a:rPr lang="en-US" dirty="0" smtClean="0"/>
              <a:t>Finish fabrication today</a:t>
            </a:r>
          </a:p>
          <a:p>
            <a:r>
              <a:rPr lang="en-US" dirty="0" smtClean="0"/>
              <a:t>Have painted by next week</a:t>
            </a:r>
          </a:p>
          <a:p>
            <a:r>
              <a:rPr lang="en-US" dirty="0" smtClean="0"/>
              <a:t>See:</a:t>
            </a:r>
          </a:p>
          <a:p>
            <a:pPr lvl="1"/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web.cecs.pdx.edu</a:t>
            </a:r>
            <a:r>
              <a:rPr lang="en-US" dirty="0" smtClean="0"/>
              <a:t>/eas199/B/</a:t>
            </a:r>
            <a:r>
              <a:rPr lang="en-US" dirty="0" err="1" smtClean="0"/>
              <a:t>howto</a:t>
            </a:r>
            <a:endParaRPr lang="en-US" dirty="0" smtClean="0"/>
          </a:p>
          <a:p>
            <a:pPr marL="433388" lvl="1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22F93-4E62-784F-BA37-D7538F3C26C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 descr="circuit_board_standoffs_finish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609600"/>
            <a:ext cx="3220357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98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instructions for basic joint construction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22F93-4E62-784F-BA37-D7538F3C26C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 descr="screw_join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1244600"/>
            <a:ext cx="36703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53371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instructions for basic joint construction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22F93-4E62-784F-BA37-D7538F3C26C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 descr="screw_joint_through_ho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048000"/>
            <a:ext cx="37973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11515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To-do list for Class Meeting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969" y="1393030"/>
            <a:ext cx="7641431" cy="5007769"/>
          </a:xfrm>
        </p:spPr>
        <p:txBody>
          <a:bodyPr/>
          <a:lstStyle/>
          <a:p>
            <a:r>
              <a:rPr lang="en-US" dirty="0" smtClean="0"/>
              <a:t>Sign hold-harmless form</a:t>
            </a:r>
          </a:p>
          <a:p>
            <a:r>
              <a:rPr lang="en-US" dirty="0" smtClean="0"/>
              <a:t>Sign-up your group members</a:t>
            </a:r>
          </a:p>
          <a:p>
            <a:r>
              <a:rPr lang="en-US" dirty="0" smtClean="0"/>
              <a:t>Fabricate the fish tank platform</a:t>
            </a:r>
          </a:p>
          <a:p>
            <a:pPr lvl="1"/>
            <a:r>
              <a:rPr lang="en-US" dirty="0"/>
              <a:t>See http://</a:t>
            </a:r>
            <a:r>
              <a:rPr lang="en-US" dirty="0" err="1"/>
              <a:t>web.cecs.pdx.edu</a:t>
            </a:r>
            <a:r>
              <a:rPr lang="en-US" dirty="0"/>
              <a:t>/~eas199/B/</a:t>
            </a:r>
            <a:r>
              <a:rPr lang="en-US" dirty="0" err="1"/>
              <a:t>howto</a:t>
            </a:r>
            <a:r>
              <a:rPr lang="en-US" dirty="0" smtClean="0"/>
              <a:t>/</a:t>
            </a:r>
            <a:endParaRPr lang="en-US" dirty="0"/>
          </a:p>
          <a:p>
            <a:r>
              <a:rPr lang="en-US" dirty="0" smtClean="0"/>
              <a:t>Prepare for next class</a:t>
            </a:r>
          </a:p>
          <a:p>
            <a:pPr lvl="1"/>
            <a:r>
              <a:rPr lang="en-US" dirty="0" smtClean="0"/>
              <a:t>Paint your fish tank platform — finished by next class meeting</a:t>
            </a:r>
          </a:p>
          <a:p>
            <a:pPr lvl="1"/>
            <a:r>
              <a:rPr lang="en-US" dirty="0" smtClean="0"/>
              <a:t>Read instructions for fabricating the salinity sensor</a:t>
            </a:r>
          </a:p>
          <a:p>
            <a:pPr lvl="1"/>
            <a:r>
              <a:rPr lang="en-US" dirty="0" smtClean="0"/>
              <a:t>Start homework</a:t>
            </a:r>
          </a:p>
          <a:p>
            <a:pPr lvl="1"/>
            <a:r>
              <a:rPr lang="en-US" dirty="0" smtClean="0"/>
              <a:t>Visit D2L web site</a:t>
            </a:r>
          </a:p>
          <a:p>
            <a:pPr lvl="1"/>
            <a:r>
              <a:rPr lang="en-US" dirty="0" smtClean="0"/>
              <a:t>Start purchasing items on your shopping list</a:t>
            </a:r>
          </a:p>
          <a:p>
            <a:pPr lvl="2"/>
            <a:r>
              <a:rPr lang="en-US" dirty="0"/>
              <a:t>http://</a:t>
            </a:r>
            <a:r>
              <a:rPr lang="en-US" dirty="0" err="1"/>
              <a:t>web.cecs.pdx.edu</a:t>
            </a:r>
            <a:r>
              <a:rPr lang="en-US" dirty="0"/>
              <a:t>/~eas199/B/equipment/</a:t>
            </a:r>
            <a:endParaRPr lang="en-US" dirty="0" smtClean="0"/>
          </a:p>
          <a:p>
            <a:pPr marL="433388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22F93-4E62-784F-BA37-D7538F3C26C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53487"/>
      </p:ext>
    </p:extLst>
  </p:cSld>
  <p:clrMapOvr>
    <a:masterClrMapping/>
  </p:clrMapOvr>
  <p:transition xmlns:p14="http://schemas.microsoft.com/office/powerpoint/2010/main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hoto title above">
  <a:themeElements>
    <a:clrScheme name="Photo title abov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title abov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title abov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 no first bullet">
  <a:themeElements>
    <a:clrScheme name="Title &amp; Bullets no first bulle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no first bulle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Title &amp; Bullets copy">
  <a:themeElements>
    <a:clrScheme name="Title &amp; Bullets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Title &amp; No First Bullet">
  <a:themeElements>
    <a:clrScheme name="Title &amp; No First Bulle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No First Bulle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No First Bulle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Title &amp; Bullets no first bullet copy">
  <a:themeElements>
    <a:clrScheme name="Title &amp; Bullets no first bullet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no first bullet copy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no first bullet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Title &amp; number points">
  <a:themeElements>
    <a:clrScheme name="Title &amp; number poin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number poin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number poin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Title &amp; Bullets copy 1">
  <a:themeElements>
    <a:clrScheme name="Title &amp; Bullets copy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Title &amp; Bullets no first bullet copy 1">
  <a:themeElements>
    <a:clrScheme name="Title &amp; Bullets no first bullet copy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no first bullet copy 1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no first bullet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Photo title above copy">
  <a:themeElements>
    <a:clrScheme name="Photo title above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title above copy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title abov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Title &amp; Numbered Bullets">
  <a:themeElements>
    <a:clrScheme name="Title &amp; Numbered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Numbered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Numbered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itle &amp; numbered lists">
  <a:themeElements>
    <a:clrScheme name="Title &amp; numbered lis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numbered lis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numbered lis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, first list numbered others with bullets">
  <a:themeElements>
    <a:clrScheme name="Title, first list numbered others with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first list numbered others with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first list numbered others with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&amp; numbered lists no first bullet">
  <a:themeElements>
    <a:clrScheme name="Title &amp; numbered lists no first bulle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numbered lists no first bulle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numbered lists no first bulle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Pages>0</Pages>
  <Words>458</Words>
  <Characters>0</Characters>
  <Application>Microsoft Macintosh PowerPoint</Application>
  <PresentationFormat>Letter Paper (8.5x11 in)</PresentationFormat>
  <Lines>0</Lines>
  <Paragraphs>62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27</vt:i4>
      </vt:variant>
      <vt:variant>
        <vt:lpstr>Slide Titles</vt:lpstr>
      </vt:variant>
      <vt:variant>
        <vt:i4>9</vt:i4>
      </vt:variant>
    </vt:vector>
  </HeadingPairs>
  <TitlesOfParts>
    <vt:vector size="36" baseType="lpstr">
      <vt:lpstr>Title &amp; Subtitle</vt:lpstr>
      <vt:lpstr>Title &amp; Bullets no first bullet</vt:lpstr>
      <vt:lpstr>Title &amp; numbered lists</vt:lpstr>
      <vt:lpstr>Title &amp; Bullets</vt:lpstr>
      <vt:lpstr>Title, first list numbered others with bullets</vt:lpstr>
      <vt:lpstr>Title &amp; numbered lists no first bullet</vt:lpstr>
      <vt:lpstr>Title - Center</vt:lpstr>
      <vt:lpstr>Bullets</vt:lpstr>
      <vt:lpstr>Photo - Horizontal</vt:lpstr>
      <vt:lpstr>Photo title above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Title &amp; Bullets copy</vt:lpstr>
      <vt:lpstr>Title &amp; No First Bullet</vt:lpstr>
      <vt:lpstr>Title &amp; Bullets no first bullet copy</vt:lpstr>
      <vt:lpstr>Title &amp; number points</vt:lpstr>
      <vt:lpstr>Title &amp; Bullets copy 1</vt:lpstr>
      <vt:lpstr>Title &amp; Bullets no first bullet copy 1</vt:lpstr>
      <vt:lpstr>Photo title above copy</vt:lpstr>
      <vt:lpstr>Title &amp; Numbered Bullets</vt:lpstr>
      <vt:lpstr>Fish Tank Project Platform Fabrication</vt:lpstr>
      <vt:lpstr>Learning Objectives for these Slides</vt:lpstr>
      <vt:lpstr>Follow these Safety rules</vt:lpstr>
      <vt:lpstr>Follow these Safety Rules, continued</vt:lpstr>
      <vt:lpstr>Follow these Safety Rules, continued</vt:lpstr>
      <vt:lpstr>Start with the structure</vt:lpstr>
      <vt:lpstr>Follow instructions for basic joint construction</vt:lpstr>
      <vt:lpstr>Follow instructions for basic joint construction</vt:lpstr>
      <vt:lpstr>To-do list for Class Meeting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Desktop Fan Project Introduction</dc:title>
  <dc:subject/>
  <dc:creator/>
  <cp:keywords/>
  <dc:description/>
  <cp:lastModifiedBy>Gerald Recktenwald</cp:lastModifiedBy>
  <cp:revision>94</cp:revision>
  <cp:lastPrinted>2013-01-09T16:25:34Z</cp:lastPrinted>
  <dcterms:modified xsi:type="dcterms:W3CDTF">2013-01-09T16:35:26Z</dcterms:modified>
</cp:coreProperties>
</file>