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 id="2147483665" r:id="rId18"/>
    <p:sldMasterId id="2147483666" r:id="rId19"/>
    <p:sldMasterId id="2147483667" r:id="rId20"/>
    <p:sldMasterId id="2147483668" r:id="rId21"/>
    <p:sldMasterId id="2147483669" r:id="rId22"/>
    <p:sldMasterId id="2147483670" r:id="rId23"/>
    <p:sldMasterId id="2147483671" r:id="rId24"/>
    <p:sldMasterId id="2147483672" r:id="rId25"/>
    <p:sldMasterId id="2147483673" r:id="rId26"/>
    <p:sldMasterId id="2147483674" r:id="rId27"/>
  </p:sldMasterIdLst>
  <p:notesMasterIdLst>
    <p:notesMasterId r:id="rId58"/>
  </p:notesMasterIdLst>
  <p:handoutMasterIdLst>
    <p:handoutMasterId r:id="rId59"/>
  </p:handoutMasterIdLst>
  <p:sldIdLst>
    <p:sldId id="260" r:id="rId28"/>
    <p:sldId id="256" r:id="rId29"/>
    <p:sldId id="264" r:id="rId30"/>
    <p:sldId id="268" r:id="rId31"/>
    <p:sldId id="269" r:id="rId32"/>
    <p:sldId id="296" r:id="rId33"/>
    <p:sldId id="273" r:id="rId34"/>
    <p:sldId id="297" r:id="rId35"/>
    <p:sldId id="298" r:id="rId36"/>
    <p:sldId id="276" r:id="rId37"/>
    <p:sldId id="277" r:id="rId38"/>
    <p:sldId id="278" r:id="rId39"/>
    <p:sldId id="279" r:id="rId40"/>
    <p:sldId id="281" r:id="rId41"/>
    <p:sldId id="280" r:id="rId42"/>
    <p:sldId id="299" r:id="rId43"/>
    <p:sldId id="282" r:id="rId44"/>
    <p:sldId id="283" r:id="rId45"/>
    <p:sldId id="270" r:id="rId46"/>
    <p:sldId id="284" r:id="rId47"/>
    <p:sldId id="285" r:id="rId48"/>
    <p:sldId id="286" r:id="rId49"/>
    <p:sldId id="287" r:id="rId50"/>
    <p:sldId id="288" r:id="rId51"/>
    <p:sldId id="289" r:id="rId52"/>
    <p:sldId id="290" r:id="rId53"/>
    <p:sldId id="292" r:id="rId54"/>
    <p:sldId id="295" r:id="rId55"/>
    <p:sldId id="271" r:id="rId56"/>
    <p:sldId id="293" r:id="rId57"/>
  </p:sldIdLst>
  <p:sldSz cx="9144000" cy="6858000" type="letter"/>
  <p:notesSz cx="6858000" cy="9144000"/>
  <p:defaultTextStyle>
    <a:defPPr>
      <a:defRPr lang="en-US"/>
    </a:defPPr>
    <a:lvl1pPr algn="ctr" rtl="0" fontAlgn="base">
      <a:spcBef>
        <a:spcPct val="0"/>
      </a:spcBef>
      <a:spcAft>
        <a:spcPct val="0"/>
      </a:spcAft>
      <a:defRPr sz="3000" kern="1200">
        <a:solidFill>
          <a:srgbClr val="000000"/>
        </a:solidFill>
        <a:latin typeface="Gill Sans" charset="0"/>
        <a:ea typeface="ヒラギノ角ゴ ProN W3" charset="0"/>
        <a:cs typeface="ヒラギノ角ゴ ProN W3" charset="0"/>
        <a:sym typeface="Gill Sans" charset="0"/>
      </a:defRPr>
    </a:lvl1pPr>
    <a:lvl2pPr marL="321457" algn="ctr" rtl="0" fontAlgn="base">
      <a:spcBef>
        <a:spcPct val="0"/>
      </a:spcBef>
      <a:spcAft>
        <a:spcPct val="0"/>
      </a:spcAft>
      <a:defRPr sz="3000" kern="1200">
        <a:solidFill>
          <a:srgbClr val="000000"/>
        </a:solidFill>
        <a:latin typeface="Gill Sans" charset="0"/>
        <a:ea typeface="ヒラギノ角ゴ ProN W3" charset="0"/>
        <a:cs typeface="ヒラギノ角ゴ ProN W3" charset="0"/>
        <a:sym typeface="Gill Sans" charset="0"/>
      </a:defRPr>
    </a:lvl2pPr>
    <a:lvl3pPr marL="642915" algn="ctr" rtl="0" fontAlgn="base">
      <a:spcBef>
        <a:spcPct val="0"/>
      </a:spcBef>
      <a:spcAft>
        <a:spcPct val="0"/>
      </a:spcAft>
      <a:defRPr sz="3000" kern="1200">
        <a:solidFill>
          <a:srgbClr val="000000"/>
        </a:solidFill>
        <a:latin typeface="Gill Sans" charset="0"/>
        <a:ea typeface="ヒラギノ角ゴ ProN W3" charset="0"/>
        <a:cs typeface="ヒラギノ角ゴ ProN W3" charset="0"/>
        <a:sym typeface="Gill Sans" charset="0"/>
      </a:defRPr>
    </a:lvl3pPr>
    <a:lvl4pPr marL="964372" algn="ctr" rtl="0" fontAlgn="base">
      <a:spcBef>
        <a:spcPct val="0"/>
      </a:spcBef>
      <a:spcAft>
        <a:spcPct val="0"/>
      </a:spcAft>
      <a:defRPr sz="3000" kern="1200">
        <a:solidFill>
          <a:srgbClr val="000000"/>
        </a:solidFill>
        <a:latin typeface="Gill Sans" charset="0"/>
        <a:ea typeface="ヒラギノ角ゴ ProN W3" charset="0"/>
        <a:cs typeface="ヒラギノ角ゴ ProN W3" charset="0"/>
        <a:sym typeface="Gill Sans" charset="0"/>
      </a:defRPr>
    </a:lvl4pPr>
    <a:lvl5pPr marL="1285829" algn="ctr" rtl="0" fontAlgn="base">
      <a:spcBef>
        <a:spcPct val="0"/>
      </a:spcBef>
      <a:spcAft>
        <a:spcPct val="0"/>
      </a:spcAft>
      <a:defRPr sz="3000" kern="1200">
        <a:solidFill>
          <a:srgbClr val="000000"/>
        </a:solidFill>
        <a:latin typeface="Gill Sans" charset="0"/>
        <a:ea typeface="ヒラギノ角ゴ ProN W3" charset="0"/>
        <a:cs typeface="ヒラギノ角ゴ ProN W3" charset="0"/>
        <a:sym typeface="Gill Sans" charset="0"/>
      </a:defRPr>
    </a:lvl5pPr>
    <a:lvl6pPr marL="1607287" algn="l" defTabSz="321457" rtl="0" eaLnBrk="1" latinLnBrk="0" hangingPunct="1">
      <a:defRPr sz="3000" kern="1200">
        <a:solidFill>
          <a:srgbClr val="000000"/>
        </a:solidFill>
        <a:latin typeface="Gill Sans" charset="0"/>
        <a:ea typeface="ヒラギノ角ゴ ProN W3" charset="0"/>
        <a:cs typeface="ヒラギノ角ゴ ProN W3" charset="0"/>
        <a:sym typeface="Gill Sans" charset="0"/>
      </a:defRPr>
    </a:lvl6pPr>
    <a:lvl7pPr marL="1928744" algn="l" defTabSz="321457" rtl="0" eaLnBrk="1" latinLnBrk="0" hangingPunct="1">
      <a:defRPr sz="3000" kern="1200">
        <a:solidFill>
          <a:srgbClr val="000000"/>
        </a:solidFill>
        <a:latin typeface="Gill Sans" charset="0"/>
        <a:ea typeface="ヒラギノ角ゴ ProN W3" charset="0"/>
        <a:cs typeface="ヒラギノ角ゴ ProN W3" charset="0"/>
        <a:sym typeface="Gill Sans" charset="0"/>
      </a:defRPr>
    </a:lvl7pPr>
    <a:lvl8pPr marL="2250201" algn="l" defTabSz="321457" rtl="0" eaLnBrk="1" latinLnBrk="0" hangingPunct="1">
      <a:defRPr sz="3000" kern="1200">
        <a:solidFill>
          <a:srgbClr val="000000"/>
        </a:solidFill>
        <a:latin typeface="Gill Sans" charset="0"/>
        <a:ea typeface="ヒラギノ角ゴ ProN W3" charset="0"/>
        <a:cs typeface="ヒラギノ角ゴ ProN W3" charset="0"/>
        <a:sym typeface="Gill Sans" charset="0"/>
      </a:defRPr>
    </a:lvl8pPr>
    <a:lvl9pPr marL="2571659" algn="l" defTabSz="321457" rtl="0" eaLnBrk="1" latinLnBrk="0" hangingPunct="1">
      <a:defRPr sz="30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87" autoAdjust="0"/>
    <p:restoredTop sz="90503" autoAdjust="0"/>
  </p:normalViewPr>
  <p:slideViewPr>
    <p:cSldViewPr>
      <p:cViewPr varScale="1">
        <p:scale>
          <a:sx n="140" d="100"/>
          <a:sy n="140" d="100"/>
        </p:scale>
        <p:origin x="-936" y="-112"/>
      </p:cViewPr>
      <p:guideLst>
        <p:guide orient="horz" pos="2160"/>
        <p:guide pos="2880"/>
      </p:guideLst>
    </p:cSldViewPr>
  </p:slideViewPr>
  <p:outlineViewPr>
    <p:cViewPr>
      <p:scale>
        <a:sx n="33" d="100"/>
        <a:sy n="33" d="100"/>
      </p:scale>
      <p:origin x="0" y="1105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23.xml"/><Relationship Id="rId51" Type="http://schemas.openxmlformats.org/officeDocument/2006/relationships/slide" Target="slides/slide24.xml"/><Relationship Id="rId52" Type="http://schemas.openxmlformats.org/officeDocument/2006/relationships/slide" Target="slides/slide25.xml"/><Relationship Id="rId53" Type="http://schemas.openxmlformats.org/officeDocument/2006/relationships/slide" Target="slides/slide26.xml"/><Relationship Id="rId54" Type="http://schemas.openxmlformats.org/officeDocument/2006/relationships/slide" Target="slides/slide27.xml"/><Relationship Id="rId55" Type="http://schemas.openxmlformats.org/officeDocument/2006/relationships/slide" Target="slides/slide28.xml"/><Relationship Id="rId56" Type="http://schemas.openxmlformats.org/officeDocument/2006/relationships/slide" Target="slides/slide29.xml"/><Relationship Id="rId57" Type="http://schemas.openxmlformats.org/officeDocument/2006/relationships/slide" Target="slides/slide30.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13.xml"/><Relationship Id="rId41" Type="http://schemas.openxmlformats.org/officeDocument/2006/relationships/slide" Target="slides/slide14.xml"/><Relationship Id="rId42" Type="http://schemas.openxmlformats.org/officeDocument/2006/relationships/slide" Target="slides/slide15.xml"/><Relationship Id="rId43" Type="http://schemas.openxmlformats.org/officeDocument/2006/relationships/slide" Target="slides/slide16.xml"/><Relationship Id="rId44" Type="http://schemas.openxmlformats.org/officeDocument/2006/relationships/slide" Target="slides/slide17.xml"/><Relationship Id="rId45" Type="http://schemas.openxmlformats.org/officeDocument/2006/relationships/slide" Target="slides/slide18.xml"/><Relationship Id="rId46" Type="http://schemas.openxmlformats.org/officeDocument/2006/relationships/slide" Target="slides/slide19.xml"/><Relationship Id="rId47" Type="http://schemas.openxmlformats.org/officeDocument/2006/relationships/slide" Target="slides/slide20.xml"/><Relationship Id="rId48" Type="http://schemas.openxmlformats.org/officeDocument/2006/relationships/slide" Target="slides/slide21.xml"/><Relationship Id="rId49" Type="http://schemas.openxmlformats.org/officeDocument/2006/relationships/slide" Target="slides/slide2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3.xml"/><Relationship Id="rId31" Type="http://schemas.openxmlformats.org/officeDocument/2006/relationships/slide" Target="slides/slide4.xml"/><Relationship Id="rId32" Type="http://schemas.openxmlformats.org/officeDocument/2006/relationships/slide" Target="slides/slide5.xml"/><Relationship Id="rId33" Type="http://schemas.openxmlformats.org/officeDocument/2006/relationships/slide" Target="slides/slide6.xml"/><Relationship Id="rId34" Type="http://schemas.openxmlformats.org/officeDocument/2006/relationships/slide" Target="slides/slide7.xml"/><Relationship Id="rId35" Type="http://schemas.openxmlformats.org/officeDocument/2006/relationships/slide" Target="slides/slide8.xml"/><Relationship Id="rId36" Type="http://schemas.openxmlformats.org/officeDocument/2006/relationships/slide" Target="slides/slide9.xml"/><Relationship Id="rId37" Type="http://schemas.openxmlformats.org/officeDocument/2006/relationships/slide" Target="slides/slide10.xml"/><Relationship Id="rId38" Type="http://schemas.openxmlformats.org/officeDocument/2006/relationships/slide" Target="slides/slide11.xml"/><Relationship Id="rId39" Type="http://schemas.openxmlformats.org/officeDocument/2006/relationships/slide" Target="slides/slide12.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 Target="slides/slide1.xml"/><Relationship Id="rId29" Type="http://schemas.openxmlformats.org/officeDocument/2006/relationships/slide" Target="slides/slide2.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C543B1-EF19-2C45-A613-CD433C777530}" type="datetimeFigureOut">
              <a:rPr lang="en-US" smtClean="0"/>
              <a:t>1/7/13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91E587-F62C-614F-A4CB-D348C3825935}" type="slidenum">
              <a:rPr lang="en-US" smtClean="0"/>
              <a:t>‹#›</a:t>
            </a:fld>
            <a:endParaRPr lang="en-US"/>
          </a:p>
        </p:txBody>
      </p:sp>
    </p:spTree>
    <p:extLst>
      <p:ext uri="{BB962C8B-B14F-4D97-AF65-F5344CB8AC3E}">
        <p14:creationId xmlns:p14="http://schemas.microsoft.com/office/powerpoint/2010/main" val="17921060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676692-0638-D343-9998-86181276107A}" type="datetimeFigureOut">
              <a:rPr lang="en-US" smtClean="0"/>
              <a:t>1/7/13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E96BEC-F7D6-C84B-AF68-AC1E32C55C15}" type="slidenum">
              <a:rPr lang="en-US" smtClean="0"/>
              <a:t>‹#›</a:t>
            </a:fld>
            <a:endParaRPr lang="en-US"/>
          </a:p>
        </p:txBody>
      </p:sp>
    </p:spTree>
    <p:extLst>
      <p:ext uri="{BB962C8B-B14F-4D97-AF65-F5344CB8AC3E}">
        <p14:creationId xmlns:p14="http://schemas.microsoft.com/office/powerpoint/2010/main" val="33153946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Things</a:t>
            </a:r>
            <a:r>
              <a:rPr lang="en-US" baseline="0" dirty="0" smtClean="0"/>
              <a:t> we won’t provide: nutrients, waste removal, adequate space</a:t>
            </a:r>
          </a:p>
          <a:p>
            <a:r>
              <a:rPr lang="en-US" baseline="0" dirty="0" smtClean="0"/>
              <a:t>Fish tank project: controlled salinity and controlled temperature</a:t>
            </a:r>
            <a:endParaRPr lang="en-US" dirty="0"/>
          </a:p>
        </p:txBody>
      </p:sp>
      <p:sp>
        <p:nvSpPr>
          <p:cNvPr id="4" name="Slide Number Placeholder 3"/>
          <p:cNvSpPr>
            <a:spLocks noGrp="1"/>
          </p:cNvSpPr>
          <p:nvPr>
            <p:ph type="sldNum" sz="quarter" idx="10"/>
          </p:nvPr>
        </p:nvSpPr>
        <p:spPr/>
        <p:txBody>
          <a:bodyPr/>
          <a:lstStyle/>
          <a:p>
            <a:fld id="{CEE96BEC-F7D6-C84B-AF68-AC1E32C55C15}" type="slidenum">
              <a:rPr lang="en-US" smtClean="0"/>
              <a:t>3</a:t>
            </a:fld>
            <a:endParaRPr lang="en-US"/>
          </a:p>
        </p:txBody>
      </p:sp>
    </p:spTree>
    <p:extLst>
      <p:ext uri="{BB962C8B-B14F-4D97-AF65-F5344CB8AC3E}">
        <p14:creationId xmlns:p14="http://schemas.microsoft.com/office/powerpoint/2010/main" val="1890105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5161745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3259342"/>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a:prstGeom prst="rect">
            <a:avLst/>
          </a:prstGeom>
        </p:spPr>
        <p:txBody>
          <a:bodyPr vert="horz" lIns="64291" tIns="32146" rIns="64291" bIns="32146"/>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1647522994"/>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8228707" cy="4525119"/>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7044305"/>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600647"/>
            <a:ext cx="2057176" cy="4775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6064374" cy="4775150"/>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0161166"/>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a:prstGeom prst="rect">
            <a:avLst/>
          </a:prstGeom>
        </p:spPr>
        <p:txBody>
          <a:bodyPr vert="horz" lIns="64291" tIns="32146" rIns="64291" bIns="32146"/>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6FF8707A-793F-7744-9E87-DF7FBC3AED7D}" type="slidenum">
              <a:rPr lang="en-US"/>
              <a:pPr/>
              <a:t>‹#›</a:t>
            </a:fld>
            <a:endParaRPr lang="en-US"/>
          </a:p>
        </p:txBody>
      </p:sp>
    </p:spTree>
    <p:extLst>
      <p:ext uri="{BB962C8B-B14F-4D97-AF65-F5344CB8AC3E}">
        <p14:creationId xmlns:p14="http://schemas.microsoft.com/office/powerpoint/2010/main" val="671465716"/>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47"/>
            <a:ext cx="8228707" cy="4525119"/>
          </a:xfrm>
          <a:prstGeom prst="rect">
            <a:avLst/>
          </a:prstGeom>
        </p:spPr>
        <p:txBody>
          <a:bodyPr vert="horz"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19FDB2-B82B-AE44-9978-245101C5464D}" type="slidenum">
              <a:rPr lang="en-US"/>
              <a:pPr/>
              <a:t>‹#›</a:t>
            </a:fld>
            <a:endParaRPr lang="en-US"/>
          </a:p>
        </p:txBody>
      </p:sp>
    </p:spTree>
    <p:extLst>
      <p:ext uri="{BB962C8B-B14F-4D97-AF65-F5344CB8AC3E}">
        <p14:creationId xmlns:p14="http://schemas.microsoft.com/office/powerpoint/2010/main" val="3464646477"/>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91" tIns="32146" rIns="64291" bIns="32146"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9A08C263-594A-0B4E-91F2-609453245A3B}" type="slidenum">
              <a:rPr lang="en-US"/>
              <a:pPr/>
              <a:t>‹#›</a:t>
            </a:fld>
            <a:endParaRPr lang="en-US"/>
          </a:p>
        </p:txBody>
      </p:sp>
    </p:spTree>
    <p:extLst>
      <p:ext uri="{BB962C8B-B14F-4D97-AF65-F5344CB8AC3E}">
        <p14:creationId xmlns:p14="http://schemas.microsoft.com/office/powerpoint/2010/main" val="2879831122"/>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7"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07D05A2-5C9B-784B-88AB-0559ED4186E7}" type="slidenum">
              <a:rPr lang="en-US"/>
              <a:pPr/>
              <a:t>‹#›</a:t>
            </a:fld>
            <a:endParaRPr lang="en-US"/>
          </a:p>
        </p:txBody>
      </p:sp>
    </p:spTree>
    <p:extLst>
      <p:ext uri="{BB962C8B-B14F-4D97-AF65-F5344CB8AC3E}">
        <p14:creationId xmlns:p14="http://schemas.microsoft.com/office/powerpoint/2010/main" val="437367717"/>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DE60E716-4D28-5E4A-A26A-5137ABAC5BF3}" type="slidenum">
              <a:rPr lang="en-US"/>
              <a:pPr/>
              <a:t>‹#›</a:t>
            </a:fld>
            <a:endParaRPr lang="en-US"/>
          </a:p>
        </p:txBody>
      </p:sp>
    </p:spTree>
    <p:extLst>
      <p:ext uri="{BB962C8B-B14F-4D97-AF65-F5344CB8AC3E}">
        <p14:creationId xmlns:p14="http://schemas.microsoft.com/office/powerpoint/2010/main" val="1710987222"/>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BFD33D3-F26A-BC4C-A750-CDB9AD14F1E4}" type="slidenum">
              <a:rPr lang="en-US"/>
              <a:pPr/>
              <a:t>‹#›</a:t>
            </a:fld>
            <a:endParaRPr lang="en-US"/>
          </a:p>
        </p:txBody>
      </p:sp>
    </p:spTree>
    <p:extLst>
      <p:ext uri="{BB962C8B-B14F-4D97-AF65-F5344CB8AC3E}">
        <p14:creationId xmlns:p14="http://schemas.microsoft.com/office/powerpoint/2010/main" val="2064051274"/>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50A6EBF-8979-8B40-8A0E-E1135BA5F293}" type="slidenum">
              <a:rPr lang="en-US"/>
              <a:pPr/>
              <a:t>‹#›</a:t>
            </a:fld>
            <a:endParaRPr lang="en-US"/>
          </a:p>
        </p:txBody>
      </p:sp>
    </p:spTree>
    <p:extLst>
      <p:ext uri="{BB962C8B-B14F-4D97-AF65-F5344CB8AC3E}">
        <p14:creationId xmlns:p14="http://schemas.microsoft.com/office/powerpoint/2010/main" val="4105420794"/>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151930"/>
            <a:ext cx="5411391"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6299108"/>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a:prstGeom prst="rect">
            <a:avLst/>
          </a:prstGeom>
        </p:spPr>
        <p:txBody>
          <a:bodyPr vert="horz" lIns="64291" tIns="32146" rIns="64291" bIns="32146"/>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347317D-B56C-E34B-8487-715A95AEC2A1}" type="slidenum">
              <a:rPr lang="en-US"/>
              <a:pPr/>
              <a:t>‹#›</a:t>
            </a:fld>
            <a:endParaRPr lang="en-US"/>
          </a:p>
        </p:txBody>
      </p:sp>
    </p:spTree>
    <p:extLst>
      <p:ext uri="{BB962C8B-B14F-4D97-AF65-F5344CB8AC3E}">
        <p14:creationId xmlns:p14="http://schemas.microsoft.com/office/powerpoint/2010/main" val="3968998381"/>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a:prstGeom prst="rect">
            <a:avLst/>
          </a:prstGeom>
        </p:spPr>
        <p:txBody>
          <a:bodyPr vert="horz" lIns="64291" tIns="32146" rIns="64291" bIns="32146"/>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03AA11E-BBC6-E740-A3C0-CD2F45F1FD25}" type="slidenum">
              <a:rPr lang="en-US"/>
              <a:pPr/>
              <a:t>‹#›</a:t>
            </a:fld>
            <a:endParaRPr lang="en-US"/>
          </a:p>
        </p:txBody>
      </p:sp>
    </p:spTree>
    <p:extLst>
      <p:ext uri="{BB962C8B-B14F-4D97-AF65-F5344CB8AC3E}">
        <p14:creationId xmlns:p14="http://schemas.microsoft.com/office/powerpoint/2010/main" val="1052114180"/>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8228707" cy="4525119"/>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4E2340-A9D2-9340-8E01-7BB400A620FE}" type="slidenum">
              <a:rPr lang="en-US"/>
              <a:pPr/>
              <a:t>‹#›</a:t>
            </a:fld>
            <a:endParaRPr lang="en-US"/>
          </a:p>
        </p:txBody>
      </p:sp>
    </p:spTree>
    <p:extLst>
      <p:ext uri="{BB962C8B-B14F-4D97-AF65-F5344CB8AC3E}">
        <p14:creationId xmlns:p14="http://schemas.microsoft.com/office/powerpoint/2010/main" val="3105652572"/>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94680"/>
            <a:ext cx="2057176" cy="583108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94680"/>
            <a:ext cx="6064374" cy="5831086"/>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B638335-A4E9-B743-8363-5EE48E6EDC50}" type="slidenum">
              <a:rPr lang="en-US"/>
              <a:pPr/>
              <a:t>‹#›</a:t>
            </a:fld>
            <a:endParaRPr lang="en-US"/>
          </a:p>
        </p:txBody>
      </p:sp>
    </p:spTree>
    <p:extLst>
      <p:ext uri="{BB962C8B-B14F-4D97-AF65-F5344CB8AC3E}">
        <p14:creationId xmlns:p14="http://schemas.microsoft.com/office/powerpoint/2010/main" val="995371378"/>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a:prstGeom prst="rect">
            <a:avLst/>
          </a:prstGeom>
        </p:spPr>
        <p:txBody>
          <a:bodyPr vert="horz" lIns="64291" tIns="32146" rIns="64291" bIns="32146"/>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81349342"/>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47"/>
            <a:ext cx="8228707" cy="4525119"/>
          </a:xfrm>
          <a:prstGeom prst="rect">
            <a:avLst/>
          </a:prstGeom>
        </p:spPr>
        <p:txBody>
          <a:bodyPr vert="horz"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50189"/>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91" tIns="32146" rIns="64291" bIns="32146"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2124951852"/>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7"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9559036"/>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3240024"/>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81294498"/>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215052F9-A5F9-7D46-8902-3EBFA403AD64}" type="slidenum">
              <a:rPr lang="en-US"/>
              <a:pPr/>
              <a:t>‹#›</a:t>
            </a:fld>
            <a:endParaRPr lang="en-US"/>
          </a:p>
        </p:txBody>
      </p:sp>
    </p:spTree>
    <p:extLst>
      <p:ext uri="{BB962C8B-B14F-4D97-AF65-F5344CB8AC3E}">
        <p14:creationId xmlns:p14="http://schemas.microsoft.com/office/powerpoint/2010/main" val="3000981740"/>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581576"/>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a:prstGeom prst="rect">
            <a:avLst/>
          </a:prstGeom>
        </p:spPr>
        <p:txBody>
          <a:bodyPr vert="horz" lIns="64291" tIns="32146" rIns="64291" bIns="32146"/>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2049249499"/>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a:prstGeom prst="rect">
            <a:avLst/>
          </a:prstGeom>
        </p:spPr>
        <p:txBody>
          <a:bodyPr vert="horz" lIns="64291" tIns="32146" rIns="64291" bIns="32146"/>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2334962176"/>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8228707" cy="4525119"/>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5337887"/>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600647"/>
            <a:ext cx="2057176" cy="4775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6064374" cy="4775150"/>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1304610"/>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75800284"/>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4928511"/>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3312754424"/>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6484" y="3366492"/>
            <a:ext cx="2009180" cy="232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62820" y="3366492"/>
            <a:ext cx="2009180" cy="232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256230"/>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12615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DD22F93-4E62-784F-BA37-D7538F3C26C2}" type="slidenum">
              <a:rPr lang="en-US"/>
              <a:pPr/>
              <a:t>‹#›</a:t>
            </a:fld>
            <a:endParaRPr lang="en-US"/>
          </a:p>
        </p:txBody>
      </p:sp>
    </p:spTree>
    <p:extLst>
      <p:ext uri="{BB962C8B-B14F-4D97-AF65-F5344CB8AC3E}">
        <p14:creationId xmlns:p14="http://schemas.microsoft.com/office/powerpoint/2010/main" val="2154888029"/>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47935251"/>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83715"/>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2247629335"/>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2546095433"/>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4640936"/>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40621" y="991195"/>
            <a:ext cx="1031379" cy="46970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46485" y="991195"/>
            <a:ext cx="2986980" cy="46970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7210269"/>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3204433"/>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4564220"/>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385430365"/>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6484" y="3366492"/>
            <a:ext cx="2009180" cy="232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62820" y="3366492"/>
            <a:ext cx="2009180" cy="232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1878963"/>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Assertion Evidence Number first level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lnSpc>
                <a:spcPct val="90000"/>
              </a:lnSpc>
              <a:defRPr sz="3000">
                <a:solidFill>
                  <a:srgbClr val="008000"/>
                </a:solidFill>
                <a:latin typeface="Calibri"/>
                <a:cs typeface="Calibri"/>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46075" indent="-346075">
              <a:buFont typeface="+mj-lt"/>
              <a:buAutoNum type="arabicPeriod"/>
              <a:defRPr/>
            </a:lvl1pPr>
            <a:lvl2pPr marL="684213" indent="-250825">
              <a:defRPr/>
            </a:lvl2pPr>
            <a:lvl3pPr marL="1030288" indent="-252413">
              <a:defRPr/>
            </a:lvl3pPr>
            <a:lvl4pPr marL="1308100" indent="-252413">
              <a:tabLst/>
              <a:defRPr/>
            </a:lvl4pPr>
            <a:lvl5pPr marL="1601788" indent="-250825">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2DD22F93-4E62-784F-BA37-D7538F3C26C2}" type="slidenum">
              <a:rPr lang="en-US"/>
              <a:pPr/>
              <a:t>‹#›</a:t>
            </a:fld>
            <a:endParaRPr lang="en-US"/>
          </a:p>
        </p:txBody>
      </p:sp>
    </p:spTree>
    <p:extLst>
      <p:ext uri="{BB962C8B-B14F-4D97-AF65-F5344CB8AC3E}">
        <p14:creationId xmlns:p14="http://schemas.microsoft.com/office/powerpoint/2010/main" val="3361982366"/>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8886223"/>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59840875"/>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256505"/>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867537406"/>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648408204"/>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4646182"/>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40621" y="991195"/>
            <a:ext cx="1031379" cy="46970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46485" y="991195"/>
            <a:ext cx="2986980" cy="46970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5302649"/>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a:prstGeom prst="rect">
            <a:avLst/>
          </a:prstGeom>
        </p:spPr>
        <p:txBody>
          <a:bodyPr vert="horz" lIns="64291" tIns="32146" rIns="64291" bIns="32146"/>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CD6FB11A-1AAA-1D4C-8C23-C191B78C43E8}" type="slidenum">
              <a:rPr lang="en-US"/>
              <a:pPr/>
              <a:t>‹#›</a:t>
            </a:fld>
            <a:endParaRPr lang="en-US"/>
          </a:p>
        </p:txBody>
      </p:sp>
    </p:spTree>
    <p:extLst>
      <p:ext uri="{BB962C8B-B14F-4D97-AF65-F5344CB8AC3E}">
        <p14:creationId xmlns:p14="http://schemas.microsoft.com/office/powerpoint/2010/main" val="4041240147"/>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47"/>
            <a:ext cx="8228707" cy="4525119"/>
          </a:xfrm>
          <a:prstGeom prst="rect">
            <a:avLst/>
          </a:prstGeom>
        </p:spPr>
        <p:txBody>
          <a:bodyPr vert="horz"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284C483-CD3B-FD49-8101-91476BE65EB7}" type="slidenum">
              <a:rPr lang="en-US"/>
              <a:pPr/>
              <a:t>‹#›</a:t>
            </a:fld>
            <a:endParaRPr lang="en-US"/>
          </a:p>
        </p:txBody>
      </p:sp>
    </p:spTree>
    <p:extLst>
      <p:ext uri="{BB962C8B-B14F-4D97-AF65-F5344CB8AC3E}">
        <p14:creationId xmlns:p14="http://schemas.microsoft.com/office/powerpoint/2010/main" val="6463626"/>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91" tIns="32146" rIns="64291" bIns="32146"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FC703A82-1650-8840-9861-7DBB88CB2CED}" type="slidenum">
              <a:rPr lang="en-US"/>
              <a:pPr/>
              <a:t>‹#›</a:t>
            </a:fld>
            <a:endParaRPr lang="en-US"/>
          </a:p>
        </p:txBody>
      </p:sp>
    </p:spTree>
    <p:extLst>
      <p:ext uri="{BB962C8B-B14F-4D97-AF65-F5344CB8AC3E}">
        <p14:creationId xmlns:p14="http://schemas.microsoft.com/office/powerpoint/2010/main" val="3955874000"/>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 Assertion Evidenc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lnSpc>
                <a:spcPct val="90000"/>
              </a:lnSpc>
              <a:defRPr sz="3000">
                <a:solidFill>
                  <a:srgbClr val="008000"/>
                </a:solidFill>
                <a:latin typeface="Calibri"/>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alibri"/>
              </a:defRPr>
            </a:lvl1pPr>
            <a:lvl2pPr>
              <a:defRPr>
                <a:latin typeface="Calibri"/>
              </a:defRPr>
            </a:lvl2pPr>
            <a:lvl3pPr>
              <a:defRPr>
                <a:latin typeface="Calibri"/>
              </a:defRPr>
            </a:lvl3pPr>
            <a:lvl4pPr>
              <a:defRPr>
                <a:latin typeface="Calibri"/>
              </a:defRPr>
            </a:lvl4pPr>
            <a:lvl5pPr>
              <a:defRPr>
                <a:latin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2DD22F93-4E62-784F-BA37-D7538F3C26C2}" type="slidenum">
              <a:rPr lang="en-US"/>
              <a:pPr/>
              <a:t>‹#›</a:t>
            </a:fld>
            <a:endParaRPr lang="en-US"/>
          </a:p>
        </p:txBody>
      </p:sp>
    </p:spTree>
    <p:extLst>
      <p:ext uri="{BB962C8B-B14F-4D97-AF65-F5344CB8AC3E}">
        <p14:creationId xmlns:p14="http://schemas.microsoft.com/office/powerpoint/2010/main" val="899468815"/>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7"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E30EDD27-C3CC-8740-BEBE-2A08DF04734F}" type="slidenum">
              <a:rPr lang="en-US"/>
              <a:pPr/>
              <a:t>‹#›</a:t>
            </a:fld>
            <a:endParaRPr lang="en-US"/>
          </a:p>
        </p:txBody>
      </p:sp>
    </p:spTree>
    <p:extLst>
      <p:ext uri="{BB962C8B-B14F-4D97-AF65-F5344CB8AC3E}">
        <p14:creationId xmlns:p14="http://schemas.microsoft.com/office/powerpoint/2010/main" val="2981250743"/>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1D34C0E-D55C-B94D-AE24-300405DCB2D5}" type="slidenum">
              <a:rPr lang="en-US"/>
              <a:pPr/>
              <a:t>‹#›</a:t>
            </a:fld>
            <a:endParaRPr lang="en-US"/>
          </a:p>
        </p:txBody>
      </p:sp>
    </p:spTree>
    <p:extLst>
      <p:ext uri="{BB962C8B-B14F-4D97-AF65-F5344CB8AC3E}">
        <p14:creationId xmlns:p14="http://schemas.microsoft.com/office/powerpoint/2010/main" val="2433034486"/>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E77060A-549A-F446-AC99-636E29011A53}" type="slidenum">
              <a:rPr lang="en-US"/>
              <a:pPr/>
              <a:t>‹#›</a:t>
            </a:fld>
            <a:endParaRPr lang="en-US"/>
          </a:p>
        </p:txBody>
      </p:sp>
    </p:spTree>
    <p:extLst>
      <p:ext uri="{BB962C8B-B14F-4D97-AF65-F5344CB8AC3E}">
        <p14:creationId xmlns:p14="http://schemas.microsoft.com/office/powerpoint/2010/main" val="961109728"/>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A25E4AE7-559B-094F-881E-A500AF43E28F}" type="slidenum">
              <a:rPr lang="en-US"/>
              <a:pPr/>
              <a:t>‹#›</a:t>
            </a:fld>
            <a:endParaRPr lang="en-US"/>
          </a:p>
        </p:txBody>
      </p:sp>
    </p:spTree>
    <p:extLst>
      <p:ext uri="{BB962C8B-B14F-4D97-AF65-F5344CB8AC3E}">
        <p14:creationId xmlns:p14="http://schemas.microsoft.com/office/powerpoint/2010/main" val="4285898564"/>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a:prstGeom prst="rect">
            <a:avLst/>
          </a:prstGeom>
        </p:spPr>
        <p:txBody>
          <a:bodyPr vert="horz" lIns="64291" tIns="32146" rIns="64291" bIns="32146"/>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5CFCA96-BE7E-C34E-AE07-BF9B82E5F124}" type="slidenum">
              <a:rPr lang="en-US"/>
              <a:pPr/>
              <a:t>‹#›</a:t>
            </a:fld>
            <a:endParaRPr lang="en-US"/>
          </a:p>
        </p:txBody>
      </p:sp>
    </p:spTree>
    <p:extLst>
      <p:ext uri="{BB962C8B-B14F-4D97-AF65-F5344CB8AC3E}">
        <p14:creationId xmlns:p14="http://schemas.microsoft.com/office/powerpoint/2010/main" val="2752159945"/>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a:prstGeom prst="rect">
            <a:avLst/>
          </a:prstGeom>
        </p:spPr>
        <p:txBody>
          <a:bodyPr vert="horz" lIns="64291" tIns="32146" rIns="64291" bIns="32146"/>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9B5CBF5-9135-2E42-8772-070DCA821F08}" type="slidenum">
              <a:rPr lang="en-US"/>
              <a:pPr/>
              <a:t>‹#›</a:t>
            </a:fld>
            <a:endParaRPr lang="en-US"/>
          </a:p>
        </p:txBody>
      </p:sp>
    </p:spTree>
    <p:extLst>
      <p:ext uri="{BB962C8B-B14F-4D97-AF65-F5344CB8AC3E}">
        <p14:creationId xmlns:p14="http://schemas.microsoft.com/office/powerpoint/2010/main" val="1979358339"/>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8228707" cy="4525119"/>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553DAE1-04D0-3B40-9FB6-8D2CCF1E7355}" type="slidenum">
              <a:rPr lang="en-US"/>
              <a:pPr/>
              <a:t>‹#›</a:t>
            </a:fld>
            <a:endParaRPr lang="en-US"/>
          </a:p>
        </p:txBody>
      </p:sp>
    </p:spTree>
    <p:extLst>
      <p:ext uri="{BB962C8B-B14F-4D97-AF65-F5344CB8AC3E}">
        <p14:creationId xmlns:p14="http://schemas.microsoft.com/office/powerpoint/2010/main" val="618270338"/>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78594"/>
            <a:ext cx="2057176" cy="594717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78594"/>
            <a:ext cx="6064374" cy="5947172"/>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CCFCABB-2B48-0C49-A2D3-8889540C406F}" type="slidenum">
              <a:rPr lang="en-US"/>
              <a:pPr/>
              <a:t>‹#›</a:t>
            </a:fld>
            <a:endParaRPr lang="en-US"/>
          </a:p>
        </p:txBody>
      </p:sp>
    </p:spTree>
    <p:extLst>
      <p:ext uri="{BB962C8B-B14F-4D97-AF65-F5344CB8AC3E}">
        <p14:creationId xmlns:p14="http://schemas.microsoft.com/office/powerpoint/2010/main" val="1686943574"/>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91" tIns="32146" rIns="64291" bIns="32146"/>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a:prstGeom prst="rect">
            <a:avLst/>
          </a:prstGeom>
        </p:spPr>
        <p:txBody>
          <a:bodyPr vert="horz" lIns="64291" tIns="32146" rIns="64291" bIns="32146"/>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26105981"/>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p>
            <a:r>
              <a:rPr lang="en-US" smtClean="0"/>
              <a:t>Click to edit Master title style</a:t>
            </a:r>
            <a:endParaRPr lang="en-US"/>
          </a:p>
        </p:txBody>
      </p:sp>
      <p:sp>
        <p:nvSpPr>
          <p:cNvPr id="3" name="Content Placeholder 2"/>
          <p:cNvSpPr>
            <a:spLocks noGrp="1"/>
          </p:cNvSpPr>
          <p:nvPr>
            <p:ph idx="1"/>
          </p:nvPr>
        </p:nvSpPr>
        <p:spPr>
          <a:xfrm>
            <a:off x="457647" y="1600647"/>
            <a:ext cx="8228707" cy="4525119"/>
          </a:xfrm>
          <a:prstGeom prst="rect">
            <a:avLst/>
          </a:prstGeom>
        </p:spPr>
        <p:txBody>
          <a:bodyPr vert="horz"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3515745"/>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 Assertion Evidenc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lnSpc>
                <a:spcPct val="90000"/>
              </a:lnSpc>
              <a:defRPr sz="3000">
                <a:solidFill>
                  <a:srgbClr val="008000"/>
                </a:solidFill>
                <a:latin typeface="Calibri"/>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2DD22F93-4E62-784F-BA37-D7538F3C26C2}" type="slidenum">
              <a:rPr lang="en-US"/>
              <a:pPr/>
              <a:t>‹#›</a:t>
            </a:fld>
            <a:endParaRPr lang="en-US"/>
          </a:p>
        </p:txBody>
      </p:sp>
    </p:spTree>
    <p:extLst>
      <p:ext uri="{BB962C8B-B14F-4D97-AF65-F5344CB8AC3E}">
        <p14:creationId xmlns:p14="http://schemas.microsoft.com/office/powerpoint/2010/main" val="2677075734"/>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a:prstGeom prst="rect">
            <a:avLst/>
          </a:prstGeom>
        </p:spPr>
        <p:txBody>
          <a:bodyPr vert="horz" lIns="64291" tIns="32146" rIns="64291" bIns="32146"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91" tIns="32146" rIns="64291" bIns="32146"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3050102025"/>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p>
            <a:r>
              <a:rPr lang="en-US" smtClean="0"/>
              <a:t>Click to edit Master title style</a:t>
            </a:r>
            <a:endParaRPr lang="en-US"/>
          </a:p>
        </p:txBody>
      </p:sp>
      <p:sp>
        <p:nvSpPr>
          <p:cNvPr id="3" name="Content Placeholder 2"/>
          <p:cNvSpPr>
            <a:spLocks noGrp="1"/>
          </p:cNvSpPr>
          <p:nvPr>
            <p:ph sz="half" idx="1"/>
          </p:nvPr>
        </p:nvSpPr>
        <p:spPr>
          <a:xfrm>
            <a:off x="457647"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7663706"/>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0886787"/>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p>
            <a:r>
              <a:rPr lang="en-US" smtClean="0"/>
              <a:t>Click to edit Master title style</a:t>
            </a:r>
            <a:endParaRPr lang="en-US"/>
          </a:p>
        </p:txBody>
      </p:sp>
    </p:spTree>
    <p:extLst>
      <p:ext uri="{BB962C8B-B14F-4D97-AF65-F5344CB8AC3E}">
        <p14:creationId xmlns:p14="http://schemas.microsoft.com/office/powerpoint/2010/main" val="634750967"/>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74495"/>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a:prstGeom prst="rect">
            <a:avLst/>
          </a:prstGeom>
        </p:spPr>
        <p:txBody>
          <a:bodyPr vert="horz" lIns="64291" tIns="32146" rIns="64291" bIns="32146"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a:prstGeom prst="rect">
            <a:avLst/>
          </a:prstGeom>
        </p:spPr>
        <p:txBody>
          <a:bodyPr vert="horz" lIns="64291" tIns="32146" rIns="64291" bIns="32146"/>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1991680562"/>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a:prstGeom prst="rect">
            <a:avLst/>
          </a:prstGeom>
        </p:spPr>
        <p:txBody>
          <a:bodyPr vert="horz" lIns="64291" tIns="32146" rIns="64291" bIns="32146"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a:prstGeom prst="rect">
            <a:avLst/>
          </a:prstGeom>
        </p:spPr>
        <p:txBody>
          <a:bodyPr vert="horz" lIns="64291" tIns="32146" rIns="64291" bIns="32146"/>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3921605477"/>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8228707" cy="4525119"/>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4726880"/>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91" tIns="32146" rIns="64291" bIns="32146"/>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2110766"/>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230548"/>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CF5385A-A850-E545-B221-FD20CA7630A6}" type="slidenum">
              <a:rPr lang="en-US"/>
              <a:pPr/>
              <a:t>‹#›</a:t>
            </a:fld>
            <a:endParaRPr lang="en-US"/>
          </a:p>
        </p:txBody>
      </p:sp>
    </p:spTree>
    <p:extLst>
      <p:ext uri="{BB962C8B-B14F-4D97-AF65-F5344CB8AC3E}">
        <p14:creationId xmlns:p14="http://schemas.microsoft.com/office/powerpoint/2010/main" val="3490502986"/>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9047602"/>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2619604908"/>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946672"/>
            <a:ext cx="1718965"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19090" y="1946672"/>
            <a:ext cx="1718965"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2122720"/>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1972663"/>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6751550"/>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411013"/>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3011089906"/>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962184516"/>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8618234"/>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1103176"/>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CAE8532-AA3C-9548-8638-84B74A35F77B}" type="slidenum">
              <a:rPr lang="en-US"/>
              <a:pPr/>
              <a:t>‹#›</a:t>
            </a:fld>
            <a:endParaRPr lang="en-US"/>
          </a:p>
        </p:txBody>
      </p:sp>
    </p:spTree>
    <p:extLst>
      <p:ext uri="{BB962C8B-B14F-4D97-AF65-F5344CB8AC3E}">
        <p14:creationId xmlns:p14="http://schemas.microsoft.com/office/powerpoint/2010/main" val="900349114"/>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CC4DD2B-7031-D147-A97A-6B91D246F485}" type="slidenum">
              <a:rPr lang="en-US"/>
              <a:pPr/>
              <a:t>‹#›</a:t>
            </a:fld>
            <a:endParaRPr lang="en-US"/>
          </a:p>
        </p:txBody>
      </p:sp>
    </p:spTree>
    <p:extLst>
      <p:ext uri="{BB962C8B-B14F-4D97-AF65-F5344CB8AC3E}">
        <p14:creationId xmlns:p14="http://schemas.microsoft.com/office/powerpoint/2010/main" val="2768407088"/>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564D228-87A1-4A41-A319-D60FB17229A4}" type="slidenum">
              <a:rPr lang="en-US"/>
              <a:pPr/>
              <a:t>‹#›</a:t>
            </a:fld>
            <a:endParaRPr lang="en-US"/>
          </a:p>
        </p:txBody>
      </p:sp>
    </p:spTree>
    <p:extLst>
      <p:ext uri="{BB962C8B-B14F-4D97-AF65-F5344CB8AC3E}">
        <p14:creationId xmlns:p14="http://schemas.microsoft.com/office/powerpoint/2010/main" val="3707288954"/>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742EB51-92B2-5641-A16F-DED96213AC0E}" type="slidenum">
              <a:rPr lang="en-US"/>
              <a:pPr/>
              <a:t>‹#›</a:t>
            </a:fld>
            <a:endParaRPr lang="en-US"/>
          </a:p>
        </p:txBody>
      </p:sp>
    </p:spTree>
    <p:extLst>
      <p:ext uri="{BB962C8B-B14F-4D97-AF65-F5344CB8AC3E}">
        <p14:creationId xmlns:p14="http://schemas.microsoft.com/office/powerpoint/2010/main" val="3951069217"/>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946672"/>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46672"/>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2DD0F9B-AC13-A74E-B6B5-B1D194A33863}" type="slidenum">
              <a:rPr lang="en-US"/>
              <a:pPr/>
              <a:t>‹#›</a:t>
            </a:fld>
            <a:endParaRPr lang="en-US"/>
          </a:p>
        </p:txBody>
      </p:sp>
    </p:spTree>
    <p:extLst>
      <p:ext uri="{BB962C8B-B14F-4D97-AF65-F5344CB8AC3E}">
        <p14:creationId xmlns:p14="http://schemas.microsoft.com/office/powerpoint/2010/main" val="674124093"/>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1A405ED-A605-0A45-98B2-C2A02DD6F033}" type="slidenum">
              <a:rPr lang="en-US"/>
              <a:pPr/>
              <a:t>‹#›</a:t>
            </a:fld>
            <a:endParaRPr lang="en-US"/>
          </a:p>
        </p:txBody>
      </p:sp>
    </p:spTree>
    <p:extLst>
      <p:ext uri="{BB962C8B-B14F-4D97-AF65-F5344CB8AC3E}">
        <p14:creationId xmlns:p14="http://schemas.microsoft.com/office/powerpoint/2010/main" val="51148056"/>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0F97FA7E-E47B-054C-98DC-29CC60C4988E}" type="slidenum">
              <a:rPr lang="en-US"/>
              <a:pPr/>
              <a:t>‹#›</a:t>
            </a:fld>
            <a:endParaRPr lang="en-US"/>
          </a:p>
        </p:txBody>
      </p:sp>
    </p:spTree>
    <p:extLst>
      <p:ext uri="{BB962C8B-B14F-4D97-AF65-F5344CB8AC3E}">
        <p14:creationId xmlns:p14="http://schemas.microsoft.com/office/powerpoint/2010/main" val="856857819"/>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5519DDB-9351-334E-BE96-18FC57F377AF}" type="slidenum">
              <a:rPr lang="en-US"/>
              <a:pPr/>
              <a:t>‹#›</a:t>
            </a:fld>
            <a:endParaRPr lang="en-US"/>
          </a:p>
        </p:txBody>
      </p:sp>
    </p:spTree>
    <p:extLst>
      <p:ext uri="{BB962C8B-B14F-4D97-AF65-F5344CB8AC3E}">
        <p14:creationId xmlns:p14="http://schemas.microsoft.com/office/powerpoint/2010/main" val="109493764"/>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F43BFF7-90FE-C24D-8BB8-EBC28DD0716E}" type="slidenum">
              <a:rPr lang="en-US"/>
              <a:pPr/>
              <a:t>‹#›</a:t>
            </a:fld>
            <a:endParaRPr lang="en-US"/>
          </a:p>
        </p:txBody>
      </p:sp>
    </p:spTree>
    <p:extLst>
      <p:ext uri="{BB962C8B-B14F-4D97-AF65-F5344CB8AC3E}">
        <p14:creationId xmlns:p14="http://schemas.microsoft.com/office/powerpoint/2010/main" val="927667357"/>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51FA3AD-E149-894E-97D3-1550865F3E75}" type="slidenum">
              <a:rPr lang="en-US"/>
              <a:pPr/>
              <a:t>‹#›</a:t>
            </a:fld>
            <a:endParaRPr lang="en-US"/>
          </a:p>
        </p:txBody>
      </p:sp>
    </p:spTree>
    <p:extLst>
      <p:ext uri="{BB962C8B-B14F-4D97-AF65-F5344CB8AC3E}">
        <p14:creationId xmlns:p14="http://schemas.microsoft.com/office/powerpoint/2010/main" val="3311960313"/>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E863616-1E43-0E4C-A36C-E8B27F3E3391}" type="slidenum">
              <a:rPr lang="en-US"/>
              <a:pPr/>
              <a:t>‹#›</a:t>
            </a:fld>
            <a:endParaRPr lang="en-US"/>
          </a:p>
        </p:txBody>
      </p:sp>
    </p:spTree>
    <p:extLst>
      <p:ext uri="{BB962C8B-B14F-4D97-AF65-F5344CB8AC3E}">
        <p14:creationId xmlns:p14="http://schemas.microsoft.com/office/powerpoint/2010/main" val="2910906488"/>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8776F445-AD7D-314F-B694-6D852BA5BBF3}" type="slidenum">
              <a:rPr lang="en-US"/>
              <a:pPr/>
              <a:t>‹#›</a:t>
            </a:fld>
            <a:endParaRPr lang="en-US"/>
          </a:p>
        </p:txBody>
      </p:sp>
    </p:spTree>
    <p:extLst>
      <p:ext uri="{BB962C8B-B14F-4D97-AF65-F5344CB8AC3E}">
        <p14:creationId xmlns:p14="http://schemas.microsoft.com/office/powerpoint/2010/main" val="3225749536"/>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A034925-749B-BF49-91B9-ACA39949B7C0}" type="slidenum">
              <a:rPr lang="en-US"/>
              <a:pPr/>
              <a:t>‹#›</a:t>
            </a:fld>
            <a:endParaRPr lang="en-US"/>
          </a:p>
        </p:txBody>
      </p:sp>
    </p:spTree>
    <p:extLst>
      <p:ext uri="{BB962C8B-B14F-4D97-AF65-F5344CB8AC3E}">
        <p14:creationId xmlns:p14="http://schemas.microsoft.com/office/powerpoint/2010/main" val="1583754326"/>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3410729"/>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838993"/>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1585355390"/>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64969" y="1946672"/>
            <a:ext cx="1339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11578" y="1946672"/>
            <a:ext cx="1339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4768862"/>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4089982"/>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34874338"/>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550712"/>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1632601887"/>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259320343"/>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1882766"/>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8F1D6AAB-28D6-2543-B2B2-D837A9221892}" type="slidenum">
              <a:rPr lang="en-US"/>
              <a:pPr/>
              <a:t>‹#›</a:t>
            </a:fld>
            <a:endParaRPr lang="en-US"/>
          </a:p>
        </p:txBody>
      </p:sp>
    </p:spTree>
    <p:extLst>
      <p:ext uri="{BB962C8B-B14F-4D97-AF65-F5344CB8AC3E}">
        <p14:creationId xmlns:p14="http://schemas.microsoft.com/office/powerpoint/2010/main" val="96744740"/>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9458348"/>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886556"/>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81221357"/>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7787899"/>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877956764"/>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946672"/>
            <a:ext cx="1718965"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19090" y="1946672"/>
            <a:ext cx="1718965"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9297495"/>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1831106"/>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16731360"/>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946704"/>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827047891"/>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C105997-0FF7-6543-B571-FA3B53121A78}" type="slidenum">
              <a:rPr lang="en-US"/>
              <a:pPr/>
              <a:t>‹#›</a:t>
            </a:fld>
            <a:endParaRPr lang="en-US"/>
          </a:p>
        </p:txBody>
      </p:sp>
    </p:spTree>
    <p:extLst>
      <p:ext uri="{BB962C8B-B14F-4D97-AF65-F5344CB8AC3E}">
        <p14:creationId xmlns:p14="http://schemas.microsoft.com/office/powerpoint/2010/main" val="3926500778"/>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3865936391"/>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0146557"/>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8954011"/>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52770E1D-7272-6649-BD82-167D889C54DE}" type="slidenum">
              <a:rPr lang="en-US"/>
              <a:pPr/>
              <a:t>‹#›</a:t>
            </a:fld>
            <a:endParaRPr lang="en-US"/>
          </a:p>
        </p:txBody>
      </p:sp>
    </p:spTree>
    <p:extLst>
      <p:ext uri="{BB962C8B-B14F-4D97-AF65-F5344CB8AC3E}">
        <p14:creationId xmlns:p14="http://schemas.microsoft.com/office/powerpoint/2010/main" val="2994304943"/>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958ED14-B736-024B-9D7D-28E7EE61C600}" type="slidenum">
              <a:rPr lang="en-US"/>
              <a:pPr/>
              <a:t>‹#›</a:t>
            </a:fld>
            <a:endParaRPr lang="en-US"/>
          </a:p>
        </p:txBody>
      </p:sp>
    </p:spTree>
    <p:extLst>
      <p:ext uri="{BB962C8B-B14F-4D97-AF65-F5344CB8AC3E}">
        <p14:creationId xmlns:p14="http://schemas.microsoft.com/office/powerpoint/2010/main" val="1671489130"/>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F94D0ABC-94FC-1A48-989F-03F3670A1BF7}" type="slidenum">
              <a:rPr lang="en-US"/>
              <a:pPr/>
              <a:t>‹#›</a:t>
            </a:fld>
            <a:endParaRPr lang="en-US"/>
          </a:p>
        </p:txBody>
      </p:sp>
    </p:spTree>
    <p:extLst>
      <p:ext uri="{BB962C8B-B14F-4D97-AF65-F5344CB8AC3E}">
        <p14:creationId xmlns:p14="http://schemas.microsoft.com/office/powerpoint/2010/main" val="2642129283"/>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571B2E17-4710-F440-9C56-78F04B3A6349}" type="slidenum">
              <a:rPr lang="en-US"/>
              <a:pPr/>
              <a:t>‹#›</a:t>
            </a:fld>
            <a:endParaRPr lang="en-US"/>
          </a:p>
        </p:txBody>
      </p:sp>
    </p:spTree>
    <p:extLst>
      <p:ext uri="{BB962C8B-B14F-4D97-AF65-F5344CB8AC3E}">
        <p14:creationId xmlns:p14="http://schemas.microsoft.com/office/powerpoint/2010/main" val="864458625"/>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90F6FB4-5914-8B4D-8EE2-5168403D30A0}" type="slidenum">
              <a:rPr lang="en-US"/>
              <a:pPr/>
              <a:t>‹#›</a:t>
            </a:fld>
            <a:endParaRPr lang="en-US"/>
          </a:p>
        </p:txBody>
      </p:sp>
    </p:spTree>
    <p:extLst>
      <p:ext uri="{BB962C8B-B14F-4D97-AF65-F5344CB8AC3E}">
        <p14:creationId xmlns:p14="http://schemas.microsoft.com/office/powerpoint/2010/main" val="514745068"/>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C7E5DE46-CB1A-A845-A8DB-5189BAE301AE}" type="slidenum">
              <a:rPr lang="en-US"/>
              <a:pPr/>
              <a:t>‹#›</a:t>
            </a:fld>
            <a:endParaRPr lang="en-US"/>
          </a:p>
        </p:txBody>
      </p:sp>
    </p:spTree>
    <p:extLst>
      <p:ext uri="{BB962C8B-B14F-4D97-AF65-F5344CB8AC3E}">
        <p14:creationId xmlns:p14="http://schemas.microsoft.com/office/powerpoint/2010/main" val="3838217027"/>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2078B10-8529-A342-8D5D-222576B9F8F7}" type="slidenum">
              <a:rPr lang="en-US"/>
              <a:pPr/>
              <a:t>‹#›</a:t>
            </a:fld>
            <a:endParaRPr lang="en-US"/>
          </a:p>
        </p:txBody>
      </p:sp>
    </p:spTree>
    <p:extLst>
      <p:ext uri="{BB962C8B-B14F-4D97-AF65-F5344CB8AC3E}">
        <p14:creationId xmlns:p14="http://schemas.microsoft.com/office/powerpoint/2010/main" val="2733165037"/>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7BBEE32-E52B-FE4A-B6E7-C72F52233168}" type="slidenum">
              <a:rPr lang="en-US"/>
              <a:pPr/>
              <a:t>‹#›</a:t>
            </a:fld>
            <a:endParaRPr lang="en-US"/>
          </a:p>
        </p:txBody>
      </p:sp>
    </p:spTree>
    <p:extLst>
      <p:ext uri="{BB962C8B-B14F-4D97-AF65-F5344CB8AC3E}">
        <p14:creationId xmlns:p14="http://schemas.microsoft.com/office/powerpoint/2010/main" val="2290155815"/>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636722D-0A9E-C34D-B632-1BA676474AA5}" type="slidenum">
              <a:rPr lang="en-US"/>
              <a:pPr/>
              <a:t>‹#›</a:t>
            </a:fld>
            <a:endParaRPr lang="en-US"/>
          </a:p>
        </p:txBody>
      </p:sp>
    </p:spTree>
    <p:extLst>
      <p:ext uri="{BB962C8B-B14F-4D97-AF65-F5344CB8AC3E}">
        <p14:creationId xmlns:p14="http://schemas.microsoft.com/office/powerpoint/2010/main" val="2380548250"/>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9E51C05-B1E9-AB49-856F-3C2179E98B7D}" type="slidenum">
              <a:rPr lang="en-US"/>
              <a:pPr/>
              <a:t>‹#›</a:t>
            </a:fld>
            <a:endParaRPr lang="en-US"/>
          </a:p>
        </p:txBody>
      </p:sp>
    </p:spTree>
    <p:extLst>
      <p:ext uri="{BB962C8B-B14F-4D97-AF65-F5344CB8AC3E}">
        <p14:creationId xmlns:p14="http://schemas.microsoft.com/office/powerpoint/2010/main" val="3753363082"/>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ADAEF14-490F-324B-90F9-0D95A9C198E0}" type="slidenum">
              <a:rPr lang="en-US"/>
              <a:pPr/>
              <a:t>‹#›</a:t>
            </a:fld>
            <a:endParaRPr lang="en-US"/>
          </a:p>
        </p:txBody>
      </p:sp>
    </p:spTree>
    <p:extLst>
      <p:ext uri="{BB962C8B-B14F-4D97-AF65-F5344CB8AC3E}">
        <p14:creationId xmlns:p14="http://schemas.microsoft.com/office/powerpoint/2010/main" val="2431337267"/>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C4FCA19-8F5B-9544-9EEE-B64F86956D7E}" type="slidenum">
              <a:rPr lang="en-US"/>
              <a:pPr/>
              <a:t>‹#›</a:t>
            </a:fld>
            <a:endParaRPr lang="en-US"/>
          </a:p>
        </p:txBody>
      </p:sp>
    </p:spTree>
    <p:extLst>
      <p:ext uri="{BB962C8B-B14F-4D97-AF65-F5344CB8AC3E}">
        <p14:creationId xmlns:p14="http://schemas.microsoft.com/office/powerpoint/2010/main" val="2174097615"/>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9092371"/>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1940770"/>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2719637670"/>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303734"/>
            <a:ext cx="3625453" cy="466129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303734"/>
            <a:ext cx="3625453" cy="466129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0396088"/>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4678469"/>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58504899"/>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EC206A3-2ECD-B54C-8699-C0193AB5CAC0}" type="slidenum">
              <a:rPr lang="en-US"/>
              <a:pPr/>
              <a:t>‹#›</a:t>
            </a:fld>
            <a:endParaRPr lang="en-US"/>
          </a:p>
        </p:txBody>
      </p:sp>
    </p:spTree>
    <p:extLst>
      <p:ext uri="{BB962C8B-B14F-4D97-AF65-F5344CB8AC3E}">
        <p14:creationId xmlns:p14="http://schemas.microsoft.com/office/powerpoint/2010/main" val="2406053560"/>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445697"/>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2656651290"/>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1823805450"/>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579233"/>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5210730"/>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71037E71-5A2E-2B4A-9E05-EF60EE508BF5}" type="slidenum">
              <a:rPr lang="en-US"/>
              <a:pPr/>
              <a:t>‹#›</a:t>
            </a:fld>
            <a:endParaRPr lang="en-US"/>
          </a:p>
        </p:txBody>
      </p:sp>
    </p:spTree>
    <p:extLst>
      <p:ext uri="{BB962C8B-B14F-4D97-AF65-F5344CB8AC3E}">
        <p14:creationId xmlns:p14="http://schemas.microsoft.com/office/powerpoint/2010/main" val="3475743558"/>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36AA9AF-FA24-1F46-9AB6-AC743BD19662}" type="slidenum">
              <a:rPr lang="en-US"/>
              <a:pPr/>
              <a:t>‹#›</a:t>
            </a:fld>
            <a:endParaRPr lang="en-US"/>
          </a:p>
        </p:txBody>
      </p:sp>
    </p:spTree>
    <p:extLst>
      <p:ext uri="{BB962C8B-B14F-4D97-AF65-F5344CB8AC3E}">
        <p14:creationId xmlns:p14="http://schemas.microsoft.com/office/powerpoint/2010/main" val="284758388"/>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6A73C06-5F24-2846-B248-85A50943E08E}" type="slidenum">
              <a:rPr lang="en-US"/>
              <a:pPr/>
              <a:t>‹#›</a:t>
            </a:fld>
            <a:endParaRPr lang="en-US"/>
          </a:p>
        </p:txBody>
      </p:sp>
    </p:spTree>
    <p:extLst>
      <p:ext uri="{BB962C8B-B14F-4D97-AF65-F5344CB8AC3E}">
        <p14:creationId xmlns:p14="http://schemas.microsoft.com/office/powerpoint/2010/main" val="770606478"/>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905FFB0-6EDC-274E-BE78-5441B1F7A86A}" type="slidenum">
              <a:rPr lang="en-US"/>
              <a:pPr/>
              <a:t>‹#›</a:t>
            </a:fld>
            <a:endParaRPr lang="en-US"/>
          </a:p>
        </p:txBody>
      </p:sp>
    </p:spTree>
    <p:extLst>
      <p:ext uri="{BB962C8B-B14F-4D97-AF65-F5344CB8AC3E}">
        <p14:creationId xmlns:p14="http://schemas.microsoft.com/office/powerpoint/2010/main" val="3595231025"/>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761448EB-94E9-DB4F-8452-850F0EC18CA9}" type="slidenum">
              <a:rPr lang="en-US"/>
              <a:pPr/>
              <a:t>‹#›</a:t>
            </a:fld>
            <a:endParaRPr lang="en-US"/>
          </a:p>
        </p:txBody>
      </p:sp>
    </p:spTree>
    <p:extLst>
      <p:ext uri="{BB962C8B-B14F-4D97-AF65-F5344CB8AC3E}">
        <p14:creationId xmlns:p14="http://schemas.microsoft.com/office/powerpoint/2010/main" val="2189946024"/>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5DC3BF8-DF4C-1B4E-A16A-300171941B76}" type="slidenum">
              <a:rPr lang="en-US"/>
              <a:pPr/>
              <a:t>‹#›</a:t>
            </a:fld>
            <a:endParaRPr lang="en-US"/>
          </a:p>
        </p:txBody>
      </p:sp>
    </p:spTree>
    <p:extLst>
      <p:ext uri="{BB962C8B-B14F-4D97-AF65-F5344CB8AC3E}">
        <p14:creationId xmlns:p14="http://schemas.microsoft.com/office/powerpoint/2010/main" val="2217670308"/>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8EF64A12-87E2-064F-9FA3-4B329F9C04D3}" type="slidenum">
              <a:rPr lang="en-US"/>
              <a:pPr/>
              <a:t>‹#›</a:t>
            </a:fld>
            <a:endParaRPr lang="en-US"/>
          </a:p>
        </p:txBody>
      </p:sp>
    </p:spTree>
    <p:extLst>
      <p:ext uri="{BB962C8B-B14F-4D97-AF65-F5344CB8AC3E}">
        <p14:creationId xmlns:p14="http://schemas.microsoft.com/office/powerpoint/2010/main" val="4293442220"/>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EBBB3327-4ACA-2649-A81F-5EA324763AB5}" type="slidenum">
              <a:rPr lang="en-US"/>
              <a:pPr/>
              <a:t>‹#›</a:t>
            </a:fld>
            <a:endParaRPr lang="en-US"/>
          </a:p>
        </p:txBody>
      </p:sp>
    </p:spTree>
    <p:extLst>
      <p:ext uri="{BB962C8B-B14F-4D97-AF65-F5344CB8AC3E}">
        <p14:creationId xmlns:p14="http://schemas.microsoft.com/office/powerpoint/2010/main" val="95635664"/>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9CCD818-66C4-9B48-863A-F9AA39B73A7E}" type="slidenum">
              <a:rPr lang="en-US"/>
              <a:pPr/>
              <a:t>‹#›</a:t>
            </a:fld>
            <a:endParaRPr lang="en-US"/>
          </a:p>
        </p:txBody>
      </p:sp>
    </p:spTree>
    <p:extLst>
      <p:ext uri="{BB962C8B-B14F-4D97-AF65-F5344CB8AC3E}">
        <p14:creationId xmlns:p14="http://schemas.microsoft.com/office/powerpoint/2010/main" val="1878382779"/>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5213285-754F-4440-A943-C63F947DE979}" type="slidenum">
              <a:rPr lang="en-US"/>
              <a:pPr/>
              <a:t>‹#›</a:t>
            </a:fld>
            <a:endParaRPr lang="en-US"/>
          </a:p>
        </p:txBody>
      </p:sp>
    </p:spTree>
    <p:extLst>
      <p:ext uri="{BB962C8B-B14F-4D97-AF65-F5344CB8AC3E}">
        <p14:creationId xmlns:p14="http://schemas.microsoft.com/office/powerpoint/2010/main" val="3738392375"/>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F152311-0459-4A48-96CE-A6CE25197020}" type="slidenum">
              <a:rPr lang="en-US"/>
              <a:pPr/>
              <a:t>‹#›</a:t>
            </a:fld>
            <a:endParaRPr lang="en-US"/>
          </a:p>
        </p:txBody>
      </p:sp>
    </p:spTree>
    <p:extLst>
      <p:ext uri="{BB962C8B-B14F-4D97-AF65-F5344CB8AC3E}">
        <p14:creationId xmlns:p14="http://schemas.microsoft.com/office/powerpoint/2010/main" val="1619267748"/>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548AC8C-F1C6-BA4D-8C15-C0919887D8EE}" type="slidenum">
              <a:rPr lang="en-US"/>
              <a:pPr/>
              <a:t>‹#›</a:t>
            </a:fld>
            <a:endParaRPr lang="en-US"/>
          </a:p>
        </p:txBody>
      </p:sp>
    </p:spTree>
    <p:extLst>
      <p:ext uri="{BB962C8B-B14F-4D97-AF65-F5344CB8AC3E}">
        <p14:creationId xmlns:p14="http://schemas.microsoft.com/office/powerpoint/2010/main" val="3924504224"/>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FACF947-8026-3644-9E8A-3874C29042B7}" type="slidenum">
              <a:rPr lang="en-US"/>
              <a:pPr/>
              <a:t>‹#›</a:t>
            </a:fld>
            <a:endParaRPr lang="en-US"/>
          </a:p>
        </p:txBody>
      </p:sp>
    </p:spTree>
    <p:extLst>
      <p:ext uri="{BB962C8B-B14F-4D97-AF65-F5344CB8AC3E}">
        <p14:creationId xmlns:p14="http://schemas.microsoft.com/office/powerpoint/2010/main" val="3347001407"/>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7FCF5FE-6852-6A4F-9C16-3B72CA6309B1}" type="slidenum">
              <a:rPr lang="en-US"/>
              <a:pPr/>
              <a:t>‹#›</a:t>
            </a:fld>
            <a:endParaRPr lang="en-US"/>
          </a:p>
        </p:txBody>
      </p:sp>
    </p:spTree>
    <p:extLst>
      <p:ext uri="{BB962C8B-B14F-4D97-AF65-F5344CB8AC3E}">
        <p14:creationId xmlns:p14="http://schemas.microsoft.com/office/powerpoint/2010/main" val="2222235415"/>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4D724D20-F096-8A46-A736-F3439B8E1886}" type="slidenum">
              <a:rPr lang="en-US"/>
              <a:pPr/>
              <a:t>‹#›</a:t>
            </a:fld>
            <a:endParaRPr lang="en-US"/>
          </a:p>
        </p:txBody>
      </p:sp>
    </p:spTree>
    <p:extLst>
      <p:ext uri="{BB962C8B-B14F-4D97-AF65-F5344CB8AC3E}">
        <p14:creationId xmlns:p14="http://schemas.microsoft.com/office/powerpoint/2010/main" val="3762614916"/>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88E1FEE-9C82-B54E-B94C-5CC03A73A525}" type="slidenum">
              <a:rPr lang="en-US"/>
              <a:pPr/>
              <a:t>‹#›</a:t>
            </a:fld>
            <a:endParaRPr lang="en-US"/>
          </a:p>
        </p:txBody>
      </p:sp>
    </p:spTree>
    <p:extLst>
      <p:ext uri="{BB962C8B-B14F-4D97-AF65-F5344CB8AC3E}">
        <p14:creationId xmlns:p14="http://schemas.microsoft.com/office/powerpoint/2010/main" val="673563571"/>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0711E87-ACDF-4F4F-91D9-DE15101166BA}" type="slidenum">
              <a:rPr lang="en-US"/>
              <a:pPr/>
              <a:t>‹#›</a:t>
            </a:fld>
            <a:endParaRPr lang="en-US"/>
          </a:p>
        </p:txBody>
      </p:sp>
    </p:spTree>
    <p:extLst>
      <p:ext uri="{BB962C8B-B14F-4D97-AF65-F5344CB8AC3E}">
        <p14:creationId xmlns:p14="http://schemas.microsoft.com/office/powerpoint/2010/main" val="3171422627"/>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CA8D228A-79D4-A044-BC1C-899AA61AEF42}" type="slidenum">
              <a:rPr lang="en-US"/>
              <a:pPr/>
              <a:t>‹#›</a:t>
            </a:fld>
            <a:endParaRPr lang="en-US"/>
          </a:p>
        </p:txBody>
      </p:sp>
    </p:spTree>
    <p:extLst>
      <p:ext uri="{BB962C8B-B14F-4D97-AF65-F5344CB8AC3E}">
        <p14:creationId xmlns:p14="http://schemas.microsoft.com/office/powerpoint/2010/main" val="2461103236"/>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8759A975-1797-1F4E-A8C5-947797C48BF5}" type="slidenum">
              <a:rPr lang="en-US"/>
              <a:pPr/>
              <a:t>‹#›</a:t>
            </a:fld>
            <a:endParaRPr lang="en-US"/>
          </a:p>
        </p:txBody>
      </p:sp>
    </p:spTree>
    <p:extLst>
      <p:ext uri="{BB962C8B-B14F-4D97-AF65-F5344CB8AC3E}">
        <p14:creationId xmlns:p14="http://schemas.microsoft.com/office/powerpoint/2010/main" val="1485687028"/>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6E4B2CE-A4C7-EA4A-949A-657CD9F7007C}" type="slidenum">
              <a:rPr lang="en-US"/>
              <a:pPr/>
              <a:t>‹#›</a:t>
            </a:fld>
            <a:endParaRPr lang="en-US"/>
          </a:p>
        </p:txBody>
      </p:sp>
    </p:spTree>
    <p:extLst>
      <p:ext uri="{BB962C8B-B14F-4D97-AF65-F5344CB8AC3E}">
        <p14:creationId xmlns:p14="http://schemas.microsoft.com/office/powerpoint/2010/main" val="870189820"/>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EFA81BA-36B2-AB45-9D4A-64DC528649D4}" type="slidenum">
              <a:rPr lang="en-US"/>
              <a:pPr/>
              <a:t>‹#›</a:t>
            </a:fld>
            <a:endParaRPr lang="en-US"/>
          </a:p>
        </p:txBody>
      </p:sp>
    </p:spTree>
    <p:extLst>
      <p:ext uri="{BB962C8B-B14F-4D97-AF65-F5344CB8AC3E}">
        <p14:creationId xmlns:p14="http://schemas.microsoft.com/office/powerpoint/2010/main" val="3701604746"/>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594663E-FE43-C945-8B2E-573CB7774190}" type="slidenum">
              <a:rPr lang="en-US"/>
              <a:pPr/>
              <a:t>‹#›</a:t>
            </a:fld>
            <a:endParaRPr lang="en-US"/>
          </a:p>
        </p:txBody>
      </p:sp>
    </p:spTree>
    <p:extLst>
      <p:ext uri="{BB962C8B-B14F-4D97-AF65-F5344CB8AC3E}">
        <p14:creationId xmlns:p14="http://schemas.microsoft.com/office/powerpoint/2010/main" val="1312205366"/>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8CE18E4-0E6C-C24A-A0AF-FECC42D16BE8}" type="slidenum">
              <a:rPr lang="en-US"/>
              <a:pPr/>
              <a:t>‹#›</a:t>
            </a:fld>
            <a:endParaRPr lang="en-US"/>
          </a:p>
        </p:txBody>
      </p:sp>
    </p:spTree>
    <p:extLst>
      <p:ext uri="{BB962C8B-B14F-4D97-AF65-F5344CB8AC3E}">
        <p14:creationId xmlns:p14="http://schemas.microsoft.com/office/powerpoint/2010/main" val="243024622"/>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10954AC-3BCC-0F4A-B52F-E34632CD5674}" type="slidenum">
              <a:rPr lang="en-US"/>
              <a:pPr/>
              <a:t>‹#›</a:t>
            </a:fld>
            <a:endParaRPr lang="en-US"/>
          </a:p>
        </p:txBody>
      </p:sp>
    </p:spTree>
    <p:extLst>
      <p:ext uri="{BB962C8B-B14F-4D97-AF65-F5344CB8AC3E}">
        <p14:creationId xmlns:p14="http://schemas.microsoft.com/office/powerpoint/2010/main" val="154227374"/>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86735279"/>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8849163"/>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2340320263"/>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DEBECE7-0529-4745-AB66-AD6CEEE9195B}" type="slidenum">
              <a:rPr lang="en-US"/>
              <a:pPr/>
              <a:t>‹#›</a:t>
            </a:fld>
            <a:endParaRPr lang="en-US"/>
          </a:p>
        </p:txBody>
      </p:sp>
    </p:spTree>
    <p:extLst>
      <p:ext uri="{BB962C8B-B14F-4D97-AF65-F5344CB8AC3E}">
        <p14:creationId xmlns:p14="http://schemas.microsoft.com/office/powerpoint/2010/main" val="4188027545"/>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946672"/>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46672"/>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3257289"/>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6635780"/>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53979814"/>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097571"/>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2559868316"/>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3351452638"/>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5088841"/>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5948570"/>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2E74B7CB-2849-C349-8B71-7BB7EC625111}" type="slidenum">
              <a:rPr lang="en-US"/>
              <a:pPr/>
              <a:t>‹#›</a:t>
            </a:fld>
            <a:endParaRPr lang="en-US"/>
          </a:p>
        </p:txBody>
      </p:sp>
    </p:spTree>
    <p:extLst>
      <p:ext uri="{BB962C8B-B14F-4D97-AF65-F5344CB8AC3E}">
        <p14:creationId xmlns:p14="http://schemas.microsoft.com/office/powerpoint/2010/main" val="3221001084"/>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D2B8FBB-4CF3-0248-8CCD-93DF799604EA}" type="slidenum">
              <a:rPr lang="en-US"/>
              <a:pPr/>
              <a:t>‹#›</a:t>
            </a:fld>
            <a:endParaRPr lang="en-US"/>
          </a:p>
        </p:txBody>
      </p:sp>
    </p:spTree>
    <p:extLst>
      <p:ext uri="{BB962C8B-B14F-4D97-AF65-F5344CB8AC3E}">
        <p14:creationId xmlns:p14="http://schemas.microsoft.com/office/powerpoint/2010/main" val="4045446367"/>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8146DCC-53AF-BE4D-A83E-A4CF1A2E7F0B}" type="slidenum">
              <a:rPr lang="en-US"/>
              <a:pPr/>
              <a:t>‹#›</a:t>
            </a:fld>
            <a:endParaRPr lang="en-US"/>
          </a:p>
        </p:txBody>
      </p:sp>
    </p:spTree>
    <p:extLst>
      <p:ext uri="{BB962C8B-B14F-4D97-AF65-F5344CB8AC3E}">
        <p14:creationId xmlns:p14="http://schemas.microsoft.com/office/powerpoint/2010/main" val="224102834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911FAB8A-9E10-DA49-9510-FE45C34B75BD}" type="slidenum">
              <a:rPr lang="en-US"/>
              <a:pPr/>
              <a:t>‹#›</a:t>
            </a:fld>
            <a:endParaRPr lang="en-US"/>
          </a:p>
        </p:txBody>
      </p:sp>
    </p:spTree>
    <p:extLst>
      <p:ext uri="{BB962C8B-B14F-4D97-AF65-F5344CB8AC3E}">
        <p14:creationId xmlns:p14="http://schemas.microsoft.com/office/powerpoint/2010/main" val="1323360111"/>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DE807667-149E-8D47-AA3D-4692B6F24F9F}" type="slidenum">
              <a:rPr lang="en-US"/>
              <a:pPr/>
              <a:t>‹#›</a:t>
            </a:fld>
            <a:endParaRPr lang="en-US"/>
          </a:p>
        </p:txBody>
      </p:sp>
    </p:spTree>
    <p:extLst>
      <p:ext uri="{BB962C8B-B14F-4D97-AF65-F5344CB8AC3E}">
        <p14:creationId xmlns:p14="http://schemas.microsoft.com/office/powerpoint/2010/main" val="489023355"/>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C1D45C3-2371-1643-979B-7DF9D0820E97}" type="slidenum">
              <a:rPr lang="en-US"/>
              <a:pPr/>
              <a:t>‹#›</a:t>
            </a:fld>
            <a:endParaRPr lang="en-US"/>
          </a:p>
        </p:txBody>
      </p:sp>
    </p:spTree>
    <p:extLst>
      <p:ext uri="{BB962C8B-B14F-4D97-AF65-F5344CB8AC3E}">
        <p14:creationId xmlns:p14="http://schemas.microsoft.com/office/powerpoint/2010/main" val="331531551"/>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ABAE0AC-D936-C74E-9494-BBBC03741247}" type="slidenum">
              <a:rPr lang="en-US"/>
              <a:pPr/>
              <a:t>‹#›</a:t>
            </a:fld>
            <a:endParaRPr lang="en-US"/>
          </a:p>
        </p:txBody>
      </p:sp>
    </p:spTree>
    <p:extLst>
      <p:ext uri="{BB962C8B-B14F-4D97-AF65-F5344CB8AC3E}">
        <p14:creationId xmlns:p14="http://schemas.microsoft.com/office/powerpoint/2010/main" val="3689845722"/>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A22159C-8DB8-E54A-82C5-C1E151326F04}" type="slidenum">
              <a:rPr lang="en-US"/>
              <a:pPr/>
              <a:t>‹#›</a:t>
            </a:fld>
            <a:endParaRPr lang="en-US"/>
          </a:p>
        </p:txBody>
      </p:sp>
    </p:spTree>
    <p:extLst>
      <p:ext uri="{BB962C8B-B14F-4D97-AF65-F5344CB8AC3E}">
        <p14:creationId xmlns:p14="http://schemas.microsoft.com/office/powerpoint/2010/main" val="3482592398"/>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E01AE6D-9FB4-DF4C-93C4-AE853BCABDE1}" type="slidenum">
              <a:rPr lang="en-US"/>
              <a:pPr/>
              <a:t>‹#›</a:t>
            </a:fld>
            <a:endParaRPr lang="en-US"/>
          </a:p>
        </p:txBody>
      </p:sp>
    </p:spTree>
    <p:extLst>
      <p:ext uri="{BB962C8B-B14F-4D97-AF65-F5344CB8AC3E}">
        <p14:creationId xmlns:p14="http://schemas.microsoft.com/office/powerpoint/2010/main" val="3878464112"/>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48FE434-ADB5-EC42-B5F8-79BC09C439EA}" type="slidenum">
              <a:rPr lang="en-US"/>
              <a:pPr/>
              <a:t>‹#›</a:t>
            </a:fld>
            <a:endParaRPr lang="en-US"/>
          </a:p>
        </p:txBody>
      </p:sp>
    </p:spTree>
    <p:extLst>
      <p:ext uri="{BB962C8B-B14F-4D97-AF65-F5344CB8AC3E}">
        <p14:creationId xmlns:p14="http://schemas.microsoft.com/office/powerpoint/2010/main" val="1986460756"/>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1D35696-ACF3-8642-A24B-3D67C3145BF7}" type="slidenum">
              <a:rPr lang="en-US"/>
              <a:pPr/>
              <a:t>‹#›</a:t>
            </a:fld>
            <a:endParaRPr lang="en-US"/>
          </a:p>
        </p:txBody>
      </p:sp>
    </p:spTree>
    <p:extLst>
      <p:ext uri="{BB962C8B-B14F-4D97-AF65-F5344CB8AC3E}">
        <p14:creationId xmlns:p14="http://schemas.microsoft.com/office/powerpoint/2010/main" val="3261960072"/>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66E3420-15E4-274C-BB04-E5843FF42733}" type="slidenum">
              <a:rPr lang="en-US"/>
              <a:pPr/>
              <a:t>‹#›</a:t>
            </a:fld>
            <a:endParaRPr lang="en-US"/>
          </a:p>
        </p:txBody>
      </p:sp>
    </p:spTree>
    <p:extLst>
      <p:ext uri="{BB962C8B-B14F-4D97-AF65-F5344CB8AC3E}">
        <p14:creationId xmlns:p14="http://schemas.microsoft.com/office/powerpoint/2010/main" val="1171734513"/>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a:prstGeom prst="rect">
            <a:avLst/>
          </a:prstGeom>
        </p:spPr>
        <p:txBody>
          <a:bodyPr vert="horz" lIns="64291" tIns="32146" rIns="64291" bIns="32146"/>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E13B39A5-E28F-D24B-8993-F66250A44453}" type="slidenum">
              <a:rPr lang="en-US"/>
              <a:pPr/>
              <a:t>‹#›</a:t>
            </a:fld>
            <a:endParaRPr lang="en-US"/>
          </a:p>
        </p:txBody>
      </p:sp>
    </p:spTree>
    <p:extLst>
      <p:ext uri="{BB962C8B-B14F-4D97-AF65-F5344CB8AC3E}">
        <p14:creationId xmlns:p14="http://schemas.microsoft.com/office/powerpoint/2010/main" val="880971320"/>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06089347-0930-3B45-8070-38E331327C6B}" type="slidenum">
              <a:rPr lang="en-US"/>
              <a:pPr/>
              <a:t>‹#›</a:t>
            </a:fld>
            <a:endParaRPr lang="en-US"/>
          </a:p>
        </p:txBody>
      </p:sp>
    </p:spTree>
    <p:extLst>
      <p:ext uri="{BB962C8B-B14F-4D97-AF65-F5344CB8AC3E}">
        <p14:creationId xmlns:p14="http://schemas.microsoft.com/office/powerpoint/2010/main" val="2346961047"/>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47"/>
            <a:ext cx="8228707" cy="4525119"/>
          </a:xfrm>
          <a:prstGeom prst="rect">
            <a:avLst/>
          </a:prstGeom>
        </p:spPr>
        <p:txBody>
          <a:bodyPr vert="horz"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0E5CD73-BD6D-5B4C-9CE1-661971E985D6}" type="slidenum">
              <a:rPr lang="en-US"/>
              <a:pPr/>
              <a:t>‹#›</a:t>
            </a:fld>
            <a:endParaRPr lang="en-US"/>
          </a:p>
        </p:txBody>
      </p:sp>
    </p:spTree>
    <p:extLst>
      <p:ext uri="{BB962C8B-B14F-4D97-AF65-F5344CB8AC3E}">
        <p14:creationId xmlns:p14="http://schemas.microsoft.com/office/powerpoint/2010/main" val="1953132442"/>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91" tIns="32146" rIns="64291" bIns="32146"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6E930F4-431F-C54D-BD11-01403071087F}" type="slidenum">
              <a:rPr lang="en-US"/>
              <a:pPr/>
              <a:t>‹#›</a:t>
            </a:fld>
            <a:endParaRPr lang="en-US"/>
          </a:p>
        </p:txBody>
      </p:sp>
    </p:spTree>
    <p:extLst>
      <p:ext uri="{BB962C8B-B14F-4D97-AF65-F5344CB8AC3E}">
        <p14:creationId xmlns:p14="http://schemas.microsoft.com/office/powerpoint/2010/main" val="4248853796"/>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7"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B73D34D8-193F-D745-B62B-F689CF664995}" type="slidenum">
              <a:rPr lang="en-US"/>
              <a:pPr/>
              <a:t>‹#›</a:t>
            </a:fld>
            <a:endParaRPr lang="en-US"/>
          </a:p>
        </p:txBody>
      </p:sp>
    </p:spTree>
    <p:extLst>
      <p:ext uri="{BB962C8B-B14F-4D97-AF65-F5344CB8AC3E}">
        <p14:creationId xmlns:p14="http://schemas.microsoft.com/office/powerpoint/2010/main" val="1589094137"/>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D196F79-A046-E64D-8C24-B7009CE95746}" type="slidenum">
              <a:rPr lang="en-US"/>
              <a:pPr/>
              <a:t>‹#›</a:t>
            </a:fld>
            <a:endParaRPr lang="en-US"/>
          </a:p>
        </p:txBody>
      </p:sp>
    </p:spTree>
    <p:extLst>
      <p:ext uri="{BB962C8B-B14F-4D97-AF65-F5344CB8AC3E}">
        <p14:creationId xmlns:p14="http://schemas.microsoft.com/office/powerpoint/2010/main" val="399770490"/>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2EA3CA8C-0C5C-5347-945D-A10951D3E07C}" type="slidenum">
              <a:rPr lang="en-US"/>
              <a:pPr/>
              <a:t>‹#›</a:t>
            </a:fld>
            <a:endParaRPr lang="en-US"/>
          </a:p>
        </p:txBody>
      </p:sp>
    </p:spTree>
    <p:extLst>
      <p:ext uri="{BB962C8B-B14F-4D97-AF65-F5344CB8AC3E}">
        <p14:creationId xmlns:p14="http://schemas.microsoft.com/office/powerpoint/2010/main" val="3421717322"/>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0672281-9B21-9C40-A4E6-FCC20555E0BD}" type="slidenum">
              <a:rPr lang="en-US"/>
              <a:pPr/>
              <a:t>‹#›</a:t>
            </a:fld>
            <a:endParaRPr lang="en-US"/>
          </a:p>
        </p:txBody>
      </p:sp>
    </p:spTree>
    <p:extLst>
      <p:ext uri="{BB962C8B-B14F-4D97-AF65-F5344CB8AC3E}">
        <p14:creationId xmlns:p14="http://schemas.microsoft.com/office/powerpoint/2010/main" val="3677563732"/>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a:prstGeom prst="rect">
            <a:avLst/>
          </a:prstGeom>
        </p:spPr>
        <p:txBody>
          <a:bodyPr vert="horz" lIns="64291" tIns="32146" rIns="64291" bIns="32146"/>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C6E641AC-45EE-CB46-A05B-8FF383B74EC0}" type="slidenum">
              <a:rPr lang="en-US"/>
              <a:pPr/>
              <a:t>‹#›</a:t>
            </a:fld>
            <a:endParaRPr lang="en-US"/>
          </a:p>
        </p:txBody>
      </p:sp>
    </p:spTree>
    <p:extLst>
      <p:ext uri="{BB962C8B-B14F-4D97-AF65-F5344CB8AC3E}">
        <p14:creationId xmlns:p14="http://schemas.microsoft.com/office/powerpoint/2010/main" val="3865326316"/>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a:prstGeom prst="rect">
            <a:avLst/>
          </a:prstGeom>
        </p:spPr>
        <p:txBody>
          <a:bodyPr vert="horz" lIns="64291" tIns="32146" rIns="64291" bIns="32146"/>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F33CB37-0C24-7F4E-A797-3CB955E1FD18}" type="slidenum">
              <a:rPr lang="en-US"/>
              <a:pPr/>
              <a:t>‹#›</a:t>
            </a:fld>
            <a:endParaRPr lang="en-US"/>
          </a:p>
        </p:txBody>
      </p:sp>
    </p:spTree>
    <p:extLst>
      <p:ext uri="{BB962C8B-B14F-4D97-AF65-F5344CB8AC3E}">
        <p14:creationId xmlns:p14="http://schemas.microsoft.com/office/powerpoint/2010/main" val="2225657668"/>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8228707" cy="4525119"/>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321B980-FDA8-AC46-BD0D-5B64EE3EB6D5}" type="slidenum">
              <a:rPr lang="en-US"/>
              <a:pPr/>
              <a:t>‹#›</a:t>
            </a:fld>
            <a:endParaRPr lang="en-US"/>
          </a:p>
        </p:txBody>
      </p:sp>
    </p:spTree>
    <p:extLst>
      <p:ext uri="{BB962C8B-B14F-4D97-AF65-F5344CB8AC3E}">
        <p14:creationId xmlns:p14="http://schemas.microsoft.com/office/powerpoint/2010/main" val="3178864836"/>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94680"/>
            <a:ext cx="2057176" cy="583108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94680"/>
            <a:ext cx="6064374" cy="5831086"/>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F66256A-5CC3-004F-A4A9-BEF1D91D01A9}" type="slidenum">
              <a:rPr lang="en-US"/>
              <a:pPr/>
              <a:t>‹#›</a:t>
            </a:fld>
            <a:endParaRPr lang="en-US"/>
          </a:p>
        </p:txBody>
      </p:sp>
    </p:spTree>
    <p:extLst>
      <p:ext uri="{BB962C8B-B14F-4D97-AF65-F5344CB8AC3E}">
        <p14:creationId xmlns:p14="http://schemas.microsoft.com/office/powerpoint/2010/main" val="3554619702"/>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1BD7C84-15B8-9C41-9223-13B6F6E0641D}" type="slidenum">
              <a:rPr lang="en-US"/>
              <a:pPr/>
              <a:t>‹#›</a:t>
            </a:fld>
            <a:endParaRPr lang="en-US"/>
          </a:p>
        </p:txBody>
      </p:sp>
    </p:spTree>
    <p:extLst>
      <p:ext uri="{BB962C8B-B14F-4D97-AF65-F5344CB8AC3E}">
        <p14:creationId xmlns:p14="http://schemas.microsoft.com/office/powerpoint/2010/main" val="3544264690"/>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D8676C34-574E-6D4A-BD4D-A56BEBB94E09}" type="slidenum">
              <a:rPr lang="en-US"/>
              <a:pPr/>
              <a:t>‹#›</a:t>
            </a:fld>
            <a:endParaRPr lang="en-US"/>
          </a:p>
        </p:txBody>
      </p:sp>
    </p:spTree>
    <p:extLst>
      <p:ext uri="{BB962C8B-B14F-4D97-AF65-F5344CB8AC3E}">
        <p14:creationId xmlns:p14="http://schemas.microsoft.com/office/powerpoint/2010/main" val="3683362354"/>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FD77875-5596-1240-A142-47693CC9480A}" type="slidenum">
              <a:rPr lang="en-US"/>
              <a:pPr/>
              <a:t>‹#›</a:t>
            </a:fld>
            <a:endParaRPr lang="en-US"/>
          </a:p>
        </p:txBody>
      </p:sp>
    </p:spTree>
    <p:extLst>
      <p:ext uri="{BB962C8B-B14F-4D97-AF65-F5344CB8AC3E}">
        <p14:creationId xmlns:p14="http://schemas.microsoft.com/office/powerpoint/2010/main" val="1514531551"/>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6CF7D3F-FE3F-CC43-90E9-114C5EC32F64}" type="slidenum">
              <a:rPr lang="en-US"/>
              <a:pPr/>
              <a:t>‹#›</a:t>
            </a:fld>
            <a:endParaRPr lang="en-US"/>
          </a:p>
        </p:txBody>
      </p:sp>
    </p:spTree>
    <p:extLst>
      <p:ext uri="{BB962C8B-B14F-4D97-AF65-F5344CB8AC3E}">
        <p14:creationId xmlns:p14="http://schemas.microsoft.com/office/powerpoint/2010/main" val="3798773184"/>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1C792660-7ECF-F343-82A5-5C53511564DC}" type="slidenum">
              <a:rPr lang="en-US"/>
              <a:pPr/>
              <a:t>‹#›</a:t>
            </a:fld>
            <a:endParaRPr lang="en-US"/>
          </a:p>
        </p:txBody>
      </p:sp>
    </p:spTree>
    <p:extLst>
      <p:ext uri="{BB962C8B-B14F-4D97-AF65-F5344CB8AC3E}">
        <p14:creationId xmlns:p14="http://schemas.microsoft.com/office/powerpoint/2010/main" val="2072838559"/>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D79D229-68D2-FC4E-87E5-8A1D1AA1B621}" type="slidenum">
              <a:rPr lang="en-US"/>
              <a:pPr/>
              <a:t>‹#›</a:t>
            </a:fld>
            <a:endParaRPr lang="en-US"/>
          </a:p>
        </p:txBody>
      </p:sp>
    </p:spTree>
    <p:extLst>
      <p:ext uri="{BB962C8B-B14F-4D97-AF65-F5344CB8AC3E}">
        <p14:creationId xmlns:p14="http://schemas.microsoft.com/office/powerpoint/2010/main" val="3884162955"/>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F9BB1A2E-6FF8-6F49-8DD5-64019CB9E7CA}" type="slidenum">
              <a:rPr lang="en-US"/>
              <a:pPr/>
              <a:t>‹#›</a:t>
            </a:fld>
            <a:endParaRPr lang="en-US"/>
          </a:p>
        </p:txBody>
      </p:sp>
    </p:spTree>
    <p:extLst>
      <p:ext uri="{BB962C8B-B14F-4D97-AF65-F5344CB8AC3E}">
        <p14:creationId xmlns:p14="http://schemas.microsoft.com/office/powerpoint/2010/main" val="1616252820"/>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F4DBE20-3FBF-8744-8E4B-BE9ABD59A230}" type="slidenum">
              <a:rPr lang="en-US"/>
              <a:pPr/>
              <a:t>‹#›</a:t>
            </a:fld>
            <a:endParaRPr lang="en-US"/>
          </a:p>
        </p:txBody>
      </p:sp>
    </p:spTree>
    <p:extLst>
      <p:ext uri="{BB962C8B-B14F-4D97-AF65-F5344CB8AC3E}">
        <p14:creationId xmlns:p14="http://schemas.microsoft.com/office/powerpoint/2010/main" val="4181206530"/>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CF91B456-30DD-8F4D-85CD-14521F7A49CA}" type="slidenum">
              <a:rPr lang="en-US"/>
              <a:pPr/>
              <a:t>‹#›</a:t>
            </a:fld>
            <a:endParaRPr lang="en-US"/>
          </a:p>
        </p:txBody>
      </p:sp>
    </p:spTree>
    <p:extLst>
      <p:ext uri="{BB962C8B-B14F-4D97-AF65-F5344CB8AC3E}">
        <p14:creationId xmlns:p14="http://schemas.microsoft.com/office/powerpoint/2010/main" val="375964766"/>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6EFAF20-78A5-304D-BB98-B484BB5289FB}" type="slidenum">
              <a:rPr lang="en-US"/>
              <a:pPr/>
              <a:t>‹#›</a:t>
            </a:fld>
            <a:endParaRPr lang="en-US"/>
          </a:p>
        </p:txBody>
      </p:sp>
    </p:spTree>
    <p:extLst>
      <p:ext uri="{BB962C8B-B14F-4D97-AF65-F5344CB8AC3E}">
        <p14:creationId xmlns:p14="http://schemas.microsoft.com/office/powerpoint/2010/main" val="1923764833"/>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6AE3C33-2E93-4F4E-90A3-4D9E637C91B8}" type="slidenum">
              <a:rPr lang="en-US"/>
              <a:pPr/>
              <a:t>‹#›</a:t>
            </a:fld>
            <a:endParaRPr lang="en-US"/>
          </a:p>
        </p:txBody>
      </p:sp>
    </p:spTree>
    <p:extLst>
      <p:ext uri="{BB962C8B-B14F-4D97-AF65-F5344CB8AC3E}">
        <p14:creationId xmlns:p14="http://schemas.microsoft.com/office/powerpoint/2010/main" val="1831641225"/>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966628086"/>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7278EDE4-336A-D84F-A686-94027BE123D1}" type="slidenum">
              <a:rPr lang="en-US"/>
              <a:pPr/>
              <a:t>‹#›</a:t>
            </a:fld>
            <a:endParaRPr lang="en-US"/>
          </a:p>
        </p:txBody>
      </p:sp>
    </p:spTree>
    <p:extLst>
      <p:ext uri="{BB962C8B-B14F-4D97-AF65-F5344CB8AC3E}">
        <p14:creationId xmlns:p14="http://schemas.microsoft.com/office/powerpoint/2010/main" val="2741522619"/>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5D5B233-52CA-124E-9364-D9B7DA147585}" type="slidenum">
              <a:rPr lang="en-US"/>
              <a:pPr/>
              <a:t>‹#›</a:t>
            </a:fld>
            <a:endParaRPr lang="en-US"/>
          </a:p>
        </p:txBody>
      </p:sp>
    </p:spTree>
    <p:extLst>
      <p:ext uri="{BB962C8B-B14F-4D97-AF65-F5344CB8AC3E}">
        <p14:creationId xmlns:p14="http://schemas.microsoft.com/office/powerpoint/2010/main" val="2558443552"/>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59DF0C92-47BC-B64C-AEA8-71F4013CF9AE}" type="slidenum">
              <a:rPr lang="en-US"/>
              <a:pPr/>
              <a:t>‹#›</a:t>
            </a:fld>
            <a:endParaRPr lang="en-US"/>
          </a:p>
        </p:txBody>
      </p:sp>
    </p:spTree>
    <p:extLst>
      <p:ext uri="{BB962C8B-B14F-4D97-AF65-F5344CB8AC3E}">
        <p14:creationId xmlns:p14="http://schemas.microsoft.com/office/powerpoint/2010/main" val="363815308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33BF2CA9-F824-2A40-874E-9B89BA70AEEB}" type="slidenum">
              <a:rPr lang="en-US"/>
              <a:pPr/>
              <a:t>‹#›</a:t>
            </a:fld>
            <a:endParaRPr lang="en-US"/>
          </a:p>
        </p:txBody>
      </p:sp>
    </p:spTree>
    <p:extLst>
      <p:ext uri="{BB962C8B-B14F-4D97-AF65-F5344CB8AC3E}">
        <p14:creationId xmlns:p14="http://schemas.microsoft.com/office/powerpoint/2010/main" val="3020930419"/>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6E5A203-C2E7-7E4D-B229-F33A6AE03AE4}" type="slidenum">
              <a:rPr lang="en-US"/>
              <a:pPr/>
              <a:t>‹#›</a:t>
            </a:fld>
            <a:endParaRPr lang="en-US"/>
          </a:p>
        </p:txBody>
      </p:sp>
    </p:spTree>
    <p:extLst>
      <p:ext uri="{BB962C8B-B14F-4D97-AF65-F5344CB8AC3E}">
        <p14:creationId xmlns:p14="http://schemas.microsoft.com/office/powerpoint/2010/main" val="407664469"/>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16235AF-DB37-624C-9AE3-605B696B20DF}" type="slidenum">
              <a:rPr lang="en-US"/>
              <a:pPr/>
              <a:t>‹#›</a:t>
            </a:fld>
            <a:endParaRPr lang="en-US"/>
          </a:p>
        </p:txBody>
      </p:sp>
    </p:spTree>
    <p:extLst>
      <p:ext uri="{BB962C8B-B14F-4D97-AF65-F5344CB8AC3E}">
        <p14:creationId xmlns:p14="http://schemas.microsoft.com/office/powerpoint/2010/main" val="1002898897"/>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7164627-0C0F-BE4B-B2D4-0F04A5A37607}" type="slidenum">
              <a:rPr lang="en-US"/>
              <a:pPr/>
              <a:t>‹#›</a:t>
            </a:fld>
            <a:endParaRPr lang="en-US"/>
          </a:p>
        </p:txBody>
      </p:sp>
    </p:spTree>
    <p:extLst>
      <p:ext uri="{BB962C8B-B14F-4D97-AF65-F5344CB8AC3E}">
        <p14:creationId xmlns:p14="http://schemas.microsoft.com/office/powerpoint/2010/main" val="2618211968"/>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DA75F91-30E5-E042-A456-68BB773681E0}" type="slidenum">
              <a:rPr lang="en-US"/>
              <a:pPr/>
              <a:t>‹#›</a:t>
            </a:fld>
            <a:endParaRPr lang="en-US"/>
          </a:p>
        </p:txBody>
      </p:sp>
    </p:spTree>
    <p:extLst>
      <p:ext uri="{BB962C8B-B14F-4D97-AF65-F5344CB8AC3E}">
        <p14:creationId xmlns:p14="http://schemas.microsoft.com/office/powerpoint/2010/main" val="73546737"/>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66253496-6FC5-5649-ABC7-30DF8B0EF45F}" type="slidenum">
              <a:rPr lang="en-US"/>
              <a:pPr/>
              <a:t>‹#›</a:t>
            </a:fld>
            <a:endParaRPr lang="en-US"/>
          </a:p>
        </p:txBody>
      </p:sp>
    </p:spTree>
    <p:extLst>
      <p:ext uri="{BB962C8B-B14F-4D97-AF65-F5344CB8AC3E}">
        <p14:creationId xmlns:p14="http://schemas.microsoft.com/office/powerpoint/2010/main" val="468960910"/>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616C128-0301-2949-BCBC-E83C074285D0}" type="slidenum">
              <a:rPr lang="en-US"/>
              <a:pPr/>
              <a:t>‹#›</a:t>
            </a:fld>
            <a:endParaRPr lang="en-US"/>
          </a:p>
        </p:txBody>
      </p:sp>
    </p:spTree>
    <p:extLst>
      <p:ext uri="{BB962C8B-B14F-4D97-AF65-F5344CB8AC3E}">
        <p14:creationId xmlns:p14="http://schemas.microsoft.com/office/powerpoint/2010/main" val="2616759333"/>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96B808C4-BD37-4245-9993-A35D7ABC6A0C}" type="slidenum">
              <a:rPr lang="en-US"/>
              <a:pPr/>
              <a:t>‹#›</a:t>
            </a:fld>
            <a:endParaRPr lang="en-US"/>
          </a:p>
        </p:txBody>
      </p:sp>
    </p:spTree>
    <p:extLst>
      <p:ext uri="{BB962C8B-B14F-4D97-AF65-F5344CB8AC3E}">
        <p14:creationId xmlns:p14="http://schemas.microsoft.com/office/powerpoint/2010/main" val="14847763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5467228"/>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EDBC4657-4334-3D4A-9003-9A3571746448}" type="slidenum">
              <a:rPr lang="en-US"/>
              <a:pPr/>
              <a:t>‹#›</a:t>
            </a:fld>
            <a:endParaRPr lang="en-US"/>
          </a:p>
        </p:txBody>
      </p:sp>
    </p:spTree>
    <p:extLst>
      <p:ext uri="{BB962C8B-B14F-4D97-AF65-F5344CB8AC3E}">
        <p14:creationId xmlns:p14="http://schemas.microsoft.com/office/powerpoint/2010/main" val="1176042843"/>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D96CBB0-B92F-404D-9679-5200305D80FE}" type="slidenum">
              <a:rPr lang="en-US"/>
              <a:pPr/>
              <a:t>‹#›</a:t>
            </a:fld>
            <a:endParaRPr lang="en-US"/>
          </a:p>
        </p:txBody>
      </p:sp>
    </p:spTree>
    <p:extLst>
      <p:ext uri="{BB962C8B-B14F-4D97-AF65-F5344CB8AC3E}">
        <p14:creationId xmlns:p14="http://schemas.microsoft.com/office/powerpoint/2010/main" val="1077142252"/>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ADD2319B-589A-C345-A324-A50673F6E31B}" type="slidenum">
              <a:rPr lang="en-US"/>
              <a:pPr/>
              <a:t>‹#›</a:t>
            </a:fld>
            <a:endParaRPr lang="en-US"/>
          </a:p>
        </p:txBody>
      </p:sp>
    </p:spTree>
    <p:extLst>
      <p:ext uri="{BB962C8B-B14F-4D97-AF65-F5344CB8AC3E}">
        <p14:creationId xmlns:p14="http://schemas.microsoft.com/office/powerpoint/2010/main" val="23073985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1F08210-21C7-8D42-A63E-C94EAF1C5F78}" type="slidenum">
              <a:rPr lang="en-US"/>
              <a:pPr/>
              <a:t>‹#›</a:t>
            </a:fld>
            <a:endParaRPr lang="en-US"/>
          </a:p>
        </p:txBody>
      </p:sp>
    </p:spTree>
    <p:extLst>
      <p:ext uri="{BB962C8B-B14F-4D97-AF65-F5344CB8AC3E}">
        <p14:creationId xmlns:p14="http://schemas.microsoft.com/office/powerpoint/2010/main" val="49632702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1A5900E-0931-2E47-AD49-1CA8B6E023F8}" type="slidenum">
              <a:rPr lang="en-US"/>
              <a:pPr/>
              <a:t>‹#›</a:t>
            </a:fld>
            <a:endParaRPr lang="en-US"/>
          </a:p>
        </p:txBody>
      </p:sp>
    </p:spTree>
    <p:extLst>
      <p:ext uri="{BB962C8B-B14F-4D97-AF65-F5344CB8AC3E}">
        <p14:creationId xmlns:p14="http://schemas.microsoft.com/office/powerpoint/2010/main" val="3016124291"/>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7DC8D85-FEC4-A547-964B-B58A4CA40B29}" type="slidenum">
              <a:rPr lang="en-US"/>
              <a:pPr/>
              <a:t>‹#›</a:t>
            </a:fld>
            <a:endParaRPr lang="en-US"/>
          </a:p>
        </p:txBody>
      </p:sp>
    </p:spTree>
    <p:extLst>
      <p:ext uri="{BB962C8B-B14F-4D97-AF65-F5344CB8AC3E}">
        <p14:creationId xmlns:p14="http://schemas.microsoft.com/office/powerpoint/2010/main" val="1417076592"/>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9138D19-540F-E146-8E87-3CEC0B151836}" type="slidenum">
              <a:rPr lang="en-US"/>
              <a:pPr/>
              <a:t>‹#›</a:t>
            </a:fld>
            <a:endParaRPr lang="en-US"/>
          </a:p>
        </p:txBody>
      </p:sp>
    </p:spTree>
    <p:extLst>
      <p:ext uri="{BB962C8B-B14F-4D97-AF65-F5344CB8AC3E}">
        <p14:creationId xmlns:p14="http://schemas.microsoft.com/office/powerpoint/2010/main" val="234451404"/>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6999B5A-319E-2443-9CBE-49B44BDD5781}" type="slidenum">
              <a:rPr lang="en-US"/>
              <a:pPr/>
              <a:t>‹#›</a:t>
            </a:fld>
            <a:endParaRPr lang="en-US"/>
          </a:p>
        </p:txBody>
      </p:sp>
    </p:spTree>
    <p:extLst>
      <p:ext uri="{BB962C8B-B14F-4D97-AF65-F5344CB8AC3E}">
        <p14:creationId xmlns:p14="http://schemas.microsoft.com/office/powerpoint/2010/main" val="2382867434"/>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56C9387-CE7B-7B45-A262-C6A9F8C8584C}" type="slidenum">
              <a:rPr lang="en-US"/>
              <a:pPr/>
              <a:t>‹#›</a:t>
            </a:fld>
            <a:endParaRPr lang="en-US"/>
          </a:p>
        </p:txBody>
      </p:sp>
    </p:spTree>
    <p:extLst>
      <p:ext uri="{BB962C8B-B14F-4D97-AF65-F5344CB8AC3E}">
        <p14:creationId xmlns:p14="http://schemas.microsoft.com/office/powerpoint/2010/main" val="1236791259"/>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58AF5DE-EAB8-D74F-90D7-1F7234F4C91E}" type="slidenum">
              <a:rPr lang="en-US"/>
              <a:pPr/>
              <a:t>‹#›</a:t>
            </a:fld>
            <a:endParaRPr lang="en-US"/>
          </a:p>
        </p:txBody>
      </p:sp>
    </p:spTree>
    <p:extLst>
      <p:ext uri="{BB962C8B-B14F-4D97-AF65-F5344CB8AC3E}">
        <p14:creationId xmlns:p14="http://schemas.microsoft.com/office/powerpoint/2010/main" val="611080215"/>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436309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F67240C-B336-9249-9630-5D6BA8CC7E86}" type="slidenum">
              <a:rPr lang="en-US"/>
              <a:pPr/>
              <a:t>‹#›</a:t>
            </a:fld>
            <a:endParaRPr lang="en-US"/>
          </a:p>
        </p:txBody>
      </p:sp>
    </p:spTree>
    <p:extLst>
      <p:ext uri="{BB962C8B-B14F-4D97-AF65-F5344CB8AC3E}">
        <p14:creationId xmlns:p14="http://schemas.microsoft.com/office/powerpoint/2010/main" val="4215679035"/>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FC264E8-9380-304F-9803-CE9E73638723}" type="slidenum">
              <a:rPr lang="en-US"/>
              <a:pPr/>
              <a:t>‹#›</a:t>
            </a:fld>
            <a:endParaRPr lang="en-US"/>
          </a:p>
        </p:txBody>
      </p:sp>
    </p:spTree>
    <p:extLst>
      <p:ext uri="{BB962C8B-B14F-4D97-AF65-F5344CB8AC3E}">
        <p14:creationId xmlns:p14="http://schemas.microsoft.com/office/powerpoint/2010/main" val="2092681410"/>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3D7B053-C178-3848-ACCC-2BFC0FF33A21}" type="slidenum">
              <a:rPr lang="en-US"/>
              <a:pPr/>
              <a:t>‹#›</a:t>
            </a:fld>
            <a:endParaRPr lang="en-US"/>
          </a:p>
        </p:txBody>
      </p:sp>
    </p:spTree>
    <p:extLst>
      <p:ext uri="{BB962C8B-B14F-4D97-AF65-F5344CB8AC3E}">
        <p14:creationId xmlns:p14="http://schemas.microsoft.com/office/powerpoint/2010/main" val="1448999034"/>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8FDC983B-F40F-0E43-B355-6FE31EC9F82B}" type="slidenum">
              <a:rPr lang="en-US"/>
              <a:pPr/>
              <a:t>‹#›</a:t>
            </a:fld>
            <a:endParaRPr lang="en-US"/>
          </a:p>
        </p:txBody>
      </p:sp>
    </p:spTree>
    <p:extLst>
      <p:ext uri="{BB962C8B-B14F-4D97-AF65-F5344CB8AC3E}">
        <p14:creationId xmlns:p14="http://schemas.microsoft.com/office/powerpoint/2010/main" val="498464416"/>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AE80A6C4-7DD2-7F44-BE14-1795A5DFA8C4}" type="slidenum">
              <a:rPr lang="en-US"/>
              <a:pPr/>
              <a:t>‹#›</a:t>
            </a:fld>
            <a:endParaRPr lang="en-US"/>
          </a:p>
        </p:txBody>
      </p:sp>
    </p:spTree>
    <p:extLst>
      <p:ext uri="{BB962C8B-B14F-4D97-AF65-F5344CB8AC3E}">
        <p14:creationId xmlns:p14="http://schemas.microsoft.com/office/powerpoint/2010/main" val="1885821515"/>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872DB85-94C4-C54F-8667-3E0881AC9CA2}" type="slidenum">
              <a:rPr lang="en-US"/>
              <a:pPr/>
              <a:t>‹#›</a:t>
            </a:fld>
            <a:endParaRPr lang="en-US"/>
          </a:p>
        </p:txBody>
      </p:sp>
    </p:spTree>
    <p:extLst>
      <p:ext uri="{BB962C8B-B14F-4D97-AF65-F5344CB8AC3E}">
        <p14:creationId xmlns:p14="http://schemas.microsoft.com/office/powerpoint/2010/main" val="1677264168"/>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428A4AC-C296-F446-A844-F073D7C66FE9}" type="slidenum">
              <a:rPr lang="en-US"/>
              <a:pPr/>
              <a:t>‹#›</a:t>
            </a:fld>
            <a:endParaRPr lang="en-US"/>
          </a:p>
        </p:txBody>
      </p:sp>
    </p:spTree>
    <p:extLst>
      <p:ext uri="{BB962C8B-B14F-4D97-AF65-F5344CB8AC3E}">
        <p14:creationId xmlns:p14="http://schemas.microsoft.com/office/powerpoint/2010/main" val="635413755"/>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4FBD6D9-6F98-004A-9360-4D222721260B}" type="slidenum">
              <a:rPr lang="en-US"/>
              <a:pPr/>
              <a:t>‹#›</a:t>
            </a:fld>
            <a:endParaRPr lang="en-US"/>
          </a:p>
        </p:txBody>
      </p:sp>
    </p:spTree>
    <p:extLst>
      <p:ext uri="{BB962C8B-B14F-4D97-AF65-F5344CB8AC3E}">
        <p14:creationId xmlns:p14="http://schemas.microsoft.com/office/powerpoint/2010/main" val="1997037235"/>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5F8997A-DDC9-C643-805E-97FB54DB83F4}" type="slidenum">
              <a:rPr lang="en-US"/>
              <a:pPr/>
              <a:t>‹#›</a:t>
            </a:fld>
            <a:endParaRPr lang="en-US"/>
          </a:p>
        </p:txBody>
      </p:sp>
    </p:spTree>
    <p:extLst>
      <p:ext uri="{BB962C8B-B14F-4D97-AF65-F5344CB8AC3E}">
        <p14:creationId xmlns:p14="http://schemas.microsoft.com/office/powerpoint/2010/main" val="510738755"/>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67248C27-449A-A54B-9A7C-89A0638B53BD}" type="slidenum">
              <a:rPr lang="en-US"/>
              <a:pPr/>
              <a:t>‹#›</a:t>
            </a:fld>
            <a:endParaRPr lang="en-US"/>
          </a:p>
        </p:txBody>
      </p:sp>
    </p:spTree>
    <p:extLst>
      <p:ext uri="{BB962C8B-B14F-4D97-AF65-F5344CB8AC3E}">
        <p14:creationId xmlns:p14="http://schemas.microsoft.com/office/powerpoint/2010/main" val="1041060322"/>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38271691"/>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CD5FDFD-CA8F-A544-806D-55D9840DAB17}" type="slidenum">
              <a:rPr lang="en-US"/>
              <a:pPr/>
              <a:t>‹#›</a:t>
            </a:fld>
            <a:endParaRPr lang="en-US"/>
          </a:p>
        </p:txBody>
      </p:sp>
    </p:spTree>
    <p:extLst>
      <p:ext uri="{BB962C8B-B14F-4D97-AF65-F5344CB8AC3E}">
        <p14:creationId xmlns:p14="http://schemas.microsoft.com/office/powerpoint/2010/main" val="3533448929"/>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14B647FD-04B5-2C4D-A2FD-2DBB50BFCB6C}" type="slidenum">
              <a:rPr lang="en-US"/>
              <a:pPr/>
              <a:t>‹#›</a:t>
            </a:fld>
            <a:endParaRPr lang="en-US"/>
          </a:p>
        </p:txBody>
      </p:sp>
    </p:spTree>
    <p:extLst>
      <p:ext uri="{BB962C8B-B14F-4D97-AF65-F5344CB8AC3E}">
        <p14:creationId xmlns:p14="http://schemas.microsoft.com/office/powerpoint/2010/main" val="3770136280"/>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393031"/>
            <a:ext cx="3625453"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ECC535A-772E-2B49-9EAE-3B0AC9535B80}" type="slidenum">
              <a:rPr lang="en-US"/>
              <a:pPr/>
              <a:t>‹#›</a:t>
            </a:fld>
            <a:endParaRPr lang="en-US"/>
          </a:p>
        </p:txBody>
      </p:sp>
    </p:spTree>
    <p:extLst>
      <p:ext uri="{BB962C8B-B14F-4D97-AF65-F5344CB8AC3E}">
        <p14:creationId xmlns:p14="http://schemas.microsoft.com/office/powerpoint/2010/main" val="129645505"/>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089AAC3-F186-C44E-86D9-8E1ED539AB28}" type="slidenum">
              <a:rPr lang="en-US"/>
              <a:pPr/>
              <a:t>‹#›</a:t>
            </a:fld>
            <a:endParaRPr lang="en-US"/>
          </a:p>
        </p:txBody>
      </p:sp>
    </p:spTree>
    <p:extLst>
      <p:ext uri="{BB962C8B-B14F-4D97-AF65-F5344CB8AC3E}">
        <p14:creationId xmlns:p14="http://schemas.microsoft.com/office/powerpoint/2010/main" val="353966314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7C810BE3-8F80-1743-8F9D-149A6BFEB415}" type="slidenum">
              <a:rPr lang="en-US"/>
              <a:pPr/>
              <a:t>‹#›</a:t>
            </a:fld>
            <a:endParaRPr lang="en-US"/>
          </a:p>
        </p:txBody>
      </p:sp>
    </p:spTree>
    <p:extLst>
      <p:ext uri="{BB962C8B-B14F-4D97-AF65-F5344CB8AC3E}">
        <p14:creationId xmlns:p14="http://schemas.microsoft.com/office/powerpoint/2010/main" val="330621829"/>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16EB076-A151-0440-8B7D-576FCB8E1DE1}" type="slidenum">
              <a:rPr lang="en-US"/>
              <a:pPr/>
              <a:t>‹#›</a:t>
            </a:fld>
            <a:endParaRPr lang="en-US"/>
          </a:p>
        </p:txBody>
      </p:sp>
    </p:spTree>
    <p:extLst>
      <p:ext uri="{BB962C8B-B14F-4D97-AF65-F5344CB8AC3E}">
        <p14:creationId xmlns:p14="http://schemas.microsoft.com/office/powerpoint/2010/main" val="2073896159"/>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F239C64-22C2-5945-A7B2-F87197D81AB9}" type="slidenum">
              <a:rPr lang="en-US"/>
              <a:pPr/>
              <a:t>‹#›</a:t>
            </a:fld>
            <a:endParaRPr lang="en-US"/>
          </a:p>
        </p:txBody>
      </p:sp>
    </p:spTree>
    <p:extLst>
      <p:ext uri="{BB962C8B-B14F-4D97-AF65-F5344CB8AC3E}">
        <p14:creationId xmlns:p14="http://schemas.microsoft.com/office/powerpoint/2010/main" val="2101701175"/>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8BEE097-04D4-774D-AB93-C4D25788C71E}" type="slidenum">
              <a:rPr lang="en-US"/>
              <a:pPr/>
              <a:t>‹#›</a:t>
            </a:fld>
            <a:endParaRPr lang="en-US"/>
          </a:p>
        </p:txBody>
      </p:sp>
    </p:spTree>
    <p:extLst>
      <p:ext uri="{BB962C8B-B14F-4D97-AF65-F5344CB8AC3E}">
        <p14:creationId xmlns:p14="http://schemas.microsoft.com/office/powerpoint/2010/main" val="219904453"/>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8EEF5DE-2FC7-1940-9E3D-A007EF0A61EB}" type="slidenum">
              <a:rPr lang="en-US"/>
              <a:pPr/>
              <a:t>‹#›</a:t>
            </a:fld>
            <a:endParaRPr lang="en-US"/>
          </a:p>
        </p:txBody>
      </p:sp>
    </p:spTree>
    <p:extLst>
      <p:ext uri="{BB962C8B-B14F-4D97-AF65-F5344CB8AC3E}">
        <p14:creationId xmlns:p14="http://schemas.microsoft.com/office/powerpoint/2010/main" val="3650033265"/>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3885A35-CF8B-204A-80E3-07305C07A2DA}" type="slidenum">
              <a:rPr lang="en-US"/>
              <a:pPr/>
              <a:t>‹#›</a:t>
            </a:fld>
            <a:endParaRPr lang="en-US"/>
          </a:p>
        </p:txBody>
      </p:sp>
    </p:spTree>
    <p:extLst>
      <p:ext uri="{BB962C8B-B14F-4D97-AF65-F5344CB8AC3E}">
        <p14:creationId xmlns:p14="http://schemas.microsoft.com/office/powerpoint/2010/main" val="1668853756"/>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649052"/>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a:prstGeom prst="rect">
            <a:avLst/>
          </a:prstGeom>
        </p:spPr>
        <p:txBody>
          <a:bodyPr vert="horz" lIns="64291" tIns="32146" rIns="64291" bIns="32146"/>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23230711"/>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47"/>
            <a:ext cx="8228707" cy="4525119"/>
          </a:xfrm>
          <a:prstGeom prst="rect">
            <a:avLst/>
          </a:prstGeom>
        </p:spPr>
        <p:txBody>
          <a:bodyPr vert="horz"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8758816"/>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91" tIns="32146" rIns="64291" bIns="32146"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1251296474"/>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7"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2662119"/>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2236186"/>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9103573"/>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410633"/>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a:prstGeom prst="rect">
            <a:avLst/>
          </a:prstGeom>
        </p:spPr>
        <p:txBody>
          <a:bodyPr vert="horz" lIns="64291" tIns="32146" rIns="64291" bIns="32146"/>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435019273"/>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a:prstGeom prst="rect">
            <a:avLst/>
          </a:prstGeom>
        </p:spPr>
        <p:txBody>
          <a:bodyPr vert="horz" lIns="64291" tIns="32146" rIns="64291" bIns="32146"/>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257740400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8228707" cy="4525119"/>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772418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3350488053"/>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600647"/>
            <a:ext cx="2057176" cy="452511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6064374" cy="4525119"/>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5247962"/>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91" tIns="32146" rIns="64291" bIns="32146"/>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63054825"/>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8979932"/>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a:prstGeom prst="rect">
            <a:avLst/>
          </a:prstGeom>
        </p:spPr>
        <p:txBody>
          <a:bodyPr vert="horz" lIns="64291" tIns="32146" rIns="64291" bIns="32146"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2524141585"/>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p>
            <a:r>
              <a:rPr lang="en-US" smtClean="0"/>
              <a:t>Click to edit Master title style</a:t>
            </a:r>
            <a:endParaRPr lang="en-US"/>
          </a:p>
        </p:txBody>
      </p:sp>
      <p:sp>
        <p:nvSpPr>
          <p:cNvPr id="3" name="Content Placeholder 2"/>
          <p:cNvSpPr>
            <a:spLocks noGrp="1"/>
          </p:cNvSpPr>
          <p:nvPr>
            <p:ph sz="half" idx="1"/>
          </p:nvPr>
        </p:nvSpPr>
        <p:spPr>
          <a:xfrm>
            <a:off x="892969" y="892969"/>
            <a:ext cx="3625453" cy="5072063"/>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892969"/>
            <a:ext cx="3625453" cy="5072063"/>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1700110"/>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0445790"/>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p>
            <a:r>
              <a:rPr lang="en-US" smtClean="0"/>
              <a:t>Click to edit Master title style</a:t>
            </a:r>
            <a:endParaRPr lang="en-US"/>
          </a:p>
        </p:txBody>
      </p:sp>
    </p:spTree>
    <p:extLst>
      <p:ext uri="{BB962C8B-B14F-4D97-AF65-F5344CB8AC3E}">
        <p14:creationId xmlns:p14="http://schemas.microsoft.com/office/powerpoint/2010/main" val="681147724"/>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631620"/>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a:prstGeom prst="rect">
            <a:avLst/>
          </a:prstGeom>
        </p:spPr>
        <p:txBody>
          <a:bodyPr vert="horz" lIns="64291" tIns="32146" rIns="64291" bIns="32146"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3385340936"/>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a:prstGeom prst="rect">
            <a:avLst/>
          </a:prstGeom>
        </p:spPr>
        <p:txBody>
          <a:bodyPr vert="horz" lIns="64291" tIns="32146" rIns="64291" bIns="32146"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509865547"/>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216478977"/>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634571"/>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690443"/>
          </a:xfrm>
          <a:prstGeom prst="rect">
            <a:avLst/>
          </a:prstGeom>
        </p:spPr>
        <p:txBody>
          <a:bodyPr vert="eaVert" lIns="64291" tIns="32146" rIns="64291" bIns="32146"/>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569044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7016859"/>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a:prstGeom prst="rect">
            <a:avLst/>
          </a:prstGeom>
        </p:spPr>
        <p:txBody>
          <a:bodyPr vert="horz" lIns="64291" tIns="32146" rIns="64291" bIns="32146"/>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30175661"/>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47"/>
            <a:ext cx="8228707" cy="4525119"/>
          </a:xfrm>
          <a:prstGeom prst="rect">
            <a:avLst/>
          </a:prstGeom>
        </p:spPr>
        <p:txBody>
          <a:bodyPr vert="horz"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9563866"/>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91" tIns="32146" rIns="64291" bIns="32146"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2210463392"/>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7"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8692515"/>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0735851"/>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20254273"/>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768928"/>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a:prstGeom prst="rect">
            <a:avLst/>
          </a:prstGeom>
        </p:spPr>
        <p:txBody>
          <a:bodyPr vert="horz" lIns="64291" tIns="32146" rIns="64291" bIns="32146"/>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160274776"/>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theme" Target="../theme/theme10.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1.xml"/><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theme" Target="../theme/theme12.xml"/><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theme" Target="../theme/theme13.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theme" Target="../theme/theme14.xml"/><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8.xml"/><Relationship Id="rId12" Type="http://schemas.openxmlformats.org/officeDocument/2006/relationships/theme" Target="../theme/theme15.xml"/><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 Id="rId9" Type="http://schemas.openxmlformats.org/officeDocument/2006/relationships/slideLayout" Target="../slideLayouts/slideLayout166.xml"/><Relationship Id="rId10"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9.xml"/><Relationship Id="rId12" Type="http://schemas.openxmlformats.org/officeDocument/2006/relationships/theme" Target="../theme/theme16.xml"/><Relationship Id="rId1" Type="http://schemas.openxmlformats.org/officeDocument/2006/relationships/slideLayout" Target="../slideLayouts/slideLayout169.xml"/><Relationship Id="rId2" Type="http://schemas.openxmlformats.org/officeDocument/2006/relationships/slideLayout" Target="../slideLayouts/slideLayout170.xml"/><Relationship Id="rId3" Type="http://schemas.openxmlformats.org/officeDocument/2006/relationships/slideLayout" Target="../slideLayouts/slideLayout171.xml"/><Relationship Id="rId4" Type="http://schemas.openxmlformats.org/officeDocument/2006/relationships/slideLayout" Target="../slideLayouts/slideLayout172.xml"/><Relationship Id="rId5" Type="http://schemas.openxmlformats.org/officeDocument/2006/relationships/slideLayout" Target="../slideLayouts/slideLayout173.xml"/><Relationship Id="rId6" Type="http://schemas.openxmlformats.org/officeDocument/2006/relationships/slideLayout" Target="../slideLayouts/slideLayout174.xml"/><Relationship Id="rId7" Type="http://schemas.openxmlformats.org/officeDocument/2006/relationships/slideLayout" Target="../slideLayouts/slideLayout175.xml"/><Relationship Id="rId8" Type="http://schemas.openxmlformats.org/officeDocument/2006/relationships/slideLayout" Target="../slideLayouts/slideLayout176.xml"/><Relationship Id="rId9" Type="http://schemas.openxmlformats.org/officeDocument/2006/relationships/slideLayout" Target="../slideLayouts/slideLayout177.xml"/><Relationship Id="rId10"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0.xml"/><Relationship Id="rId12" Type="http://schemas.openxmlformats.org/officeDocument/2006/relationships/theme" Target="../theme/theme17.xml"/><Relationship Id="rId1" Type="http://schemas.openxmlformats.org/officeDocument/2006/relationships/slideLayout" Target="../slideLayouts/slideLayout180.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1.xml"/><Relationship Id="rId12" Type="http://schemas.openxmlformats.org/officeDocument/2006/relationships/theme" Target="../theme/theme18.xml"/><Relationship Id="rId1" Type="http://schemas.openxmlformats.org/officeDocument/2006/relationships/slideLayout" Target="../slideLayouts/slideLayout191.xml"/><Relationship Id="rId2" Type="http://schemas.openxmlformats.org/officeDocument/2006/relationships/slideLayout" Target="../slideLayouts/slideLayout192.xml"/><Relationship Id="rId3" Type="http://schemas.openxmlformats.org/officeDocument/2006/relationships/slideLayout" Target="../slideLayouts/slideLayout193.xml"/><Relationship Id="rId4" Type="http://schemas.openxmlformats.org/officeDocument/2006/relationships/slideLayout" Target="../slideLayouts/slideLayout194.xml"/><Relationship Id="rId5" Type="http://schemas.openxmlformats.org/officeDocument/2006/relationships/slideLayout" Target="../slideLayouts/slideLayout195.xml"/><Relationship Id="rId6" Type="http://schemas.openxmlformats.org/officeDocument/2006/relationships/slideLayout" Target="../slideLayouts/slideLayout196.xml"/><Relationship Id="rId7" Type="http://schemas.openxmlformats.org/officeDocument/2006/relationships/slideLayout" Target="../slideLayouts/slideLayout197.xml"/><Relationship Id="rId8" Type="http://schemas.openxmlformats.org/officeDocument/2006/relationships/slideLayout" Target="../slideLayouts/slideLayout198.xml"/><Relationship Id="rId9" Type="http://schemas.openxmlformats.org/officeDocument/2006/relationships/slideLayout" Target="../slideLayouts/slideLayout199.xml"/><Relationship Id="rId10"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2.xml"/><Relationship Id="rId12" Type="http://schemas.openxmlformats.org/officeDocument/2006/relationships/theme" Target="../theme/theme19.xml"/><Relationship Id="rId1" Type="http://schemas.openxmlformats.org/officeDocument/2006/relationships/slideLayout" Target="../slideLayouts/slideLayout202.xml"/><Relationship Id="rId2" Type="http://schemas.openxmlformats.org/officeDocument/2006/relationships/slideLayout" Target="../slideLayouts/slideLayout203.xml"/><Relationship Id="rId3" Type="http://schemas.openxmlformats.org/officeDocument/2006/relationships/slideLayout" Target="../slideLayouts/slideLayout204.xml"/><Relationship Id="rId4" Type="http://schemas.openxmlformats.org/officeDocument/2006/relationships/slideLayout" Target="../slideLayouts/slideLayout205.xml"/><Relationship Id="rId5" Type="http://schemas.openxmlformats.org/officeDocument/2006/relationships/slideLayout" Target="../slideLayouts/slideLayout206.xml"/><Relationship Id="rId6" Type="http://schemas.openxmlformats.org/officeDocument/2006/relationships/slideLayout" Target="../slideLayouts/slideLayout207.xml"/><Relationship Id="rId7" Type="http://schemas.openxmlformats.org/officeDocument/2006/relationships/slideLayout" Target="../slideLayouts/slideLayout208.xml"/><Relationship Id="rId8" Type="http://schemas.openxmlformats.org/officeDocument/2006/relationships/slideLayout" Target="../slideLayouts/slideLayout209.xml"/><Relationship Id="rId9" Type="http://schemas.openxmlformats.org/officeDocument/2006/relationships/slideLayout" Target="../slideLayouts/slideLayout210.xml"/><Relationship Id="rId10"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3.xml"/><Relationship Id="rId12" Type="http://schemas.openxmlformats.org/officeDocument/2006/relationships/theme" Target="../theme/theme20.xml"/><Relationship Id="rId1" Type="http://schemas.openxmlformats.org/officeDocument/2006/relationships/slideLayout" Target="../slideLayouts/slideLayout213.xml"/><Relationship Id="rId2" Type="http://schemas.openxmlformats.org/officeDocument/2006/relationships/slideLayout" Target="../slideLayouts/slideLayout214.xml"/><Relationship Id="rId3" Type="http://schemas.openxmlformats.org/officeDocument/2006/relationships/slideLayout" Target="../slideLayouts/slideLayout215.xml"/><Relationship Id="rId4" Type="http://schemas.openxmlformats.org/officeDocument/2006/relationships/slideLayout" Target="../slideLayouts/slideLayout216.xml"/><Relationship Id="rId5" Type="http://schemas.openxmlformats.org/officeDocument/2006/relationships/slideLayout" Target="../slideLayouts/slideLayout217.xml"/><Relationship Id="rId6" Type="http://schemas.openxmlformats.org/officeDocument/2006/relationships/slideLayout" Target="../slideLayouts/slideLayout218.xml"/><Relationship Id="rId7" Type="http://schemas.openxmlformats.org/officeDocument/2006/relationships/slideLayout" Target="../slideLayouts/slideLayout219.xml"/><Relationship Id="rId8" Type="http://schemas.openxmlformats.org/officeDocument/2006/relationships/slideLayout" Target="../slideLayouts/slideLayout220.xml"/><Relationship Id="rId9" Type="http://schemas.openxmlformats.org/officeDocument/2006/relationships/slideLayout" Target="../slideLayouts/slideLayout221.xml"/><Relationship Id="rId10"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4.xml"/><Relationship Id="rId12" Type="http://schemas.openxmlformats.org/officeDocument/2006/relationships/theme" Target="../theme/theme21.xml"/><Relationship Id="rId1" Type="http://schemas.openxmlformats.org/officeDocument/2006/relationships/slideLayout" Target="../slideLayouts/slideLayout224.xml"/><Relationship Id="rId2" Type="http://schemas.openxmlformats.org/officeDocument/2006/relationships/slideLayout" Target="../slideLayouts/slideLayout225.xml"/><Relationship Id="rId3" Type="http://schemas.openxmlformats.org/officeDocument/2006/relationships/slideLayout" Target="../slideLayouts/slideLayout226.xml"/><Relationship Id="rId4" Type="http://schemas.openxmlformats.org/officeDocument/2006/relationships/slideLayout" Target="../slideLayouts/slideLayout227.xml"/><Relationship Id="rId5" Type="http://schemas.openxmlformats.org/officeDocument/2006/relationships/slideLayout" Target="../slideLayouts/slideLayout228.xml"/><Relationship Id="rId6" Type="http://schemas.openxmlformats.org/officeDocument/2006/relationships/slideLayout" Target="../slideLayouts/slideLayout229.xml"/><Relationship Id="rId7" Type="http://schemas.openxmlformats.org/officeDocument/2006/relationships/slideLayout" Target="../slideLayouts/slideLayout230.xml"/><Relationship Id="rId8" Type="http://schemas.openxmlformats.org/officeDocument/2006/relationships/slideLayout" Target="../slideLayouts/slideLayout231.xml"/><Relationship Id="rId9" Type="http://schemas.openxmlformats.org/officeDocument/2006/relationships/slideLayout" Target="../slideLayouts/slideLayout232.xml"/><Relationship Id="rId10"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5.xml"/><Relationship Id="rId12" Type="http://schemas.openxmlformats.org/officeDocument/2006/relationships/theme" Target="../theme/theme22.xml"/><Relationship Id="rId1" Type="http://schemas.openxmlformats.org/officeDocument/2006/relationships/slideLayout" Target="../slideLayouts/slideLayout235.xml"/><Relationship Id="rId2" Type="http://schemas.openxmlformats.org/officeDocument/2006/relationships/slideLayout" Target="../slideLayouts/slideLayout236.xml"/><Relationship Id="rId3" Type="http://schemas.openxmlformats.org/officeDocument/2006/relationships/slideLayout" Target="../slideLayouts/slideLayout237.xml"/><Relationship Id="rId4" Type="http://schemas.openxmlformats.org/officeDocument/2006/relationships/slideLayout" Target="../slideLayouts/slideLayout238.xml"/><Relationship Id="rId5" Type="http://schemas.openxmlformats.org/officeDocument/2006/relationships/slideLayout" Target="../slideLayouts/slideLayout239.xml"/><Relationship Id="rId6" Type="http://schemas.openxmlformats.org/officeDocument/2006/relationships/slideLayout" Target="../slideLayouts/slideLayout240.xml"/><Relationship Id="rId7" Type="http://schemas.openxmlformats.org/officeDocument/2006/relationships/slideLayout" Target="../slideLayouts/slideLayout241.xml"/><Relationship Id="rId8" Type="http://schemas.openxmlformats.org/officeDocument/2006/relationships/slideLayout" Target="../slideLayouts/slideLayout242.xml"/><Relationship Id="rId9" Type="http://schemas.openxmlformats.org/officeDocument/2006/relationships/slideLayout" Target="../slideLayouts/slideLayout243.xml"/><Relationship Id="rId10"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6.xml"/><Relationship Id="rId12" Type="http://schemas.openxmlformats.org/officeDocument/2006/relationships/theme" Target="../theme/theme23.xml"/><Relationship Id="rId1" Type="http://schemas.openxmlformats.org/officeDocument/2006/relationships/slideLayout" Target="../slideLayouts/slideLayout246.xml"/><Relationship Id="rId2" Type="http://schemas.openxmlformats.org/officeDocument/2006/relationships/slideLayout" Target="../slideLayouts/slideLayout247.xml"/><Relationship Id="rId3" Type="http://schemas.openxmlformats.org/officeDocument/2006/relationships/slideLayout" Target="../slideLayouts/slideLayout248.xml"/><Relationship Id="rId4" Type="http://schemas.openxmlformats.org/officeDocument/2006/relationships/slideLayout" Target="../slideLayouts/slideLayout249.xml"/><Relationship Id="rId5" Type="http://schemas.openxmlformats.org/officeDocument/2006/relationships/slideLayout" Target="../slideLayouts/slideLayout250.xml"/><Relationship Id="rId6" Type="http://schemas.openxmlformats.org/officeDocument/2006/relationships/slideLayout" Target="../slideLayouts/slideLayout251.xml"/><Relationship Id="rId7" Type="http://schemas.openxmlformats.org/officeDocument/2006/relationships/slideLayout" Target="../slideLayouts/slideLayout252.xml"/><Relationship Id="rId8" Type="http://schemas.openxmlformats.org/officeDocument/2006/relationships/slideLayout" Target="../slideLayouts/slideLayout253.xml"/><Relationship Id="rId9" Type="http://schemas.openxmlformats.org/officeDocument/2006/relationships/slideLayout" Target="../slideLayouts/slideLayout254.xml"/><Relationship Id="rId10"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7.xml"/><Relationship Id="rId12" Type="http://schemas.openxmlformats.org/officeDocument/2006/relationships/theme" Target="../theme/theme24.xml"/><Relationship Id="rId1" Type="http://schemas.openxmlformats.org/officeDocument/2006/relationships/slideLayout" Target="../slideLayouts/slideLayout257.xml"/><Relationship Id="rId2" Type="http://schemas.openxmlformats.org/officeDocument/2006/relationships/slideLayout" Target="../slideLayouts/slideLayout258.xml"/><Relationship Id="rId3" Type="http://schemas.openxmlformats.org/officeDocument/2006/relationships/slideLayout" Target="../slideLayouts/slideLayout259.xml"/><Relationship Id="rId4" Type="http://schemas.openxmlformats.org/officeDocument/2006/relationships/slideLayout" Target="../slideLayouts/slideLayout260.xml"/><Relationship Id="rId5" Type="http://schemas.openxmlformats.org/officeDocument/2006/relationships/slideLayout" Target="../slideLayouts/slideLayout261.xml"/><Relationship Id="rId6" Type="http://schemas.openxmlformats.org/officeDocument/2006/relationships/slideLayout" Target="../slideLayouts/slideLayout262.xml"/><Relationship Id="rId7" Type="http://schemas.openxmlformats.org/officeDocument/2006/relationships/slideLayout" Target="../slideLayouts/slideLayout263.xml"/><Relationship Id="rId8" Type="http://schemas.openxmlformats.org/officeDocument/2006/relationships/slideLayout" Target="../slideLayouts/slideLayout264.xml"/><Relationship Id="rId9" Type="http://schemas.openxmlformats.org/officeDocument/2006/relationships/slideLayout" Target="../slideLayouts/slideLayout265.xml"/><Relationship Id="rId10"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8.xml"/><Relationship Id="rId12" Type="http://schemas.openxmlformats.org/officeDocument/2006/relationships/theme" Target="../theme/theme25.xml"/><Relationship Id="rId1" Type="http://schemas.openxmlformats.org/officeDocument/2006/relationships/slideLayout" Target="../slideLayouts/slideLayout268.xml"/><Relationship Id="rId2" Type="http://schemas.openxmlformats.org/officeDocument/2006/relationships/slideLayout" Target="../slideLayouts/slideLayout269.xml"/><Relationship Id="rId3" Type="http://schemas.openxmlformats.org/officeDocument/2006/relationships/slideLayout" Target="../slideLayouts/slideLayout270.xml"/><Relationship Id="rId4" Type="http://schemas.openxmlformats.org/officeDocument/2006/relationships/slideLayout" Target="../slideLayouts/slideLayout271.xml"/><Relationship Id="rId5" Type="http://schemas.openxmlformats.org/officeDocument/2006/relationships/slideLayout" Target="../slideLayouts/slideLayout272.xml"/><Relationship Id="rId6" Type="http://schemas.openxmlformats.org/officeDocument/2006/relationships/slideLayout" Target="../slideLayouts/slideLayout273.xml"/><Relationship Id="rId7" Type="http://schemas.openxmlformats.org/officeDocument/2006/relationships/slideLayout" Target="../slideLayouts/slideLayout274.xml"/><Relationship Id="rId8" Type="http://schemas.openxmlformats.org/officeDocument/2006/relationships/slideLayout" Target="../slideLayouts/slideLayout275.xml"/><Relationship Id="rId9" Type="http://schemas.openxmlformats.org/officeDocument/2006/relationships/slideLayout" Target="../slideLayouts/slideLayout276.xml"/><Relationship Id="rId10" Type="http://schemas.openxmlformats.org/officeDocument/2006/relationships/slideLayout" Target="../slideLayouts/slideLayout277.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9.xml"/><Relationship Id="rId12" Type="http://schemas.openxmlformats.org/officeDocument/2006/relationships/theme" Target="../theme/theme26.xml"/><Relationship Id="rId1" Type="http://schemas.openxmlformats.org/officeDocument/2006/relationships/slideLayout" Target="../slideLayouts/slideLayout279.xml"/><Relationship Id="rId2" Type="http://schemas.openxmlformats.org/officeDocument/2006/relationships/slideLayout" Target="../slideLayouts/slideLayout280.xml"/><Relationship Id="rId3" Type="http://schemas.openxmlformats.org/officeDocument/2006/relationships/slideLayout" Target="../slideLayouts/slideLayout281.xml"/><Relationship Id="rId4" Type="http://schemas.openxmlformats.org/officeDocument/2006/relationships/slideLayout" Target="../slideLayouts/slideLayout282.xml"/><Relationship Id="rId5" Type="http://schemas.openxmlformats.org/officeDocument/2006/relationships/slideLayout" Target="../slideLayouts/slideLayout283.xml"/><Relationship Id="rId6" Type="http://schemas.openxmlformats.org/officeDocument/2006/relationships/slideLayout" Target="../slideLayouts/slideLayout284.xml"/><Relationship Id="rId7" Type="http://schemas.openxmlformats.org/officeDocument/2006/relationships/slideLayout" Target="../slideLayouts/slideLayout285.xml"/><Relationship Id="rId8" Type="http://schemas.openxmlformats.org/officeDocument/2006/relationships/slideLayout" Target="../slideLayouts/slideLayout286.xml"/><Relationship Id="rId9" Type="http://schemas.openxmlformats.org/officeDocument/2006/relationships/slideLayout" Target="../slideLayouts/slideLayout287.xml"/><Relationship Id="rId10" Type="http://schemas.openxmlformats.org/officeDocument/2006/relationships/slideLayout" Target="../slideLayouts/slideLayout288.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300.xml"/><Relationship Id="rId12" Type="http://schemas.openxmlformats.org/officeDocument/2006/relationships/theme" Target="../theme/theme27.xml"/><Relationship Id="rId1" Type="http://schemas.openxmlformats.org/officeDocument/2006/relationships/slideLayout" Target="../slideLayouts/slideLayout290.xml"/><Relationship Id="rId2" Type="http://schemas.openxmlformats.org/officeDocument/2006/relationships/slideLayout" Target="../slideLayouts/slideLayout291.xml"/><Relationship Id="rId3" Type="http://schemas.openxmlformats.org/officeDocument/2006/relationships/slideLayout" Target="../slideLayouts/slideLayout292.xml"/><Relationship Id="rId4" Type="http://schemas.openxmlformats.org/officeDocument/2006/relationships/slideLayout" Target="../slideLayouts/slideLayout293.xml"/><Relationship Id="rId5" Type="http://schemas.openxmlformats.org/officeDocument/2006/relationships/slideLayout" Target="../slideLayouts/slideLayout294.xml"/><Relationship Id="rId6" Type="http://schemas.openxmlformats.org/officeDocument/2006/relationships/slideLayout" Target="../slideLayouts/slideLayout295.xml"/><Relationship Id="rId7" Type="http://schemas.openxmlformats.org/officeDocument/2006/relationships/slideLayout" Target="../slideLayouts/slideLayout296.xml"/><Relationship Id="rId8" Type="http://schemas.openxmlformats.org/officeDocument/2006/relationships/slideLayout" Target="../slideLayouts/slideLayout297.xml"/><Relationship Id="rId9" Type="http://schemas.openxmlformats.org/officeDocument/2006/relationships/slideLayout" Target="../slideLayouts/slideLayout298.xml"/><Relationship Id="rId10" Type="http://schemas.openxmlformats.org/officeDocument/2006/relationships/slideLayout" Target="../slideLayouts/slideLayout29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7.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8.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theme" Target="../theme/theme9.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892969" y="294679"/>
            <a:ext cx="7358063" cy="785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10242" name="Rectangle 2"/>
          <p:cNvSpPr>
            <a:spLocks/>
          </p:cNvSpPr>
          <p:nvPr/>
        </p:nvSpPr>
        <p:spPr bwMode="auto">
          <a:xfrm>
            <a:off x="97111" y="6539195"/>
            <a:ext cx="205704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1300">
                <a:solidFill>
                  <a:srgbClr val="999999"/>
                </a:solidFill>
                <a:ea typeface="ＭＳ Ｐゴシック" charset="0"/>
                <a:cs typeface="Gill Sans" charset="0"/>
              </a:rPr>
              <a:t>LWTL: Desktop Fan Overview</a:t>
            </a:r>
          </a:p>
        </p:txBody>
      </p:sp>
      <p:sp>
        <p:nvSpPr>
          <p:cNvPr id="10243" name="Text Box 3"/>
          <p:cNvSpPr txBox="1">
            <a:spLocks noGrp="1" noChangeArrowheads="1"/>
          </p:cNvSpPr>
          <p:nvPr>
            <p:ph type="sldNum" sz="quarter" idx="4"/>
          </p:nvPr>
        </p:nvSpPr>
        <p:spPr bwMode="auto">
          <a:xfrm>
            <a:off x="8688586" y="6509742"/>
            <a:ext cx="241102" cy="258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91" tIns="32146" rIns="64291" bIns="32146" numCol="1" anchor="t" anchorCtr="0" compatLnSpc="1">
            <a:prstTxWarp prst="textNoShape">
              <a:avLst/>
            </a:prstTxWarp>
          </a:bodyPr>
          <a:lstStyle>
            <a:lvl1pPr algn="ctr">
              <a:defRPr sz="1300">
                <a:solidFill>
                  <a:srgbClr val="999999"/>
                </a:solidFill>
                <a:latin typeface="+mn-lt"/>
                <a:ea typeface="ＭＳ Ｐゴシック" charset="0"/>
                <a:cs typeface="Gill Sans"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F8C91D9E-C9AD-F244-9667-3D83FF48B6F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ransition xmlns:p14="http://schemas.microsoft.com/office/powerpoint/2010/main"/>
  <p:hf hdr="0" ftr="0" dt="0"/>
  <p:txStyles>
    <p:titleStyle>
      <a:lvl1pPr algn="ctr" rtl="0" fontAlgn="base">
        <a:spcBef>
          <a:spcPct val="0"/>
        </a:spcBef>
        <a:spcAft>
          <a:spcPct val="0"/>
        </a:spcAft>
        <a:defRPr sz="3100">
          <a:solidFill>
            <a:schemeClr val="tx1"/>
          </a:solidFill>
          <a:latin typeface="+mj-lt"/>
          <a:ea typeface="+mj-ea"/>
          <a:cs typeface="+mj-cs"/>
          <a:sym typeface="Gill Sans" charset="0"/>
        </a:defRPr>
      </a:lvl1pPr>
      <a:lvl2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892969" y="5179219"/>
            <a:ext cx="7358063" cy="1196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body" idx="1"/>
          </p:nvPr>
        </p:nvSpPr>
        <p:spPr bwMode="auto">
          <a:xfrm>
            <a:off x="446484" y="3366492"/>
            <a:ext cx="4125516"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2290" name="Rectangle 2"/>
          <p:cNvSpPr>
            <a:spLocks noGrp="1" noChangeArrowheads="1"/>
          </p:cNvSpPr>
          <p:nvPr>
            <p:ph type="title"/>
          </p:nvPr>
        </p:nvSpPr>
        <p:spPr bwMode="auto">
          <a:xfrm>
            <a:off x="446484" y="991195"/>
            <a:ext cx="4125516"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ransition xmlns:p14="http://schemas.microsoft.com/office/powerpoint/2010/main"/>
  <p:txStyles>
    <p:titleStyle>
      <a:lvl1pPr algn="ctr" rtl="0" fontAlgn="base">
        <a:spcBef>
          <a:spcPct val="0"/>
        </a:spcBef>
        <a:spcAft>
          <a:spcPct val="0"/>
        </a:spcAft>
        <a:defRPr sz="4900">
          <a:solidFill>
            <a:schemeClr val="tx1"/>
          </a:solidFill>
          <a:latin typeface="+mj-lt"/>
          <a:ea typeface="+mj-ea"/>
          <a:cs typeface="+mj-cs"/>
          <a:sym typeface="Gill Sans" charset="0"/>
        </a:defRPr>
      </a:lvl1pPr>
      <a:lvl2pPr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400">
          <a:solidFill>
            <a:schemeClr val="tx1"/>
          </a:solidFill>
          <a:latin typeface="+mn-lt"/>
          <a:ea typeface="+mn-ea"/>
          <a:cs typeface="+mn-cs"/>
          <a:sym typeface="Gill Sans" charset="0"/>
        </a:defRPr>
      </a:lvl1pPr>
      <a:lvl2pPr algn="ctr" rtl="0" fontAlgn="base">
        <a:spcBef>
          <a:spcPct val="0"/>
        </a:spcBef>
        <a:spcAft>
          <a:spcPct val="0"/>
        </a:spcAft>
        <a:defRPr sz="2400">
          <a:solidFill>
            <a:schemeClr val="tx1"/>
          </a:solidFill>
          <a:latin typeface="+mn-lt"/>
          <a:ea typeface="+mn-ea"/>
          <a:cs typeface="+mn-cs"/>
          <a:sym typeface="Gill Sans" charset="0"/>
        </a:defRPr>
      </a:lvl2pPr>
      <a:lvl3pPr algn="ctr" rtl="0" fontAlgn="base">
        <a:spcBef>
          <a:spcPct val="0"/>
        </a:spcBef>
        <a:spcAft>
          <a:spcPct val="0"/>
        </a:spcAft>
        <a:defRPr sz="2400">
          <a:solidFill>
            <a:schemeClr val="tx1"/>
          </a:solidFill>
          <a:latin typeface="+mn-lt"/>
          <a:ea typeface="+mn-ea"/>
          <a:cs typeface="+mn-cs"/>
          <a:sym typeface="Gill Sans" charset="0"/>
        </a:defRPr>
      </a:lvl3pPr>
      <a:lvl4pPr algn="ctr" rtl="0" fontAlgn="base">
        <a:spcBef>
          <a:spcPct val="0"/>
        </a:spcBef>
        <a:spcAft>
          <a:spcPct val="0"/>
        </a:spcAft>
        <a:defRPr sz="2400">
          <a:solidFill>
            <a:schemeClr val="tx1"/>
          </a:solidFill>
          <a:latin typeface="+mn-lt"/>
          <a:ea typeface="+mn-ea"/>
          <a:cs typeface="+mn-cs"/>
          <a:sym typeface="Gill Sans" charset="0"/>
        </a:defRPr>
      </a:lvl4pPr>
      <a:lvl5pPr algn="ctr" rtl="0" fontAlgn="base">
        <a:spcBef>
          <a:spcPct val="0"/>
        </a:spcBef>
        <a:spcAft>
          <a:spcPct val="0"/>
        </a:spcAft>
        <a:defRPr sz="2400">
          <a:solidFill>
            <a:schemeClr val="tx1"/>
          </a:solidFill>
          <a:latin typeface="+mn-lt"/>
          <a:ea typeface="+mn-ea"/>
          <a:cs typeface="+mn-cs"/>
          <a:sym typeface="Gill Sans" charset="0"/>
        </a:defRPr>
      </a:lvl5pPr>
      <a:lvl6pPr marL="321457" algn="ctr" rtl="0" fontAlgn="base">
        <a:spcBef>
          <a:spcPct val="0"/>
        </a:spcBef>
        <a:spcAft>
          <a:spcPct val="0"/>
        </a:spcAft>
        <a:defRPr sz="2400">
          <a:solidFill>
            <a:schemeClr val="tx1"/>
          </a:solidFill>
          <a:latin typeface="+mn-lt"/>
          <a:ea typeface="+mn-ea"/>
          <a:cs typeface="+mn-cs"/>
          <a:sym typeface="Gill Sans" charset="0"/>
        </a:defRPr>
      </a:lvl6pPr>
      <a:lvl7pPr marL="642915" algn="ctr" rtl="0" fontAlgn="base">
        <a:spcBef>
          <a:spcPct val="0"/>
        </a:spcBef>
        <a:spcAft>
          <a:spcPct val="0"/>
        </a:spcAft>
        <a:defRPr sz="2400">
          <a:solidFill>
            <a:schemeClr val="tx1"/>
          </a:solidFill>
          <a:latin typeface="+mn-lt"/>
          <a:ea typeface="+mn-ea"/>
          <a:cs typeface="+mn-cs"/>
          <a:sym typeface="Gill Sans" charset="0"/>
        </a:defRPr>
      </a:lvl7pPr>
      <a:lvl8pPr marL="964372" algn="ctr" rtl="0" fontAlgn="base">
        <a:spcBef>
          <a:spcPct val="0"/>
        </a:spcBef>
        <a:spcAft>
          <a:spcPct val="0"/>
        </a:spcAft>
        <a:defRPr sz="2400">
          <a:solidFill>
            <a:schemeClr val="tx1"/>
          </a:solidFill>
          <a:latin typeface="+mn-lt"/>
          <a:ea typeface="+mn-ea"/>
          <a:cs typeface="+mn-cs"/>
          <a:sym typeface="Gill Sans" charset="0"/>
        </a:defRPr>
      </a:lvl8pPr>
      <a:lvl9pPr marL="1285829" algn="ctr" rtl="0" fontAlgn="base">
        <a:spcBef>
          <a:spcPct val="0"/>
        </a:spcBef>
        <a:spcAft>
          <a:spcPct val="0"/>
        </a:spcAft>
        <a:defRPr sz="24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body" idx="1"/>
          </p:nvPr>
        </p:nvSpPr>
        <p:spPr bwMode="auto">
          <a:xfrm>
            <a:off x="446484" y="3366492"/>
            <a:ext cx="4125516"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3314" name="Rectangle 2"/>
          <p:cNvSpPr>
            <a:spLocks noGrp="1" noChangeArrowheads="1"/>
          </p:cNvSpPr>
          <p:nvPr>
            <p:ph type="title"/>
          </p:nvPr>
        </p:nvSpPr>
        <p:spPr bwMode="auto">
          <a:xfrm>
            <a:off x="446484" y="991195"/>
            <a:ext cx="4125516"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ransition xmlns:p14="http://schemas.microsoft.com/office/powerpoint/2010/main"/>
  <p:txStyles>
    <p:titleStyle>
      <a:lvl1pPr algn="ctr" rtl="0" fontAlgn="base">
        <a:spcBef>
          <a:spcPct val="0"/>
        </a:spcBef>
        <a:spcAft>
          <a:spcPct val="0"/>
        </a:spcAft>
        <a:defRPr sz="4900">
          <a:solidFill>
            <a:schemeClr val="tx1"/>
          </a:solidFill>
          <a:latin typeface="+mj-lt"/>
          <a:ea typeface="+mj-ea"/>
          <a:cs typeface="+mj-cs"/>
          <a:sym typeface="Gill Sans" charset="0"/>
        </a:defRPr>
      </a:lvl1pPr>
      <a:lvl2pPr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400">
          <a:solidFill>
            <a:schemeClr val="tx1"/>
          </a:solidFill>
          <a:latin typeface="+mn-lt"/>
          <a:ea typeface="+mn-ea"/>
          <a:cs typeface="+mn-cs"/>
          <a:sym typeface="Gill Sans" charset="0"/>
        </a:defRPr>
      </a:lvl1pPr>
      <a:lvl2pPr algn="ctr" rtl="0" fontAlgn="base">
        <a:spcBef>
          <a:spcPct val="0"/>
        </a:spcBef>
        <a:spcAft>
          <a:spcPct val="0"/>
        </a:spcAft>
        <a:defRPr sz="2400">
          <a:solidFill>
            <a:schemeClr val="tx1"/>
          </a:solidFill>
          <a:latin typeface="+mn-lt"/>
          <a:ea typeface="+mn-ea"/>
          <a:cs typeface="+mn-cs"/>
          <a:sym typeface="Gill Sans" charset="0"/>
        </a:defRPr>
      </a:lvl2pPr>
      <a:lvl3pPr algn="ctr" rtl="0" fontAlgn="base">
        <a:spcBef>
          <a:spcPct val="0"/>
        </a:spcBef>
        <a:spcAft>
          <a:spcPct val="0"/>
        </a:spcAft>
        <a:defRPr sz="2400">
          <a:solidFill>
            <a:schemeClr val="tx1"/>
          </a:solidFill>
          <a:latin typeface="+mn-lt"/>
          <a:ea typeface="+mn-ea"/>
          <a:cs typeface="+mn-cs"/>
          <a:sym typeface="Gill Sans" charset="0"/>
        </a:defRPr>
      </a:lvl3pPr>
      <a:lvl4pPr algn="ctr" rtl="0" fontAlgn="base">
        <a:spcBef>
          <a:spcPct val="0"/>
        </a:spcBef>
        <a:spcAft>
          <a:spcPct val="0"/>
        </a:spcAft>
        <a:defRPr sz="2400">
          <a:solidFill>
            <a:schemeClr val="tx1"/>
          </a:solidFill>
          <a:latin typeface="+mn-lt"/>
          <a:ea typeface="+mn-ea"/>
          <a:cs typeface="+mn-cs"/>
          <a:sym typeface="Gill Sans" charset="0"/>
        </a:defRPr>
      </a:lvl4pPr>
      <a:lvl5pPr algn="ctr" rtl="0" fontAlgn="base">
        <a:spcBef>
          <a:spcPct val="0"/>
        </a:spcBef>
        <a:spcAft>
          <a:spcPct val="0"/>
        </a:spcAft>
        <a:defRPr sz="2400">
          <a:solidFill>
            <a:schemeClr val="tx1"/>
          </a:solidFill>
          <a:latin typeface="+mn-lt"/>
          <a:ea typeface="+mn-ea"/>
          <a:cs typeface="+mn-cs"/>
          <a:sym typeface="Gill Sans" charset="0"/>
        </a:defRPr>
      </a:lvl5pPr>
      <a:lvl6pPr marL="321457" algn="ctr" rtl="0" fontAlgn="base">
        <a:spcBef>
          <a:spcPct val="0"/>
        </a:spcBef>
        <a:spcAft>
          <a:spcPct val="0"/>
        </a:spcAft>
        <a:defRPr sz="2400">
          <a:solidFill>
            <a:schemeClr val="tx1"/>
          </a:solidFill>
          <a:latin typeface="+mn-lt"/>
          <a:ea typeface="+mn-ea"/>
          <a:cs typeface="+mn-cs"/>
          <a:sym typeface="Gill Sans" charset="0"/>
        </a:defRPr>
      </a:lvl6pPr>
      <a:lvl7pPr marL="642915" algn="ctr" rtl="0" fontAlgn="base">
        <a:spcBef>
          <a:spcPct val="0"/>
        </a:spcBef>
        <a:spcAft>
          <a:spcPct val="0"/>
        </a:spcAft>
        <a:defRPr sz="2400">
          <a:solidFill>
            <a:schemeClr val="tx1"/>
          </a:solidFill>
          <a:latin typeface="+mn-lt"/>
          <a:ea typeface="+mn-ea"/>
          <a:cs typeface="+mn-cs"/>
          <a:sym typeface="Gill Sans" charset="0"/>
        </a:defRPr>
      </a:lvl7pPr>
      <a:lvl8pPr marL="964372" algn="ctr" rtl="0" fontAlgn="base">
        <a:spcBef>
          <a:spcPct val="0"/>
        </a:spcBef>
        <a:spcAft>
          <a:spcPct val="0"/>
        </a:spcAft>
        <a:defRPr sz="2400">
          <a:solidFill>
            <a:schemeClr val="tx1"/>
          </a:solidFill>
          <a:latin typeface="+mn-lt"/>
          <a:ea typeface="+mn-ea"/>
          <a:cs typeface="+mn-cs"/>
          <a:sym typeface="Gill Sans" charset="0"/>
        </a:defRPr>
      </a:lvl8pPr>
      <a:lvl9pPr marL="1285829" algn="ctr" rtl="0" fontAlgn="base">
        <a:spcBef>
          <a:spcPct val="0"/>
        </a:spcBef>
        <a:spcAft>
          <a:spcPct val="0"/>
        </a:spcAft>
        <a:defRPr sz="24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892969" y="178594"/>
            <a:ext cx="7358063" cy="9644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14338" name="Rectangle 2"/>
          <p:cNvSpPr>
            <a:spLocks/>
          </p:cNvSpPr>
          <p:nvPr/>
        </p:nvSpPr>
        <p:spPr bwMode="auto">
          <a:xfrm>
            <a:off x="97111" y="6539195"/>
            <a:ext cx="205704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1300">
                <a:solidFill>
                  <a:srgbClr val="999999"/>
                </a:solidFill>
                <a:ea typeface="ＭＳ Ｐゴシック" charset="0"/>
                <a:cs typeface="Gill Sans" charset="0"/>
              </a:rPr>
              <a:t>LWTL: Desktop Fan Overview</a:t>
            </a:r>
          </a:p>
        </p:txBody>
      </p:sp>
      <p:sp>
        <p:nvSpPr>
          <p:cNvPr id="14339" name="Text Box 3"/>
          <p:cNvSpPr txBox="1">
            <a:spLocks noGrp="1" noChangeArrowheads="1"/>
          </p:cNvSpPr>
          <p:nvPr>
            <p:ph type="sldNum" sz="quarter" idx="4"/>
          </p:nvPr>
        </p:nvSpPr>
        <p:spPr bwMode="auto">
          <a:xfrm>
            <a:off x="8795742" y="6509742"/>
            <a:ext cx="241102" cy="258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91" tIns="32146" rIns="64291" bIns="32146" numCol="1" anchor="t" anchorCtr="0" compatLnSpc="1">
            <a:prstTxWarp prst="textNoShape">
              <a:avLst/>
            </a:prstTxWarp>
          </a:bodyPr>
          <a:lstStyle>
            <a:lvl1pPr algn="ctr">
              <a:defRPr sz="1300">
                <a:solidFill>
                  <a:srgbClr val="999999"/>
                </a:solidFill>
                <a:latin typeface="+mn-lt"/>
                <a:ea typeface="ＭＳ Ｐゴシック" charset="0"/>
                <a:cs typeface="Gill Sans"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0ED31BB2-3AAD-3044-9BB0-BD471239C00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ransition xmlns:p14="http://schemas.microsoft.com/office/powerpoint/2010/main"/>
  <p:hf hdr="0" ftr="0" dt="0"/>
  <p:txStyles>
    <p:titleStyle>
      <a:lvl1pPr algn="ctr" rtl="0" fontAlgn="base">
        <a:spcBef>
          <a:spcPct val="0"/>
        </a:spcBef>
        <a:spcAft>
          <a:spcPct val="0"/>
        </a:spcAft>
        <a:defRPr sz="3400">
          <a:solidFill>
            <a:schemeClr val="tx1"/>
          </a:solidFill>
          <a:latin typeface="+mj-lt"/>
          <a:ea typeface="+mj-ea"/>
          <a:cs typeface="+mj-cs"/>
          <a:sym typeface="Gill Sans" charset="0"/>
        </a:defRPr>
      </a:lvl1pPr>
      <a:lvl2pPr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9pPr>
    </p:titleStyle>
    <p:bodyStyle>
      <a:lvl1pPr marL="625056"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37584"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50112"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62640"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75168"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96625"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8082"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9540"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60997"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5056"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37584"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50112"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62640"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75168"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96625"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8082"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9540"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60997"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892969" y="178594"/>
            <a:ext cx="7358063"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16386" name="Rectangle 2"/>
          <p:cNvSpPr>
            <a:spLocks noGrp="1" noChangeArrowheads="1"/>
          </p:cNvSpPr>
          <p:nvPr>
            <p:ph type="body" idx="1"/>
          </p:nvPr>
        </p:nvSpPr>
        <p:spPr bwMode="auto">
          <a:xfrm>
            <a:off x="892969" y="1946672"/>
            <a:ext cx="3545086"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534646"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1pPr>
      <a:lvl2pPr marL="847174"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2pPr>
      <a:lvl3pPr marL="1159702"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3pPr>
      <a:lvl4pPr marL="1472230"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4pPr>
      <a:lvl5pPr marL="1784758"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5pPr>
      <a:lvl6pPr marL="2106216"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6pPr>
      <a:lvl7pPr marL="2427673"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7pPr>
      <a:lvl8pPr marL="2749130"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8pPr>
      <a:lvl9pPr marL="3070587"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892969" y="178594"/>
            <a:ext cx="7358063"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17410" name="Rectangle 2"/>
          <p:cNvSpPr>
            <a:spLocks noGrp="1" noChangeArrowheads="1"/>
          </p:cNvSpPr>
          <p:nvPr>
            <p:ph type="body" idx="1"/>
          </p:nvPr>
        </p:nvSpPr>
        <p:spPr bwMode="auto">
          <a:xfrm>
            <a:off x="892969" y="1946672"/>
            <a:ext cx="7358063"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3"/>
          <p:cNvSpPr>
            <a:spLocks/>
          </p:cNvSpPr>
          <p:nvPr/>
        </p:nvSpPr>
        <p:spPr bwMode="auto">
          <a:xfrm>
            <a:off x="97111" y="6539195"/>
            <a:ext cx="205704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1300">
                <a:solidFill>
                  <a:srgbClr val="999999"/>
                </a:solidFill>
                <a:ea typeface="ＭＳ Ｐゴシック" charset="0"/>
                <a:cs typeface="Gill Sans" charset="0"/>
              </a:rPr>
              <a:t>LWTL: Desktop Fan Overview</a:t>
            </a:r>
          </a:p>
        </p:txBody>
      </p:sp>
      <p:sp>
        <p:nvSpPr>
          <p:cNvPr id="17412" name="Text Box 4"/>
          <p:cNvSpPr txBox="1">
            <a:spLocks noGrp="1" noChangeArrowheads="1"/>
          </p:cNvSpPr>
          <p:nvPr>
            <p:ph type="sldNum" sz="quarter" idx="4"/>
          </p:nvPr>
        </p:nvSpPr>
        <p:spPr bwMode="auto">
          <a:xfrm>
            <a:off x="8831461" y="6509742"/>
            <a:ext cx="241102" cy="258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91" tIns="32146" rIns="64291" bIns="32146" numCol="1" anchor="t" anchorCtr="0" compatLnSpc="1">
            <a:prstTxWarp prst="textNoShape">
              <a:avLst/>
            </a:prstTxWarp>
          </a:bodyPr>
          <a:lstStyle>
            <a:lvl1pPr algn="ctr">
              <a:defRPr sz="1300">
                <a:solidFill>
                  <a:srgbClr val="999999"/>
                </a:solidFill>
                <a:latin typeface="+mn-lt"/>
                <a:ea typeface="ＭＳ Ｐゴシック" charset="0"/>
                <a:cs typeface="Gill Sans"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FFCFD3C7-CA69-C244-8B9B-9C2D2214B6B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ransition xmlns:p14="http://schemas.microsoft.com/office/powerpoint/2010/main"/>
  <p:hf hdr="0" ftr="0" dt="0"/>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534646"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1pPr>
      <a:lvl2pPr marL="847174"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2pPr>
      <a:lvl3pPr marL="1159702"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3pPr>
      <a:lvl4pPr marL="1472230"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4pPr>
      <a:lvl5pPr marL="1784758"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5pPr>
      <a:lvl6pPr marL="2106216"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6pPr>
      <a:lvl7pPr marL="2427673"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7pPr>
      <a:lvl8pPr marL="2749130"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8pPr>
      <a:lvl9pPr marL="3070587"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bwMode="auto">
          <a:xfrm>
            <a:off x="892969" y="178594"/>
            <a:ext cx="7358063"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18434" name="Rectangle 2"/>
          <p:cNvSpPr>
            <a:spLocks noGrp="1" noChangeArrowheads="1"/>
          </p:cNvSpPr>
          <p:nvPr>
            <p:ph type="body" idx="1"/>
          </p:nvPr>
        </p:nvSpPr>
        <p:spPr bwMode="auto">
          <a:xfrm>
            <a:off x="5464969" y="1946672"/>
            <a:ext cx="2786063"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534646"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1pPr>
      <a:lvl2pPr marL="847174"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2pPr>
      <a:lvl3pPr marL="1159702"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3pPr>
      <a:lvl4pPr marL="1472230"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4pPr>
      <a:lvl5pPr marL="1784758"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5pPr>
      <a:lvl6pPr marL="2106216"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6pPr>
      <a:lvl7pPr marL="2427673"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7pPr>
      <a:lvl8pPr marL="2749130"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8pPr>
      <a:lvl9pPr marL="3070587"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bwMode="auto">
          <a:xfrm>
            <a:off x="892969" y="178594"/>
            <a:ext cx="7358063"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19458" name="Rectangle 2"/>
          <p:cNvSpPr>
            <a:spLocks noGrp="1" noChangeArrowheads="1"/>
          </p:cNvSpPr>
          <p:nvPr>
            <p:ph type="body" idx="1"/>
          </p:nvPr>
        </p:nvSpPr>
        <p:spPr bwMode="auto">
          <a:xfrm>
            <a:off x="892969" y="1946672"/>
            <a:ext cx="3545086"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534646"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1pPr>
      <a:lvl2pPr marL="847174"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2pPr>
      <a:lvl3pPr marL="1159702"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3pPr>
      <a:lvl4pPr marL="1472230"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4pPr>
      <a:lvl5pPr marL="1784758"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5pPr>
      <a:lvl6pPr marL="2106216"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6pPr>
      <a:lvl7pPr marL="2427673"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7pPr>
      <a:lvl8pPr marL="2749130"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8pPr>
      <a:lvl9pPr marL="3070587" indent="-347130"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2969" y="178594"/>
            <a:ext cx="7358063"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892969" y="1393031"/>
            <a:ext cx="7358063"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51" name="Rectangle 3"/>
          <p:cNvSpPr>
            <a:spLocks/>
          </p:cNvSpPr>
          <p:nvPr/>
        </p:nvSpPr>
        <p:spPr bwMode="auto">
          <a:xfrm>
            <a:off x="97111" y="6539195"/>
            <a:ext cx="233030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1300" dirty="0">
                <a:solidFill>
                  <a:srgbClr val="999999"/>
                </a:solidFill>
                <a:ea typeface="ＭＳ Ｐゴシック" charset="0"/>
                <a:cs typeface="Gill Sans" charset="0"/>
              </a:rPr>
              <a:t>LWTL: </a:t>
            </a:r>
            <a:r>
              <a:rPr lang="en-US" sz="1300" dirty="0" smtClean="0">
                <a:solidFill>
                  <a:srgbClr val="999999"/>
                </a:solidFill>
                <a:ea typeface="ＭＳ Ｐゴシック" charset="0"/>
                <a:cs typeface="Gill Sans" charset="0"/>
              </a:rPr>
              <a:t>Fish Tank Project </a:t>
            </a:r>
            <a:r>
              <a:rPr lang="en-US" sz="1300" dirty="0">
                <a:solidFill>
                  <a:srgbClr val="999999"/>
                </a:solidFill>
                <a:ea typeface="ＭＳ Ｐゴシック" charset="0"/>
                <a:cs typeface="Gill Sans" charset="0"/>
              </a:rPr>
              <a:t>Overview</a:t>
            </a:r>
          </a:p>
        </p:txBody>
      </p:sp>
      <p:sp>
        <p:nvSpPr>
          <p:cNvPr id="2052" name="Text Box 4"/>
          <p:cNvSpPr txBox="1">
            <a:spLocks noGrp="1" noChangeArrowheads="1"/>
          </p:cNvSpPr>
          <p:nvPr>
            <p:ph type="sldNum" sz="quarter" idx="4"/>
          </p:nvPr>
        </p:nvSpPr>
        <p:spPr bwMode="auto">
          <a:xfrm>
            <a:off x="8822531" y="6509742"/>
            <a:ext cx="241102" cy="258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91" tIns="32146" rIns="64291" bIns="32146" numCol="1" anchor="t" anchorCtr="0" compatLnSpc="1">
            <a:prstTxWarp prst="textNoShape">
              <a:avLst/>
            </a:prstTxWarp>
          </a:bodyPr>
          <a:lstStyle>
            <a:lvl1pPr algn="ctr">
              <a:defRPr sz="1300">
                <a:solidFill>
                  <a:srgbClr val="999999"/>
                </a:solidFill>
                <a:latin typeface="+mn-lt"/>
                <a:ea typeface="ＭＳ Ｐゴシック" charset="0"/>
                <a:cs typeface="Gill Sans"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E96ED86A-7FE4-1545-9E3A-2C535A5ACC2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974" r:id="rId3"/>
    <p:sldLayoutId id="2147483972" r:id="rId4"/>
    <p:sldLayoutId id="2147483973"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transition xmlns:p14="http://schemas.microsoft.com/office/powerpoint/2010/main"/>
  <p:hf hdr="0" ftr="0" dt="0"/>
  <p:txStyles>
    <p:titleStyle>
      <a:lvl1pPr algn="ctr" rtl="0" fontAlgn="base">
        <a:spcBef>
          <a:spcPct val="0"/>
        </a:spcBef>
        <a:spcAft>
          <a:spcPct val="0"/>
        </a:spcAft>
        <a:defRPr sz="3100">
          <a:solidFill>
            <a:schemeClr val="tx1"/>
          </a:solidFill>
          <a:latin typeface="+mj-lt"/>
          <a:ea typeface="+mj-ea"/>
          <a:cs typeface="+mj-cs"/>
          <a:sym typeface="Gill Sans" charset="0"/>
        </a:defRPr>
      </a:lvl1pPr>
      <a:lvl2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9pPr>
    </p:titleStyle>
    <p:bodyStyle>
      <a:lvl1pPr algn="l" rtl="0" fontAlgn="base">
        <a:spcBef>
          <a:spcPts val="1125"/>
        </a:spcBef>
        <a:spcAft>
          <a:spcPct val="0"/>
        </a:spcAft>
        <a:defRPr sz="2500">
          <a:solidFill>
            <a:schemeClr val="tx1"/>
          </a:solidFill>
          <a:latin typeface="+mn-lt"/>
          <a:ea typeface="+mn-ea"/>
          <a:cs typeface="+mn-cs"/>
          <a:sym typeface="Gill Sans" charset="0"/>
        </a:defRPr>
      </a:lvl1pPr>
      <a:lvl2pPr marL="520136" indent="-252255" algn="l" rtl="0" fontAlgn="base">
        <a:spcBef>
          <a:spcPts val="492"/>
        </a:spcBef>
        <a:spcAft>
          <a:spcPct val="0"/>
        </a:spcAft>
        <a:buClr>
          <a:srgbClr val="008040"/>
        </a:buClr>
        <a:buSzPct val="68000"/>
        <a:buFont typeface="Zapf Dingbats" charset="0"/>
        <a:buChar char="❖"/>
        <a:defRPr sz="2000">
          <a:solidFill>
            <a:schemeClr val="tx1"/>
          </a:solidFill>
          <a:latin typeface="+mn-lt"/>
          <a:ea typeface="+mn-ea"/>
          <a:cs typeface="+mn-cs"/>
          <a:sym typeface="Gill Sans" charset="0"/>
        </a:defRPr>
      </a:lvl2pPr>
      <a:lvl3pPr marL="875078" indent="-253371" algn="l" rtl="0" fontAlgn="base">
        <a:spcBef>
          <a:spcPts val="422"/>
        </a:spcBef>
        <a:spcAft>
          <a:spcPct val="0"/>
        </a:spcAft>
        <a:buClr>
          <a:srgbClr val="000080"/>
        </a:buClr>
        <a:buSzPct val="100000"/>
        <a:buFont typeface="Lucida Grande" charset="0"/>
        <a:buChar char="‣"/>
        <a:defRPr sz="1700">
          <a:solidFill>
            <a:schemeClr val="tx1"/>
          </a:solidFill>
          <a:latin typeface="+mn-lt"/>
          <a:ea typeface="+mn-ea"/>
          <a:cs typeface="+mn-cs"/>
          <a:sym typeface="Gill Sans" charset="0"/>
        </a:defRPr>
      </a:lvl3pPr>
      <a:lvl4pPr marL="1128449" indent="-253371" algn="l" rtl="0" fontAlgn="base">
        <a:spcBef>
          <a:spcPts val="492"/>
        </a:spcBef>
        <a:spcAft>
          <a:spcPct val="0"/>
        </a:spcAft>
        <a:buClr>
          <a:srgbClr val="800000"/>
        </a:buClr>
        <a:buSzPct val="100000"/>
        <a:buFont typeface="Zapf Dingbats" charset="0"/>
        <a:buChar char="✴"/>
        <a:defRPr sz="1400">
          <a:solidFill>
            <a:schemeClr val="tx1"/>
          </a:solidFill>
          <a:latin typeface="+mn-lt"/>
          <a:ea typeface="+mn-ea"/>
          <a:cs typeface="+mn-cs"/>
          <a:sym typeface="Gill Sans" charset="0"/>
        </a:defRPr>
      </a:lvl4pPr>
      <a:lvl5pPr marL="1380704"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5pPr>
      <a:lvl6pPr marL="1702162"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6pPr>
      <a:lvl7pPr marL="2023619"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7pPr>
      <a:lvl8pPr marL="2345076"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8pPr>
      <a:lvl9pPr marL="2666533"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bwMode="auto">
          <a:xfrm>
            <a:off x="892969" y="178594"/>
            <a:ext cx="7358063"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20482" name="Rectangle 2"/>
          <p:cNvSpPr>
            <a:spLocks noGrp="1" noChangeArrowheads="1"/>
          </p:cNvSpPr>
          <p:nvPr>
            <p:ph type="body" idx="1"/>
          </p:nvPr>
        </p:nvSpPr>
        <p:spPr bwMode="auto">
          <a:xfrm>
            <a:off x="892969" y="1393031"/>
            <a:ext cx="7358063"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3"/>
          <p:cNvSpPr>
            <a:spLocks/>
          </p:cNvSpPr>
          <p:nvPr/>
        </p:nvSpPr>
        <p:spPr bwMode="auto">
          <a:xfrm>
            <a:off x="52462" y="6476687"/>
            <a:ext cx="224420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1300">
                <a:solidFill>
                  <a:srgbClr val="999999"/>
                </a:solidFill>
                <a:ea typeface="ＭＳ Ｐゴシック" charset="0"/>
                <a:cs typeface="Gill Sans" charset="0"/>
              </a:rPr>
              <a:t>Arduino Programming: EAS 199A</a:t>
            </a:r>
          </a:p>
        </p:txBody>
      </p:sp>
      <p:sp>
        <p:nvSpPr>
          <p:cNvPr id="20484" name="Text Box 4"/>
          <p:cNvSpPr txBox="1">
            <a:spLocks noGrp="1" noChangeArrowheads="1"/>
          </p:cNvSpPr>
          <p:nvPr>
            <p:ph type="sldNum" sz="quarter" idx="4"/>
          </p:nvPr>
        </p:nvSpPr>
        <p:spPr bwMode="auto">
          <a:xfrm>
            <a:off x="8822531" y="6447234"/>
            <a:ext cx="241102" cy="258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91" tIns="32146" rIns="64291" bIns="32146" numCol="1" anchor="t" anchorCtr="0" compatLnSpc="1">
            <a:prstTxWarp prst="textNoShape">
              <a:avLst/>
            </a:prstTxWarp>
          </a:bodyPr>
          <a:lstStyle>
            <a:lvl1pPr algn="ctr">
              <a:defRPr sz="1300">
                <a:solidFill>
                  <a:srgbClr val="999999"/>
                </a:solidFill>
                <a:latin typeface="+mn-lt"/>
                <a:ea typeface="ＭＳ Ｐゴシック" charset="0"/>
                <a:cs typeface="Gill Sans"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15356F1F-6A86-4B45-9FCB-F41A8AE244D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ransition xmlns:p14="http://schemas.microsoft.com/office/powerpoint/2010/main"/>
  <p:hf hdr="0" ftr="0" dt="0"/>
  <p:txStyles>
    <p:titleStyle>
      <a:lvl1pPr algn="ctr" rtl="0" fontAlgn="base">
        <a:spcBef>
          <a:spcPct val="0"/>
        </a:spcBef>
        <a:spcAft>
          <a:spcPct val="0"/>
        </a:spcAft>
        <a:defRPr sz="3100">
          <a:solidFill>
            <a:schemeClr val="tx1"/>
          </a:solidFill>
          <a:latin typeface="+mj-lt"/>
          <a:ea typeface="+mj-ea"/>
          <a:cs typeface="+mj-cs"/>
          <a:sym typeface="Gill Sans" charset="0"/>
        </a:defRPr>
      </a:lvl1pPr>
      <a:lvl2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9pPr>
    </p:titleStyle>
    <p:bodyStyle>
      <a:lvl1pPr marL="267881" indent="-253371" algn="l" rtl="0" fontAlgn="base">
        <a:spcBef>
          <a:spcPts val="562"/>
        </a:spcBef>
        <a:spcAft>
          <a:spcPct val="0"/>
        </a:spcAft>
        <a:buClr>
          <a:srgbClr val="000000"/>
        </a:buClr>
        <a:buSzPct val="100000"/>
        <a:buFont typeface="Gill Sans" charset="0"/>
        <a:buChar char="•"/>
        <a:defRPr sz="2200">
          <a:solidFill>
            <a:schemeClr val="tx1"/>
          </a:solidFill>
          <a:latin typeface="+mn-lt"/>
          <a:ea typeface="+mn-ea"/>
          <a:cs typeface="+mn-cs"/>
          <a:sym typeface="Gill Sans" charset="0"/>
        </a:defRPr>
      </a:lvl1pPr>
      <a:lvl2pPr marL="520136" indent="-252255" algn="l" rtl="0" fontAlgn="base">
        <a:spcBef>
          <a:spcPts val="492"/>
        </a:spcBef>
        <a:spcAft>
          <a:spcPct val="0"/>
        </a:spcAft>
        <a:buClr>
          <a:srgbClr val="008040"/>
        </a:buClr>
        <a:buSzPct val="68000"/>
        <a:buFont typeface="Zapf Dingbats" charset="0"/>
        <a:buChar char="❖"/>
        <a:defRPr sz="2000">
          <a:solidFill>
            <a:schemeClr val="tx1"/>
          </a:solidFill>
          <a:latin typeface="+mn-lt"/>
          <a:ea typeface="+mn-ea"/>
          <a:cs typeface="+mn-cs"/>
          <a:sym typeface="Gill Sans" charset="0"/>
        </a:defRPr>
      </a:lvl2pPr>
      <a:lvl3pPr marL="875078" indent="-253371" algn="l" rtl="0" fontAlgn="base">
        <a:spcBef>
          <a:spcPts val="422"/>
        </a:spcBef>
        <a:spcAft>
          <a:spcPct val="0"/>
        </a:spcAft>
        <a:buClr>
          <a:srgbClr val="000080"/>
        </a:buClr>
        <a:buSzPct val="100000"/>
        <a:buFont typeface="Lucida Grande" charset="0"/>
        <a:buChar char="‣"/>
        <a:defRPr sz="1700">
          <a:solidFill>
            <a:schemeClr val="tx1"/>
          </a:solidFill>
          <a:latin typeface="+mn-lt"/>
          <a:ea typeface="+mn-ea"/>
          <a:cs typeface="+mn-cs"/>
          <a:sym typeface="Gill Sans" charset="0"/>
        </a:defRPr>
      </a:lvl3pPr>
      <a:lvl4pPr marL="1128449" indent="-253371" algn="l" rtl="0" fontAlgn="base">
        <a:spcBef>
          <a:spcPts val="492"/>
        </a:spcBef>
        <a:spcAft>
          <a:spcPct val="0"/>
        </a:spcAft>
        <a:buClr>
          <a:srgbClr val="800000"/>
        </a:buClr>
        <a:buSzPct val="100000"/>
        <a:buFont typeface="Zapf Dingbats" charset="0"/>
        <a:buChar char="✴"/>
        <a:defRPr sz="1400">
          <a:solidFill>
            <a:schemeClr val="tx1"/>
          </a:solidFill>
          <a:latin typeface="+mn-lt"/>
          <a:ea typeface="+mn-ea"/>
          <a:cs typeface="+mn-cs"/>
          <a:sym typeface="Gill Sans" charset="0"/>
        </a:defRPr>
      </a:lvl4pPr>
      <a:lvl5pPr marL="1380704"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5pPr>
      <a:lvl6pPr marL="1702162"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6pPr>
      <a:lvl7pPr marL="2023619"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7pPr>
      <a:lvl8pPr marL="2345076"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8pPr>
      <a:lvl9pPr marL="2666533"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bwMode="auto">
          <a:xfrm>
            <a:off x="892969" y="178594"/>
            <a:ext cx="7358063" cy="9822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21506" name="Rectangle 2"/>
          <p:cNvSpPr>
            <a:spLocks noGrp="1" noChangeArrowheads="1"/>
          </p:cNvSpPr>
          <p:nvPr>
            <p:ph type="body" idx="1"/>
          </p:nvPr>
        </p:nvSpPr>
        <p:spPr bwMode="auto">
          <a:xfrm>
            <a:off x="892969" y="1303734"/>
            <a:ext cx="7358063" cy="46612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ransition xmlns:p14="http://schemas.microsoft.com/office/powerpoint/2010/main"/>
  <p:txStyles>
    <p:titleStyle>
      <a:lvl1pPr algn="ctr" rtl="0" fontAlgn="base">
        <a:spcBef>
          <a:spcPct val="0"/>
        </a:spcBef>
        <a:spcAft>
          <a:spcPct val="0"/>
        </a:spcAft>
        <a:defRPr sz="3400">
          <a:solidFill>
            <a:schemeClr val="tx1"/>
          </a:solidFill>
          <a:latin typeface="+mj-lt"/>
          <a:ea typeface="+mj-ea"/>
          <a:cs typeface="+mj-cs"/>
          <a:sym typeface="Gill Sans" charset="0"/>
        </a:defRPr>
      </a:lvl1pPr>
      <a:lvl2pPr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9pPr>
    </p:titleStyle>
    <p:bodyStyle>
      <a:lvl1pPr algn="l" rtl="0" fontAlgn="base">
        <a:spcBef>
          <a:spcPts val="633"/>
        </a:spcBef>
        <a:spcAft>
          <a:spcPct val="0"/>
        </a:spcAft>
        <a:defRPr sz="2500">
          <a:solidFill>
            <a:schemeClr val="tx1"/>
          </a:solidFill>
          <a:latin typeface="+mn-lt"/>
          <a:ea typeface="+mn-ea"/>
          <a:cs typeface="+mn-cs"/>
          <a:sym typeface="Gill Sans" charset="0"/>
        </a:defRPr>
      </a:lvl1pPr>
      <a:lvl2pPr marL="571480" indent="-354942" algn="l" rtl="0" fontAlgn="base">
        <a:spcBef>
          <a:spcPts val="633"/>
        </a:spcBef>
        <a:spcAft>
          <a:spcPct val="0"/>
        </a:spcAft>
        <a:buClr>
          <a:srgbClr val="408000"/>
        </a:buClr>
        <a:buSzPct val="75000"/>
        <a:buFont typeface="Zapf Dingbats" charset="0"/>
        <a:buChar char="❖"/>
        <a:defRPr sz="2500">
          <a:solidFill>
            <a:schemeClr val="tx1"/>
          </a:solidFill>
          <a:latin typeface="+mn-lt"/>
          <a:ea typeface="+mn-ea"/>
          <a:cs typeface="+mn-cs"/>
          <a:sym typeface="Gill Sans" charset="0"/>
        </a:defRPr>
      </a:lvl2pPr>
      <a:lvl3pPr marL="1214394" indent="-401822" algn="l" rtl="0" fontAlgn="base">
        <a:spcBef>
          <a:spcPts val="633"/>
        </a:spcBef>
        <a:spcAft>
          <a:spcPct val="0"/>
        </a:spcAft>
        <a:buClr>
          <a:srgbClr val="000000"/>
        </a:buClr>
        <a:buSzPct val="171000"/>
        <a:buFont typeface="Gill Sans" charset="0"/>
        <a:buChar char="•"/>
        <a:defRPr sz="2500">
          <a:solidFill>
            <a:schemeClr val="tx1"/>
          </a:solidFill>
          <a:latin typeface="+mn-lt"/>
          <a:ea typeface="+mn-ea"/>
          <a:cs typeface="+mn-cs"/>
          <a:sym typeface="Gill Sans" charset="0"/>
        </a:defRPr>
      </a:lvl3pPr>
      <a:lvl4pPr marL="1526922" indent="-401822" algn="l" rtl="0" fontAlgn="base">
        <a:spcBef>
          <a:spcPts val="633"/>
        </a:spcBef>
        <a:spcAft>
          <a:spcPct val="0"/>
        </a:spcAft>
        <a:buClr>
          <a:srgbClr val="000000"/>
        </a:buClr>
        <a:buSzPct val="171000"/>
        <a:buFont typeface="Gill Sans" charset="0"/>
        <a:buChar char="•"/>
        <a:defRPr sz="2500">
          <a:solidFill>
            <a:schemeClr val="tx1"/>
          </a:solidFill>
          <a:latin typeface="+mn-lt"/>
          <a:ea typeface="+mn-ea"/>
          <a:cs typeface="+mn-cs"/>
          <a:sym typeface="Gill Sans" charset="0"/>
        </a:defRPr>
      </a:lvl4pPr>
      <a:lvl5pPr marL="1839450" indent="-401822" algn="l" rtl="0" fontAlgn="base">
        <a:spcBef>
          <a:spcPts val="633"/>
        </a:spcBef>
        <a:spcAft>
          <a:spcPct val="0"/>
        </a:spcAft>
        <a:buClr>
          <a:srgbClr val="000000"/>
        </a:buClr>
        <a:buSzPct val="171000"/>
        <a:buFont typeface="Gill Sans" charset="0"/>
        <a:buChar char="•"/>
        <a:defRPr sz="2500">
          <a:solidFill>
            <a:schemeClr val="tx1"/>
          </a:solidFill>
          <a:latin typeface="+mn-lt"/>
          <a:ea typeface="+mn-ea"/>
          <a:cs typeface="+mn-cs"/>
          <a:sym typeface="Gill Sans" charset="0"/>
        </a:defRPr>
      </a:lvl5pPr>
      <a:lvl6pPr marL="2160908" indent="-401822" algn="l" rtl="0" fontAlgn="base">
        <a:spcBef>
          <a:spcPts val="633"/>
        </a:spcBef>
        <a:spcAft>
          <a:spcPct val="0"/>
        </a:spcAft>
        <a:buClr>
          <a:srgbClr val="000000"/>
        </a:buClr>
        <a:buSzPct val="171000"/>
        <a:buFont typeface="Gill Sans" charset="0"/>
        <a:buChar char="•"/>
        <a:defRPr sz="2500">
          <a:solidFill>
            <a:schemeClr val="tx1"/>
          </a:solidFill>
          <a:latin typeface="+mn-lt"/>
          <a:ea typeface="+mn-ea"/>
          <a:cs typeface="+mn-cs"/>
          <a:sym typeface="Gill Sans" charset="0"/>
        </a:defRPr>
      </a:lvl6pPr>
      <a:lvl7pPr marL="2482365" indent="-401822" algn="l" rtl="0" fontAlgn="base">
        <a:spcBef>
          <a:spcPts val="633"/>
        </a:spcBef>
        <a:spcAft>
          <a:spcPct val="0"/>
        </a:spcAft>
        <a:buClr>
          <a:srgbClr val="000000"/>
        </a:buClr>
        <a:buSzPct val="171000"/>
        <a:buFont typeface="Gill Sans" charset="0"/>
        <a:buChar char="•"/>
        <a:defRPr sz="2500">
          <a:solidFill>
            <a:schemeClr val="tx1"/>
          </a:solidFill>
          <a:latin typeface="+mn-lt"/>
          <a:ea typeface="+mn-ea"/>
          <a:cs typeface="+mn-cs"/>
          <a:sym typeface="Gill Sans" charset="0"/>
        </a:defRPr>
      </a:lvl7pPr>
      <a:lvl8pPr marL="2803822" indent="-401822" algn="l" rtl="0" fontAlgn="base">
        <a:spcBef>
          <a:spcPts val="633"/>
        </a:spcBef>
        <a:spcAft>
          <a:spcPct val="0"/>
        </a:spcAft>
        <a:buClr>
          <a:srgbClr val="000000"/>
        </a:buClr>
        <a:buSzPct val="171000"/>
        <a:buFont typeface="Gill Sans" charset="0"/>
        <a:buChar char="•"/>
        <a:defRPr sz="2500">
          <a:solidFill>
            <a:schemeClr val="tx1"/>
          </a:solidFill>
          <a:latin typeface="+mn-lt"/>
          <a:ea typeface="+mn-ea"/>
          <a:cs typeface="+mn-cs"/>
          <a:sym typeface="Gill Sans" charset="0"/>
        </a:defRPr>
      </a:lvl8pPr>
      <a:lvl9pPr marL="3125280" indent="-401822" algn="l" rtl="0" fontAlgn="base">
        <a:spcBef>
          <a:spcPts val="633"/>
        </a:spcBef>
        <a:spcAft>
          <a:spcPct val="0"/>
        </a:spcAft>
        <a:buClr>
          <a:srgbClr val="000000"/>
        </a:buClr>
        <a:buSzPct val="171000"/>
        <a:buFont typeface="Gill Sans" charset="0"/>
        <a:buChar char="•"/>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bwMode="auto">
          <a:xfrm>
            <a:off x="892969" y="178594"/>
            <a:ext cx="7358063"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22530" name="Rectangle 2"/>
          <p:cNvSpPr>
            <a:spLocks noGrp="1" noChangeArrowheads="1"/>
          </p:cNvSpPr>
          <p:nvPr>
            <p:ph type="body" idx="1"/>
          </p:nvPr>
        </p:nvSpPr>
        <p:spPr bwMode="auto">
          <a:xfrm>
            <a:off x="892969" y="1393031"/>
            <a:ext cx="7358063"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2531" name="Rectangle 3"/>
          <p:cNvSpPr>
            <a:spLocks/>
          </p:cNvSpPr>
          <p:nvPr/>
        </p:nvSpPr>
        <p:spPr bwMode="auto">
          <a:xfrm>
            <a:off x="88181" y="6548125"/>
            <a:ext cx="270586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1300">
                <a:solidFill>
                  <a:srgbClr val="999999"/>
                </a:solidFill>
                <a:ea typeface="ＭＳ Ｐゴシック" charset="0"/>
                <a:cs typeface="Gill Sans" charset="0"/>
              </a:rPr>
              <a:t>Arduino Programming Part 3: EAS 199A</a:t>
            </a:r>
          </a:p>
        </p:txBody>
      </p:sp>
      <p:sp>
        <p:nvSpPr>
          <p:cNvPr id="22532" name="Text Box 4"/>
          <p:cNvSpPr txBox="1">
            <a:spLocks noGrp="1" noChangeArrowheads="1"/>
          </p:cNvSpPr>
          <p:nvPr>
            <p:ph type="sldNum" sz="quarter" idx="4"/>
          </p:nvPr>
        </p:nvSpPr>
        <p:spPr bwMode="auto">
          <a:xfrm>
            <a:off x="8822531" y="6509742"/>
            <a:ext cx="241102" cy="258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91" tIns="32146" rIns="64291" bIns="32146" numCol="1" anchor="t" anchorCtr="0" compatLnSpc="1">
            <a:prstTxWarp prst="textNoShape">
              <a:avLst/>
            </a:prstTxWarp>
          </a:bodyPr>
          <a:lstStyle>
            <a:lvl1pPr algn="ctr">
              <a:defRPr sz="1300">
                <a:solidFill>
                  <a:srgbClr val="999999"/>
                </a:solidFill>
                <a:latin typeface="+mn-lt"/>
                <a:ea typeface="ＭＳ Ｐゴシック" charset="0"/>
                <a:cs typeface="Gill Sans"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B0EBCFE0-5B86-5943-870C-217F68829CE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ransition xmlns:p14="http://schemas.microsoft.com/office/powerpoint/2010/main"/>
  <p:hf hdr="0" ftr="0" dt="0"/>
  <p:txStyles>
    <p:titleStyle>
      <a:lvl1pPr algn="ctr" rtl="0" fontAlgn="base">
        <a:spcBef>
          <a:spcPct val="0"/>
        </a:spcBef>
        <a:spcAft>
          <a:spcPct val="0"/>
        </a:spcAft>
        <a:defRPr sz="3100">
          <a:solidFill>
            <a:schemeClr val="tx1"/>
          </a:solidFill>
          <a:latin typeface="+mj-lt"/>
          <a:ea typeface="+mj-ea"/>
          <a:cs typeface="+mj-cs"/>
          <a:sym typeface="Gill Sans" charset="0"/>
        </a:defRPr>
      </a:lvl1pPr>
      <a:lvl2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9pPr>
    </p:titleStyle>
    <p:bodyStyle>
      <a:lvl1pPr algn="l" rtl="0" fontAlgn="base">
        <a:spcBef>
          <a:spcPts val="1125"/>
        </a:spcBef>
        <a:spcAft>
          <a:spcPct val="0"/>
        </a:spcAft>
        <a:defRPr sz="2500">
          <a:solidFill>
            <a:schemeClr val="tx1"/>
          </a:solidFill>
          <a:latin typeface="+mn-lt"/>
          <a:ea typeface="+mn-ea"/>
          <a:cs typeface="+mn-cs"/>
          <a:sym typeface="Gill Sans" charset="0"/>
        </a:defRPr>
      </a:lvl1pPr>
      <a:lvl2pPr marL="520136" indent="-252255" algn="l" rtl="0" fontAlgn="base">
        <a:spcBef>
          <a:spcPts val="492"/>
        </a:spcBef>
        <a:spcAft>
          <a:spcPct val="0"/>
        </a:spcAft>
        <a:buClr>
          <a:srgbClr val="008040"/>
        </a:buClr>
        <a:buSzPct val="68000"/>
        <a:buFont typeface="Zapf Dingbats" charset="0"/>
        <a:buChar char="❖"/>
        <a:defRPr sz="2000">
          <a:solidFill>
            <a:schemeClr val="tx1"/>
          </a:solidFill>
          <a:latin typeface="+mn-lt"/>
          <a:ea typeface="+mn-ea"/>
          <a:cs typeface="+mn-cs"/>
          <a:sym typeface="Gill Sans" charset="0"/>
        </a:defRPr>
      </a:lvl2pPr>
      <a:lvl3pPr marL="875078" indent="-253371" algn="l" rtl="0" fontAlgn="base">
        <a:spcBef>
          <a:spcPts val="422"/>
        </a:spcBef>
        <a:spcAft>
          <a:spcPct val="0"/>
        </a:spcAft>
        <a:buClr>
          <a:srgbClr val="000080"/>
        </a:buClr>
        <a:buSzPct val="100000"/>
        <a:buFont typeface="Lucida Grande" charset="0"/>
        <a:buChar char="‣"/>
        <a:defRPr sz="1700">
          <a:solidFill>
            <a:schemeClr val="tx1"/>
          </a:solidFill>
          <a:latin typeface="+mn-lt"/>
          <a:ea typeface="+mn-ea"/>
          <a:cs typeface="+mn-cs"/>
          <a:sym typeface="Gill Sans" charset="0"/>
        </a:defRPr>
      </a:lvl3pPr>
      <a:lvl4pPr marL="1128449" indent="-253371" algn="l" rtl="0" fontAlgn="base">
        <a:spcBef>
          <a:spcPts val="492"/>
        </a:spcBef>
        <a:spcAft>
          <a:spcPct val="0"/>
        </a:spcAft>
        <a:buClr>
          <a:srgbClr val="800000"/>
        </a:buClr>
        <a:buSzPct val="100000"/>
        <a:buFont typeface="Zapf Dingbats" charset="0"/>
        <a:buChar char="✴"/>
        <a:defRPr sz="1400">
          <a:solidFill>
            <a:schemeClr val="tx1"/>
          </a:solidFill>
          <a:latin typeface="+mn-lt"/>
          <a:ea typeface="+mn-ea"/>
          <a:cs typeface="+mn-cs"/>
          <a:sym typeface="Gill Sans" charset="0"/>
        </a:defRPr>
      </a:lvl4pPr>
      <a:lvl5pPr marL="1380704"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5pPr>
      <a:lvl6pPr marL="1702162"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6pPr>
      <a:lvl7pPr marL="2023619"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7pPr>
      <a:lvl8pPr marL="2345076"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8pPr>
      <a:lvl9pPr marL="2666533"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bwMode="auto">
          <a:xfrm>
            <a:off x="892969" y="178594"/>
            <a:ext cx="7358063"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23554" name="Rectangle 2"/>
          <p:cNvSpPr>
            <a:spLocks noGrp="1" noChangeArrowheads="1"/>
          </p:cNvSpPr>
          <p:nvPr>
            <p:ph type="body" idx="1"/>
          </p:nvPr>
        </p:nvSpPr>
        <p:spPr bwMode="auto">
          <a:xfrm>
            <a:off x="892969" y="1393031"/>
            <a:ext cx="7358063"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3555" name="Rectangle 3"/>
          <p:cNvSpPr>
            <a:spLocks/>
          </p:cNvSpPr>
          <p:nvPr/>
        </p:nvSpPr>
        <p:spPr bwMode="auto">
          <a:xfrm>
            <a:off x="97111" y="6557055"/>
            <a:ext cx="270586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1300">
                <a:solidFill>
                  <a:srgbClr val="999999"/>
                </a:solidFill>
                <a:ea typeface="ＭＳ Ｐゴシック" charset="0"/>
                <a:cs typeface="Gill Sans" charset="0"/>
              </a:rPr>
              <a:t>Arduino Programming Part 3: EAS 199A</a:t>
            </a:r>
          </a:p>
        </p:txBody>
      </p:sp>
      <p:sp>
        <p:nvSpPr>
          <p:cNvPr id="23556" name="Text Box 4"/>
          <p:cNvSpPr txBox="1">
            <a:spLocks noGrp="1" noChangeArrowheads="1"/>
          </p:cNvSpPr>
          <p:nvPr>
            <p:ph type="sldNum" sz="quarter" idx="4"/>
          </p:nvPr>
        </p:nvSpPr>
        <p:spPr bwMode="auto">
          <a:xfrm>
            <a:off x="8822531" y="6527602"/>
            <a:ext cx="241102" cy="258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91" tIns="32146" rIns="64291" bIns="32146" numCol="1" anchor="t" anchorCtr="0" compatLnSpc="1">
            <a:prstTxWarp prst="textNoShape">
              <a:avLst/>
            </a:prstTxWarp>
          </a:bodyPr>
          <a:lstStyle>
            <a:lvl1pPr algn="ctr">
              <a:defRPr sz="1300">
                <a:solidFill>
                  <a:srgbClr val="999999"/>
                </a:solidFill>
                <a:latin typeface="+mn-lt"/>
                <a:ea typeface="ＭＳ Ｐゴシック" charset="0"/>
                <a:cs typeface="Gill Sans"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5C1F63AD-85BB-4441-A846-9BFF680685D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ransition xmlns:p14="http://schemas.microsoft.com/office/powerpoint/2010/main"/>
  <p:hf hdr="0" ftr="0" dt="0"/>
  <p:txStyles>
    <p:titleStyle>
      <a:lvl1pPr algn="ctr" rtl="0" fontAlgn="base">
        <a:spcBef>
          <a:spcPct val="0"/>
        </a:spcBef>
        <a:spcAft>
          <a:spcPct val="0"/>
        </a:spcAft>
        <a:defRPr sz="3100">
          <a:solidFill>
            <a:schemeClr val="tx1"/>
          </a:solidFill>
          <a:latin typeface="+mj-lt"/>
          <a:ea typeface="+mj-ea"/>
          <a:cs typeface="+mj-cs"/>
          <a:sym typeface="Gill Sans" charset="0"/>
        </a:defRPr>
      </a:lvl1pPr>
      <a:lvl2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9pPr>
    </p:titleStyle>
    <p:bodyStyle>
      <a:lvl1pPr marL="318109" indent="-303599" algn="l" rtl="0" fontAlgn="base">
        <a:spcBef>
          <a:spcPts val="562"/>
        </a:spcBef>
        <a:spcAft>
          <a:spcPct val="0"/>
        </a:spcAft>
        <a:buAutoNum type="arabicPeriod"/>
        <a:defRPr sz="2200">
          <a:solidFill>
            <a:schemeClr val="tx1"/>
          </a:solidFill>
          <a:latin typeface="+mn-lt"/>
          <a:ea typeface="+mn-ea"/>
          <a:cs typeface="+mn-cs"/>
          <a:sym typeface="Gill Sans" charset="0"/>
        </a:defRPr>
      </a:lvl1pPr>
      <a:lvl2pPr marL="723279" indent="-455398" algn="l" rtl="0" fontAlgn="base">
        <a:spcBef>
          <a:spcPts val="492"/>
        </a:spcBef>
        <a:spcAft>
          <a:spcPct val="0"/>
        </a:spcAft>
        <a:buAutoNum type="alphaLcParenBoth"/>
        <a:defRPr sz="2000">
          <a:solidFill>
            <a:schemeClr val="tx1"/>
          </a:solidFill>
          <a:latin typeface="+mn-lt"/>
          <a:ea typeface="+mn-ea"/>
          <a:cs typeface="+mn-cs"/>
          <a:sym typeface="Gill Sans" charset="0"/>
        </a:defRPr>
      </a:lvl2pPr>
      <a:lvl3pPr marL="875078" indent="-253371" algn="l" rtl="0" fontAlgn="base">
        <a:spcBef>
          <a:spcPts val="422"/>
        </a:spcBef>
        <a:spcAft>
          <a:spcPct val="0"/>
        </a:spcAft>
        <a:buAutoNum type="romanLcParenBoth"/>
        <a:defRPr sz="1700">
          <a:solidFill>
            <a:schemeClr val="tx1"/>
          </a:solidFill>
          <a:latin typeface="+mn-lt"/>
          <a:ea typeface="+mn-ea"/>
          <a:cs typeface="+mn-cs"/>
          <a:sym typeface="Gill Sans" charset="0"/>
        </a:defRPr>
      </a:lvl3pPr>
      <a:lvl4pPr marL="1128449" indent="-253371" algn="l" rtl="0" fontAlgn="base">
        <a:spcBef>
          <a:spcPts val="492"/>
        </a:spcBef>
        <a:spcAft>
          <a:spcPct val="0"/>
        </a:spcAft>
        <a:buClr>
          <a:srgbClr val="800000"/>
        </a:buClr>
        <a:buSzPct val="100000"/>
        <a:buFont typeface="Zapf Dingbats" charset="0"/>
        <a:buChar char="✴"/>
        <a:defRPr sz="1400">
          <a:solidFill>
            <a:schemeClr val="tx1"/>
          </a:solidFill>
          <a:latin typeface="+mn-lt"/>
          <a:ea typeface="+mn-ea"/>
          <a:cs typeface="+mn-cs"/>
          <a:sym typeface="Gill Sans" charset="0"/>
        </a:defRPr>
      </a:lvl4pPr>
      <a:lvl5pPr marL="1380704"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5pPr>
      <a:lvl6pPr marL="1702162"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6pPr>
      <a:lvl7pPr marL="2023619"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7pPr>
      <a:lvl8pPr marL="2345076"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8pPr>
      <a:lvl9pPr marL="2666533"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bwMode="auto">
          <a:xfrm>
            <a:off x="892969" y="178594"/>
            <a:ext cx="7358063"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24578" name="Rectangle 2"/>
          <p:cNvSpPr>
            <a:spLocks noGrp="1" noChangeArrowheads="1"/>
          </p:cNvSpPr>
          <p:nvPr>
            <p:ph type="body" idx="1"/>
          </p:nvPr>
        </p:nvSpPr>
        <p:spPr bwMode="auto">
          <a:xfrm>
            <a:off x="892969" y="1946672"/>
            <a:ext cx="7358063"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589338"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01866"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14394"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26922"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39450"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60908"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482365"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03822"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25280"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bwMode="auto">
          <a:xfrm>
            <a:off x="892969" y="178594"/>
            <a:ext cx="7358063"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25602" name="Rectangle 2"/>
          <p:cNvSpPr>
            <a:spLocks noGrp="1" noChangeArrowheads="1"/>
          </p:cNvSpPr>
          <p:nvPr>
            <p:ph type="body" idx="1"/>
          </p:nvPr>
        </p:nvSpPr>
        <p:spPr bwMode="auto">
          <a:xfrm>
            <a:off x="892969" y="1393031"/>
            <a:ext cx="7358063"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5603" name="Rectangle 3"/>
          <p:cNvSpPr>
            <a:spLocks/>
          </p:cNvSpPr>
          <p:nvPr/>
        </p:nvSpPr>
        <p:spPr bwMode="auto">
          <a:xfrm>
            <a:off x="52462" y="6539195"/>
            <a:ext cx="13721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1300">
                <a:solidFill>
                  <a:srgbClr val="999999"/>
                </a:solidFill>
                <a:ea typeface="ＭＳ Ｐゴシック" charset="0"/>
                <a:cs typeface="Gill Sans" charset="0"/>
              </a:rPr>
              <a:t>Soldering: EAS 199A</a:t>
            </a:r>
          </a:p>
        </p:txBody>
      </p:sp>
      <p:sp>
        <p:nvSpPr>
          <p:cNvPr id="25604" name="Text Box 4"/>
          <p:cNvSpPr txBox="1">
            <a:spLocks noGrp="1" noChangeArrowheads="1"/>
          </p:cNvSpPr>
          <p:nvPr>
            <p:ph type="sldNum" sz="quarter" idx="4"/>
          </p:nvPr>
        </p:nvSpPr>
        <p:spPr bwMode="auto">
          <a:xfrm>
            <a:off x="8822531" y="6509742"/>
            <a:ext cx="241102" cy="258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91" tIns="32146" rIns="64291" bIns="32146" numCol="1" anchor="t" anchorCtr="0" compatLnSpc="1">
            <a:prstTxWarp prst="textNoShape">
              <a:avLst/>
            </a:prstTxWarp>
          </a:bodyPr>
          <a:lstStyle>
            <a:lvl1pPr algn="ctr">
              <a:defRPr sz="1300">
                <a:solidFill>
                  <a:srgbClr val="999999"/>
                </a:solidFill>
                <a:latin typeface="+mn-lt"/>
                <a:ea typeface="ＭＳ Ｐゴシック" charset="0"/>
                <a:cs typeface="Gill Sans"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2C93237C-A699-4E4A-96EC-828F90D4047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ransition xmlns:p14="http://schemas.microsoft.com/office/powerpoint/2010/main"/>
  <p:hf hdr="0" ftr="0" dt="0"/>
  <p:txStyles>
    <p:titleStyle>
      <a:lvl1pPr algn="ctr" rtl="0" fontAlgn="base">
        <a:spcBef>
          <a:spcPct val="0"/>
        </a:spcBef>
        <a:spcAft>
          <a:spcPct val="0"/>
        </a:spcAft>
        <a:defRPr sz="3100">
          <a:solidFill>
            <a:schemeClr val="tx1"/>
          </a:solidFill>
          <a:latin typeface="+mj-lt"/>
          <a:ea typeface="+mj-ea"/>
          <a:cs typeface="+mj-cs"/>
          <a:sym typeface="Gill Sans" charset="0"/>
        </a:defRPr>
      </a:lvl1pPr>
      <a:lvl2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9pPr>
    </p:titleStyle>
    <p:bodyStyle>
      <a:lvl1pPr algn="l" rtl="0" fontAlgn="base">
        <a:spcBef>
          <a:spcPts val="1125"/>
        </a:spcBef>
        <a:spcAft>
          <a:spcPct val="0"/>
        </a:spcAft>
        <a:defRPr sz="2500">
          <a:solidFill>
            <a:schemeClr val="tx1"/>
          </a:solidFill>
          <a:latin typeface="+mn-lt"/>
          <a:ea typeface="+mn-ea"/>
          <a:cs typeface="+mn-cs"/>
          <a:sym typeface="Gill Sans" charset="0"/>
        </a:defRPr>
      </a:lvl1pPr>
      <a:lvl2pPr marL="520136" indent="-252255" algn="l" rtl="0" fontAlgn="base">
        <a:spcBef>
          <a:spcPts val="492"/>
        </a:spcBef>
        <a:spcAft>
          <a:spcPct val="0"/>
        </a:spcAft>
        <a:buClr>
          <a:srgbClr val="008040"/>
        </a:buClr>
        <a:buSzPct val="68000"/>
        <a:buFont typeface="Zapf Dingbats" charset="0"/>
        <a:buChar char="❖"/>
        <a:defRPr sz="2000">
          <a:solidFill>
            <a:schemeClr val="tx1"/>
          </a:solidFill>
          <a:latin typeface="+mn-lt"/>
          <a:ea typeface="+mn-ea"/>
          <a:cs typeface="+mn-cs"/>
          <a:sym typeface="Gill Sans" charset="0"/>
        </a:defRPr>
      </a:lvl2pPr>
      <a:lvl3pPr marL="875078" indent="-253371" algn="l" rtl="0" fontAlgn="base">
        <a:spcBef>
          <a:spcPts val="422"/>
        </a:spcBef>
        <a:spcAft>
          <a:spcPct val="0"/>
        </a:spcAft>
        <a:buClr>
          <a:srgbClr val="000080"/>
        </a:buClr>
        <a:buSzPct val="100000"/>
        <a:buFont typeface="Lucida Grande" charset="0"/>
        <a:buChar char="‣"/>
        <a:defRPr sz="1700">
          <a:solidFill>
            <a:schemeClr val="tx1"/>
          </a:solidFill>
          <a:latin typeface="+mn-lt"/>
          <a:ea typeface="+mn-ea"/>
          <a:cs typeface="+mn-cs"/>
          <a:sym typeface="Gill Sans" charset="0"/>
        </a:defRPr>
      </a:lvl3pPr>
      <a:lvl4pPr marL="1128449" indent="-253371" algn="l" rtl="0" fontAlgn="base">
        <a:spcBef>
          <a:spcPts val="492"/>
        </a:spcBef>
        <a:spcAft>
          <a:spcPct val="0"/>
        </a:spcAft>
        <a:buClr>
          <a:srgbClr val="800000"/>
        </a:buClr>
        <a:buSzPct val="100000"/>
        <a:buFont typeface="Zapf Dingbats" charset="0"/>
        <a:buChar char="✴"/>
        <a:defRPr sz="1400">
          <a:solidFill>
            <a:schemeClr val="tx1"/>
          </a:solidFill>
          <a:latin typeface="+mn-lt"/>
          <a:ea typeface="+mn-ea"/>
          <a:cs typeface="+mn-cs"/>
          <a:sym typeface="Gill Sans" charset="0"/>
        </a:defRPr>
      </a:lvl4pPr>
      <a:lvl5pPr marL="1380704"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5pPr>
      <a:lvl6pPr marL="1702162"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6pPr>
      <a:lvl7pPr marL="2023619"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7pPr>
      <a:lvl8pPr marL="2345076"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8pPr>
      <a:lvl9pPr marL="2666533"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bwMode="auto">
          <a:xfrm>
            <a:off x="892969" y="294679"/>
            <a:ext cx="7358063" cy="785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26626" name="Rectangle 2"/>
          <p:cNvSpPr>
            <a:spLocks/>
          </p:cNvSpPr>
          <p:nvPr/>
        </p:nvSpPr>
        <p:spPr bwMode="auto">
          <a:xfrm>
            <a:off x="150689" y="6539195"/>
            <a:ext cx="13721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1300">
                <a:solidFill>
                  <a:srgbClr val="999999"/>
                </a:solidFill>
                <a:ea typeface="ＭＳ Ｐゴシック" charset="0"/>
                <a:cs typeface="Gill Sans" charset="0"/>
              </a:rPr>
              <a:t>Soldering: EAS 199A</a:t>
            </a:r>
          </a:p>
        </p:txBody>
      </p:sp>
      <p:sp>
        <p:nvSpPr>
          <p:cNvPr id="26627" name="Text Box 3"/>
          <p:cNvSpPr txBox="1">
            <a:spLocks noGrp="1" noChangeArrowheads="1"/>
          </p:cNvSpPr>
          <p:nvPr>
            <p:ph type="sldNum" sz="quarter" idx="4"/>
          </p:nvPr>
        </p:nvSpPr>
        <p:spPr bwMode="auto">
          <a:xfrm>
            <a:off x="8688586" y="6509742"/>
            <a:ext cx="241102" cy="258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91" tIns="32146" rIns="64291" bIns="32146" numCol="1" anchor="t" anchorCtr="0" compatLnSpc="1">
            <a:prstTxWarp prst="textNoShape">
              <a:avLst/>
            </a:prstTxWarp>
          </a:bodyPr>
          <a:lstStyle>
            <a:lvl1pPr algn="ctr">
              <a:defRPr sz="1300">
                <a:solidFill>
                  <a:srgbClr val="999999"/>
                </a:solidFill>
                <a:latin typeface="+mn-lt"/>
                <a:ea typeface="ＭＳ Ｐゴシック" charset="0"/>
                <a:cs typeface="Gill Sans"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78ACA71E-BF98-8242-AFEB-AD7700FE928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ransition xmlns:p14="http://schemas.microsoft.com/office/powerpoint/2010/main"/>
  <p:hf hdr="0" ftr="0" dt="0"/>
  <p:txStyles>
    <p:titleStyle>
      <a:lvl1pPr algn="ctr" rtl="0" fontAlgn="base">
        <a:spcBef>
          <a:spcPct val="0"/>
        </a:spcBef>
        <a:spcAft>
          <a:spcPct val="0"/>
        </a:spcAft>
        <a:defRPr sz="3100">
          <a:solidFill>
            <a:schemeClr val="tx1"/>
          </a:solidFill>
          <a:latin typeface="+mj-lt"/>
          <a:ea typeface="+mj-ea"/>
          <a:cs typeface="+mj-cs"/>
          <a:sym typeface="Gill Sans" charset="0"/>
        </a:defRPr>
      </a:lvl1pPr>
      <a:lvl2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bwMode="auto">
          <a:xfrm>
            <a:off x="892969" y="178594"/>
            <a:ext cx="7358063"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27650" name="Rectangle 2"/>
          <p:cNvSpPr>
            <a:spLocks noGrp="1" noChangeArrowheads="1"/>
          </p:cNvSpPr>
          <p:nvPr>
            <p:ph type="body" idx="1"/>
          </p:nvPr>
        </p:nvSpPr>
        <p:spPr bwMode="auto">
          <a:xfrm>
            <a:off x="892969" y="1393031"/>
            <a:ext cx="7358063"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7651" name="Rectangle 3"/>
          <p:cNvSpPr>
            <a:spLocks/>
          </p:cNvSpPr>
          <p:nvPr/>
        </p:nvSpPr>
        <p:spPr bwMode="auto">
          <a:xfrm>
            <a:off x="106040" y="6557055"/>
            <a:ext cx="13721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1300">
                <a:solidFill>
                  <a:srgbClr val="999999"/>
                </a:solidFill>
                <a:ea typeface="ＭＳ Ｐゴシック" charset="0"/>
                <a:cs typeface="Gill Sans" charset="0"/>
              </a:rPr>
              <a:t>Soldering: EAS 199A</a:t>
            </a:r>
          </a:p>
        </p:txBody>
      </p:sp>
      <p:sp>
        <p:nvSpPr>
          <p:cNvPr id="27652" name="Text Box 4"/>
          <p:cNvSpPr txBox="1">
            <a:spLocks noGrp="1" noChangeArrowheads="1"/>
          </p:cNvSpPr>
          <p:nvPr>
            <p:ph type="sldNum" sz="quarter" idx="4"/>
          </p:nvPr>
        </p:nvSpPr>
        <p:spPr bwMode="auto">
          <a:xfrm>
            <a:off x="8822531" y="6527602"/>
            <a:ext cx="241102" cy="258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91" tIns="32146" rIns="64291" bIns="32146" numCol="1" anchor="t" anchorCtr="0" compatLnSpc="1">
            <a:prstTxWarp prst="textNoShape">
              <a:avLst/>
            </a:prstTxWarp>
          </a:bodyPr>
          <a:lstStyle>
            <a:lvl1pPr algn="ctr">
              <a:defRPr sz="1300">
                <a:solidFill>
                  <a:srgbClr val="999999"/>
                </a:solidFill>
                <a:latin typeface="+mn-lt"/>
                <a:ea typeface="ＭＳ Ｐゴシック" charset="0"/>
                <a:cs typeface="Gill Sans"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DFBED37B-156B-A543-B7B6-57A6E640C17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ransition xmlns:p14="http://schemas.microsoft.com/office/powerpoint/2010/main"/>
  <p:hf hdr="0" ftr="0" dt="0"/>
  <p:txStyles>
    <p:titleStyle>
      <a:lvl1pPr algn="ctr" rtl="0" fontAlgn="base">
        <a:spcBef>
          <a:spcPct val="0"/>
        </a:spcBef>
        <a:spcAft>
          <a:spcPct val="0"/>
        </a:spcAft>
        <a:defRPr sz="3100">
          <a:solidFill>
            <a:schemeClr val="tx1"/>
          </a:solidFill>
          <a:latin typeface="+mj-lt"/>
          <a:ea typeface="+mj-ea"/>
          <a:cs typeface="+mj-cs"/>
          <a:sym typeface="Gill Sans" charset="0"/>
        </a:defRPr>
      </a:lvl1pPr>
      <a:lvl2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9pPr>
    </p:titleStyle>
    <p:bodyStyle>
      <a:lvl1pPr marL="267881" indent="-253371" algn="l" rtl="0" fontAlgn="base">
        <a:spcBef>
          <a:spcPts val="562"/>
        </a:spcBef>
        <a:spcAft>
          <a:spcPct val="0"/>
        </a:spcAft>
        <a:buAutoNum type="arabicPeriod"/>
        <a:defRPr sz="2200">
          <a:solidFill>
            <a:schemeClr val="tx1"/>
          </a:solidFill>
          <a:latin typeface="+mn-lt"/>
          <a:ea typeface="+mn-ea"/>
          <a:cs typeface="+mn-cs"/>
          <a:sym typeface="Gill Sans" charset="0"/>
        </a:defRPr>
      </a:lvl1pPr>
      <a:lvl2pPr marL="520136" indent="-252255" algn="l" rtl="0" fontAlgn="base">
        <a:spcBef>
          <a:spcPts val="492"/>
        </a:spcBef>
        <a:spcAft>
          <a:spcPct val="0"/>
        </a:spcAft>
        <a:buAutoNum type="alphaLcPeriod"/>
        <a:defRPr sz="2000">
          <a:solidFill>
            <a:schemeClr val="tx1"/>
          </a:solidFill>
          <a:latin typeface="+mn-lt"/>
          <a:ea typeface="+mn-ea"/>
          <a:cs typeface="+mn-cs"/>
          <a:sym typeface="Gill Sans" charset="0"/>
        </a:defRPr>
      </a:lvl2pPr>
      <a:lvl3pPr marL="875078" indent="-253371" algn="l" rtl="0" fontAlgn="base">
        <a:spcBef>
          <a:spcPts val="422"/>
        </a:spcBef>
        <a:spcAft>
          <a:spcPct val="0"/>
        </a:spcAft>
        <a:buAutoNum type="romanLcPeriod"/>
        <a:defRPr sz="1700">
          <a:solidFill>
            <a:schemeClr val="tx1"/>
          </a:solidFill>
          <a:latin typeface="+mn-lt"/>
          <a:ea typeface="+mn-ea"/>
          <a:cs typeface="+mn-cs"/>
          <a:sym typeface="Gill Sans" charset="0"/>
        </a:defRPr>
      </a:lvl3pPr>
      <a:lvl4pPr marL="1128449" indent="-253371" algn="l" rtl="0" fontAlgn="base">
        <a:spcBef>
          <a:spcPts val="492"/>
        </a:spcBef>
        <a:spcAft>
          <a:spcPct val="0"/>
        </a:spcAft>
        <a:buClr>
          <a:srgbClr val="800000"/>
        </a:buClr>
        <a:buSzPct val="100000"/>
        <a:buFont typeface="Zapf Dingbats" charset="0"/>
        <a:buChar char="✴"/>
        <a:defRPr sz="1400">
          <a:solidFill>
            <a:schemeClr val="tx1"/>
          </a:solidFill>
          <a:latin typeface="+mn-lt"/>
          <a:ea typeface="+mn-ea"/>
          <a:cs typeface="+mn-cs"/>
          <a:sym typeface="Gill Sans" charset="0"/>
        </a:defRPr>
      </a:lvl4pPr>
      <a:lvl5pPr marL="1380704"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5pPr>
      <a:lvl6pPr marL="1702162"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6pPr>
      <a:lvl7pPr marL="2023619"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7pPr>
      <a:lvl8pPr marL="2345076"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8pPr>
      <a:lvl9pPr marL="2666533"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892969" y="178594"/>
            <a:ext cx="7358063"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3074" name="Rectangle 2"/>
          <p:cNvSpPr>
            <a:spLocks noGrp="1" noChangeArrowheads="1"/>
          </p:cNvSpPr>
          <p:nvPr>
            <p:ph type="body" idx="1"/>
          </p:nvPr>
        </p:nvSpPr>
        <p:spPr bwMode="auto">
          <a:xfrm>
            <a:off x="892969" y="1393031"/>
            <a:ext cx="7358063"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3075" name="Rectangle 3"/>
          <p:cNvSpPr>
            <a:spLocks/>
          </p:cNvSpPr>
          <p:nvPr/>
        </p:nvSpPr>
        <p:spPr bwMode="auto">
          <a:xfrm>
            <a:off x="97111" y="6548125"/>
            <a:ext cx="205704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1300">
                <a:solidFill>
                  <a:srgbClr val="999999"/>
                </a:solidFill>
                <a:ea typeface="ＭＳ Ｐゴシック" charset="0"/>
                <a:cs typeface="Gill Sans" charset="0"/>
              </a:rPr>
              <a:t>LWTL: Desktop Fan Overview</a:t>
            </a:r>
          </a:p>
        </p:txBody>
      </p:sp>
      <p:sp>
        <p:nvSpPr>
          <p:cNvPr id="3076" name="Text Box 4"/>
          <p:cNvSpPr txBox="1">
            <a:spLocks noGrp="1" noChangeArrowheads="1"/>
          </p:cNvSpPr>
          <p:nvPr>
            <p:ph type="sldNum" sz="quarter" idx="4"/>
          </p:nvPr>
        </p:nvSpPr>
        <p:spPr bwMode="auto">
          <a:xfrm>
            <a:off x="8822531" y="6518672"/>
            <a:ext cx="241102" cy="258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91" tIns="32146" rIns="64291" bIns="32146" numCol="1" anchor="t" anchorCtr="0" compatLnSpc="1">
            <a:prstTxWarp prst="textNoShape">
              <a:avLst/>
            </a:prstTxWarp>
          </a:bodyPr>
          <a:lstStyle>
            <a:lvl1pPr algn="ctr">
              <a:defRPr sz="1300">
                <a:solidFill>
                  <a:srgbClr val="999999"/>
                </a:solidFill>
                <a:latin typeface="+mn-lt"/>
                <a:ea typeface="ＭＳ Ｐゴシック" charset="0"/>
                <a:cs typeface="Gill Sans"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D0BC263F-D0CF-BD44-8879-DDA9D86D7D6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xmlns:p14="http://schemas.microsoft.com/office/powerpoint/2010/main"/>
  <p:hf hdr="0" ftr="0" dt="0"/>
  <p:txStyles>
    <p:titleStyle>
      <a:lvl1pPr algn="ctr" rtl="0" fontAlgn="base">
        <a:spcBef>
          <a:spcPct val="0"/>
        </a:spcBef>
        <a:spcAft>
          <a:spcPct val="0"/>
        </a:spcAft>
        <a:defRPr sz="3100">
          <a:solidFill>
            <a:schemeClr val="tx1"/>
          </a:solidFill>
          <a:latin typeface="+mj-lt"/>
          <a:ea typeface="+mj-ea"/>
          <a:cs typeface="+mj-cs"/>
          <a:sym typeface="Gill Sans" charset="0"/>
        </a:defRPr>
      </a:lvl1pPr>
      <a:lvl2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9pPr>
    </p:titleStyle>
    <p:bodyStyle>
      <a:lvl1pPr marL="330387" indent="-315877" algn="l" rtl="0" fontAlgn="base">
        <a:spcBef>
          <a:spcPts val="562"/>
        </a:spcBef>
        <a:spcAft>
          <a:spcPct val="0"/>
        </a:spcAft>
        <a:buAutoNum type="arabicPeriod"/>
        <a:defRPr sz="2200">
          <a:solidFill>
            <a:schemeClr val="tx1"/>
          </a:solidFill>
          <a:latin typeface="+mn-lt"/>
          <a:ea typeface="+mn-ea"/>
          <a:cs typeface="+mn-cs"/>
          <a:sym typeface="Gill Sans" charset="0"/>
        </a:defRPr>
      </a:lvl1pPr>
      <a:lvl2pPr marL="659658" indent="-315877" algn="l" rtl="0" fontAlgn="base">
        <a:spcBef>
          <a:spcPts val="492"/>
        </a:spcBef>
        <a:spcAft>
          <a:spcPct val="0"/>
        </a:spcAft>
        <a:buAutoNum type="alphaLcPeriod"/>
        <a:defRPr sz="2000">
          <a:solidFill>
            <a:schemeClr val="tx1"/>
          </a:solidFill>
          <a:latin typeface="+mn-lt"/>
          <a:ea typeface="+mn-ea"/>
          <a:cs typeface="+mn-cs"/>
          <a:sym typeface="Gill Sans" charset="0"/>
        </a:defRPr>
      </a:lvl2pPr>
      <a:lvl3pPr marL="945397" indent="-252255" algn="l" rtl="0" fontAlgn="base">
        <a:spcBef>
          <a:spcPts val="422"/>
        </a:spcBef>
        <a:spcAft>
          <a:spcPct val="0"/>
        </a:spcAft>
        <a:buAutoNum type="romanLcPeriod"/>
        <a:defRPr sz="1700">
          <a:solidFill>
            <a:schemeClr val="tx1"/>
          </a:solidFill>
          <a:latin typeface="+mn-lt"/>
          <a:ea typeface="+mn-ea"/>
          <a:cs typeface="+mn-cs"/>
          <a:sym typeface="Gill Sans" charset="0"/>
        </a:defRPr>
      </a:lvl3pPr>
      <a:lvl4pPr marL="1128449" indent="-253371" algn="l" rtl="0" fontAlgn="base">
        <a:spcBef>
          <a:spcPts val="492"/>
        </a:spcBef>
        <a:spcAft>
          <a:spcPct val="0"/>
        </a:spcAft>
        <a:buClr>
          <a:srgbClr val="800000"/>
        </a:buClr>
        <a:buSzPct val="100000"/>
        <a:buFont typeface="Gill Sans" charset="0"/>
        <a:buChar char="•"/>
        <a:defRPr sz="1400">
          <a:solidFill>
            <a:schemeClr val="tx1"/>
          </a:solidFill>
          <a:latin typeface="+mn-lt"/>
          <a:ea typeface="+mn-ea"/>
          <a:cs typeface="+mn-cs"/>
          <a:sym typeface="Gill Sans" charset="0"/>
        </a:defRPr>
      </a:lvl4pPr>
      <a:lvl5pPr marL="1380704"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5pPr>
      <a:lvl6pPr marL="1702162"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6pPr>
      <a:lvl7pPr marL="2023619"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7pPr>
      <a:lvl8pPr marL="2345076"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8pPr>
      <a:lvl9pPr marL="2666533"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892969" y="178594"/>
            <a:ext cx="7358063"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4098" name="Rectangle 2"/>
          <p:cNvSpPr>
            <a:spLocks noGrp="1" noChangeArrowheads="1"/>
          </p:cNvSpPr>
          <p:nvPr>
            <p:ph type="body" idx="1"/>
          </p:nvPr>
        </p:nvSpPr>
        <p:spPr bwMode="auto">
          <a:xfrm>
            <a:off x="892969" y="1393031"/>
            <a:ext cx="7358063"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4099" name="Rectangle 3"/>
          <p:cNvSpPr>
            <a:spLocks/>
          </p:cNvSpPr>
          <p:nvPr/>
        </p:nvSpPr>
        <p:spPr bwMode="auto">
          <a:xfrm>
            <a:off x="97111" y="6548125"/>
            <a:ext cx="205704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1300">
                <a:solidFill>
                  <a:srgbClr val="999999"/>
                </a:solidFill>
                <a:ea typeface="ＭＳ Ｐゴシック" charset="0"/>
                <a:cs typeface="Gill Sans" charset="0"/>
              </a:rPr>
              <a:t>LWTL: Desktop Fan Overview</a:t>
            </a:r>
          </a:p>
        </p:txBody>
      </p:sp>
      <p:sp>
        <p:nvSpPr>
          <p:cNvPr id="4100" name="Text Box 4"/>
          <p:cNvSpPr txBox="1">
            <a:spLocks noGrp="1" noChangeArrowheads="1"/>
          </p:cNvSpPr>
          <p:nvPr>
            <p:ph type="sldNum" sz="quarter" idx="4"/>
          </p:nvPr>
        </p:nvSpPr>
        <p:spPr bwMode="auto">
          <a:xfrm>
            <a:off x="8822531" y="6518672"/>
            <a:ext cx="241102" cy="258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91" tIns="32146" rIns="64291" bIns="32146" numCol="1" anchor="t" anchorCtr="0" compatLnSpc="1">
            <a:prstTxWarp prst="textNoShape">
              <a:avLst/>
            </a:prstTxWarp>
          </a:bodyPr>
          <a:lstStyle>
            <a:lvl1pPr algn="ctr">
              <a:defRPr sz="1300">
                <a:solidFill>
                  <a:srgbClr val="999999"/>
                </a:solidFill>
                <a:latin typeface="+mn-lt"/>
                <a:ea typeface="ＭＳ Ｐゴシック" charset="0"/>
                <a:cs typeface="Gill Sans"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96CF6D9C-CEAB-8E4B-8D06-21F77FB0FEA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xmlns:p14="http://schemas.microsoft.com/office/powerpoint/2010/main"/>
  <p:hf hdr="0" ftr="0" dt="0"/>
  <p:txStyles>
    <p:titleStyle>
      <a:lvl1pPr algn="ctr" rtl="0" fontAlgn="base">
        <a:spcBef>
          <a:spcPct val="0"/>
        </a:spcBef>
        <a:spcAft>
          <a:spcPct val="0"/>
        </a:spcAft>
        <a:defRPr sz="3100">
          <a:solidFill>
            <a:schemeClr val="tx1"/>
          </a:solidFill>
          <a:latin typeface="+mj-lt"/>
          <a:ea typeface="+mj-ea"/>
          <a:cs typeface="+mj-cs"/>
          <a:sym typeface="Gill Sans" charset="0"/>
        </a:defRPr>
      </a:lvl1pPr>
      <a:lvl2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9pPr>
    </p:titleStyle>
    <p:bodyStyle>
      <a:lvl1pPr marL="267881" indent="-253371" algn="l" rtl="0" fontAlgn="base">
        <a:spcBef>
          <a:spcPts val="562"/>
        </a:spcBef>
        <a:spcAft>
          <a:spcPct val="0"/>
        </a:spcAft>
        <a:buClr>
          <a:srgbClr val="000000"/>
        </a:buClr>
        <a:buSzPct val="100000"/>
        <a:buFont typeface="Gill Sans" charset="0"/>
        <a:buChar char="•"/>
        <a:defRPr sz="2200">
          <a:solidFill>
            <a:schemeClr val="tx1"/>
          </a:solidFill>
          <a:latin typeface="+mn-lt"/>
          <a:ea typeface="+mn-ea"/>
          <a:cs typeface="+mn-cs"/>
          <a:sym typeface="Gill Sans" charset="0"/>
        </a:defRPr>
      </a:lvl1pPr>
      <a:lvl2pPr marL="520136" indent="-252255" algn="l" rtl="0" fontAlgn="base">
        <a:spcBef>
          <a:spcPts val="492"/>
        </a:spcBef>
        <a:spcAft>
          <a:spcPct val="0"/>
        </a:spcAft>
        <a:buClr>
          <a:srgbClr val="008040"/>
        </a:buClr>
        <a:buSzPct val="68000"/>
        <a:buFont typeface="Zapf Dingbats" charset="0"/>
        <a:buChar char="❖"/>
        <a:defRPr sz="2000">
          <a:solidFill>
            <a:schemeClr val="tx1"/>
          </a:solidFill>
          <a:latin typeface="+mn-lt"/>
          <a:ea typeface="+mn-ea"/>
          <a:cs typeface="+mn-cs"/>
          <a:sym typeface="Gill Sans" charset="0"/>
        </a:defRPr>
      </a:lvl2pPr>
      <a:lvl3pPr marL="875078" indent="-253371" algn="l" rtl="0" fontAlgn="base">
        <a:spcBef>
          <a:spcPts val="422"/>
        </a:spcBef>
        <a:spcAft>
          <a:spcPct val="0"/>
        </a:spcAft>
        <a:buClr>
          <a:srgbClr val="000080"/>
        </a:buClr>
        <a:buSzPct val="100000"/>
        <a:buFont typeface="Lucida Grande" charset="0"/>
        <a:buChar char="‣"/>
        <a:defRPr sz="1700">
          <a:solidFill>
            <a:schemeClr val="tx1"/>
          </a:solidFill>
          <a:latin typeface="+mn-lt"/>
          <a:ea typeface="+mn-ea"/>
          <a:cs typeface="+mn-cs"/>
          <a:sym typeface="Gill Sans" charset="0"/>
        </a:defRPr>
      </a:lvl3pPr>
      <a:lvl4pPr marL="1128449" indent="-253371" algn="l" rtl="0" fontAlgn="base">
        <a:spcBef>
          <a:spcPts val="492"/>
        </a:spcBef>
        <a:spcAft>
          <a:spcPct val="0"/>
        </a:spcAft>
        <a:buClr>
          <a:srgbClr val="800000"/>
        </a:buClr>
        <a:buSzPct val="100000"/>
        <a:buFont typeface="Zapf Dingbats" charset="0"/>
        <a:buChar char="✴"/>
        <a:defRPr sz="1400">
          <a:solidFill>
            <a:schemeClr val="tx1"/>
          </a:solidFill>
          <a:latin typeface="+mn-lt"/>
          <a:ea typeface="+mn-ea"/>
          <a:cs typeface="+mn-cs"/>
          <a:sym typeface="Gill Sans" charset="0"/>
        </a:defRPr>
      </a:lvl4pPr>
      <a:lvl5pPr marL="1380704"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5pPr>
      <a:lvl6pPr marL="1702162"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6pPr>
      <a:lvl7pPr marL="2023619"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7pPr>
      <a:lvl8pPr marL="2345076"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8pPr>
      <a:lvl9pPr marL="2666533"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892969" y="178594"/>
            <a:ext cx="7358063"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5122" name="Rectangle 2"/>
          <p:cNvSpPr>
            <a:spLocks noGrp="1" noChangeArrowheads="1"/>
          </p:cNvSpPr>
          <p:nvPr>
            <p:ph type="body" idx="1"/>
          </p:nvPr>
        </p:nvSpPr>
        <p:spPr bwMode="auto">
          <a:xfrm>
            <a:off x="892969" y="1393031"/>
            <a:ext cx="7358063"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5123" name="Rectangle 3"/>
          <p:cNvSpPr>
            <a:spLocks/>
          </p:cNvSpPr>
          <p:nvPr/>
        </p:nvSpPr>
        <p:spPr bwMode="auto">
          <a:xfrm>
            <a:off x="97111" y="6539195"/>
            <a:ext cx="205704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1300">
                <a:solidFill>
                  <a:srgbClr val="999999"/>
                </a:solidFill>
                <a:ea typeface="ＭＳ Ｐゴシック" charset="0"/>
                <a:cs typeface="Gill Sans" charset="0"/>
              </a:rPr>
              <a:t>LWTL: Desktop Fan Overview</a:t>
            </a:r>
          </a:p>
        </p:txBody>
      </p:sp>
      <p:sp>
        <p:nvSpPr>
          <p:cNvPr id="5124" name="Text Box 4"/>
          <p:cNvSpPr txBox="1">
            <a:spLocks noGrp="1" noChangeArrowheads="1"/>
          </p:cNvSpPr>
          <p:nvPr>
            <p:ph type="sldNum" sz="quarter" idx="4"/>
          </p:nvPr>
        </p:nvSpPr>
        <p:spPr bwMode="auto">
          <a:xfrm>
            <a:off x="8822531" y="6509742"/>
            <a:ext cx="241102" cy="258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91" tIns="32146" rIns="64291" bIns="32146" numCol="1" anchor="t" anchorCtr="0" compatLnSpc="1">
            <a:prstTxWarp prst="textNoShape">
              <a:avLst/>
            </a:prstTxWarp>
          </a:bodyPr>
          <a:lstStyle>
            <a:lvl1pPr algn="ctr">
              <a:defRPr sz="1300">
                <a:solidFill>
                  <a:srgbClr val="999999"/>
                </a:solidFill>
                <a:latin typeface="+mn-lt"/>
                <a:ea typeface="ＭＳ Ｐゴシック" charset="0"/>
                <a:cs typeface="Gill Sans"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D70484BF-1E77-F94A-BD93-573493D2340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xmlns:p14="http://schemas.microsoft.com/office/powerpoint/2010/main"/>
  <p:hf hdr="0" ftr="0" dt="0"/>
  <p:txStyles>
    <p:titleStyle>
      <a:lvl1pPr algn="ctr" rtl="0" fontAlgn="base">
        <a:spcBef>
          <a:spcPct val="0"/>
        </a:spcBef>
        <a:spcAft>
          <a:spcPct val="0"/>
        </a:spcAft>
        <a:defRPr sz="3100">
          <a:solidFill>
            <a:schemeClr val="tx1"/>
          </a:solidFill>
          <a:latin typeface="+mj-lt"/>
          <a:ea typeface="+mj-ea"/>
          <a:cs typeface="+mj-cs"/>
          <a:sym typeface="Gill Sans" charset="0"/>
        </a:defRPr>
      </a:lvl1pPr>
      <a:lvl2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9pPr>
    </p:titleStyle>
    <p:bodyStyle>
      <a:lvl1pPr marL="315877" indent="-315877" algn="l" rtl="0" fontAlgn="base">
        <a:spcBef>
          <a:spcPts val="1125"/>
        </a:spcBef>
        <a:spcAft>
          <a:spcPct val="0"/>
        </a:spcAft>
        <a:buAutoNum type="arabicPeriod"/>
        <a:defRPr sz="2500">
          <a:solidFill>
            <a:schemeClr val="tx1"/>
          </a:solidFill>
          <a:latin typeface="+mn-lt"/>
          <a:ea typeface="+mn-ea"/>
          <a:cs typeface="+mn-cs"/>
          <a:sym typeface="Gill Sans" charset="0"/>
        </a:defRPr>
      </a:lvl1pPr>
      <a:lvl2pPr marL="520136" indent="-252255" algn="l" rtl="0" fontAlgn="base">
        <a:spcBef>
          <a:spcPts val="492"/>
        </a:spcBef>
        <a:spcAft>
          <a:spcPct val="0"/>
        </a:spcAft>
        <a:buClr>
          <a:srgbClr val="008040"/>
        </a:buClr>
        <a:buSzPct val="68000"/>
        <a:buFont typeface="Zapf Dingbats" charset="0"/>
        <a:buChar char="❖"/>
        <a:defRPr sz="2000">
          <a:solidFill>
            <a:schemeClr val="tx1"/>
          </a:solidFill>
          <a:latin typeface="+mn-lt"/>
          <a:ea typeface="+mn-ea"/>
          <a:cs typeface="+mn-cs"/>
          <a:sym typeface="Gill Sans" charset="0"/>
        </a:defRPr>
      </a:lvl2pPr>
      <a:lvl3pPr marL="875078" indent="-253371" algn="l" rtl="0" fontAlgn="base">
        <a:spcBef>
          <a:spcPts val="422"/>
        </a:spcBef>
        <a:spcAft>
          <a:spcPct val="0"/>
        </a:spcAft>
        <a:buClr>
          <a:srgbClr val="000080"/>
        </a:buClr>
        <a:buSzPct val="100000"/>
        <a:buFont typeface="Lucida Grande" charset="0"/>
        <a:buChar char="‣"/>
        <a:defRPr sz="1700">
          <a:solidFill>
            <a:schemeClr val="tx1"/>
          </a:solidFill>
          <a:latin typeface="+mn-lt"/>
          <a:ea typeface="+mn-ea"/>
          <a:cs typeface="+mn-cs"/>
          <a:sym typeface="Gill Sans" charset="0"/>
        </a:defRPr>
      </a:lvl3pPr>
      <a:lvl4pPr marL="1128449" indent="-253371" algn="l" rtl="0" fontAlgn="base">
        <a:spcBef>
          <a:spcPts val="492"/>
        </a:spcBef>
        <a:spcAft>
          <a:spcPct val="0"/>
        </a:spcAft>
        <a:buClr>
          <a:srgbClr val="800000"/>
        </a:buClr>
        <a:buSzPct val="100000"/>
        <a:buFont typeface="Zapf Dingbats" charset="0"/>
        <a:buChar char="✴"/>
        <a:defRPr sz="1400">
          <a:solidFill>
            <a:schemeClr val="tx1"/>
          </a:solidFill>
          <a:latin typeface="+mn-lt"/>
          <a:ea typeface="+mn-ea"/>
          <a:cs typeface="+mn-cs"/>
          <a:sym typeface="Gill Sans" charset="0"/>
        </a:defRPr>
      </a:lvl4pPr>
      <a:lvl5pPr marL="1380704"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5pPr>
      <a:lvl6pPr marL="1702162"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6pPr>
      <a:lvl7pPr marL="2023619"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7pPr>
      <a:lvl8pPr marL="2345076"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8pPr>
      <a:lvl9pPr marL="2666533"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892969" y="178594"/>
            <a:ext cx="7358063"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6146" name="Rectangle 2"/>
          <p:cNvSpPr>
            <a:spLocks noGrp="1" noChangeArrowheads="1"/>
          </p:cNvSpPr>
          <p:nvPr>
            <p:ph type="body" idx="1"/>
          </p:nvPr>
        </p:nvSpPr>
        <p:spPr bwMode="auto">
          <a:xfrm>
            <a:off x="892969" y="1393031"/>
            <a:ext cx="7358063"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6147" name="Rectangle 3"/>
          <p:cNvSpPr>
            <a:spLocks/>
          </p:cNvSpPr>
          <p:nvPr/>
        </p:nvSpPr>
        <p:spPr bwMode="auto">
          <a:xfrm>
            <a:off x="97111" y="6539195"/>
            <a:ext cx="205704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1300">
                <a:solidFill>
                  <a:srgbClr val="999999"/>
                </a:solidFill>
                <a:ea typeface="ＭＳ Ｐゴシック" charset="0"/>
                <a:cs typeface="Gill Sans" charset="0"/>
              </a:rPr>
              <a:t>LWTL: Desktop Fan Overview</a:t>
            </a:r>
          </a:p>
        </p:txBody>
      </p:sp>
      <p:sp>
        <p:nvSpPr>
          <p:cNvPr id="6148" name="Text Box 4"/>
          <p:cNvSpPr txBox="1">
            <a:spLocks noGrp="1" noChangeArrowheads="1"/>
          </p:cNvSpPr>
          <p:nvPr>
            <p:ph type="sldNum" sz="quarter" idx="4"/>
          </p:nvPr>
        </p:nvSpPr>
        <p:spPr bwMode="auto">
          <a:xfrm>
            <a:off x="8822531" y="6509742"/>
            <a:ext cx="241102" cy="258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91" tIns="32146" rIns="64291" bIns="32146" numCol="1" anchor="t" anchorCtr="0" compatLnSpc="1">
            <a:prstTxWarp prst="textNoShape">
              <a:avLst/>
            </a:prstTxWarp>
          </a:bodyPr>
          <a:lstStyle>
            <a:lvl1pPr algn="ctr">
              <a:defRPr sz="1300">
                <a:solidFill>
                  <a:srgbClr val="999999"/>
                </a:solidFill>
                <a:latin typeface="+mn-lt"/>
                <a:ea typeface="ＭＳ Ｐゴシック" charset="0"/>
                <a:cs typeface="Gill Sans"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B2DAAF38-115F-7B43-9069-9996E4C4FBB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ransition xmlns:p14="http://schemas.microsoft.com/office/powerpoint/2010/main"/>
  <p:hf hdr="0" ftr="0" dt="0"/>
  <p:txStyles>
    <p:titleStyle>
      <a:lvl1pPr algn="ctr" rtl="0" fontAlgn="base">
        <a:spcBef>
          <a:spcPct val="0"/>
        </a:spcBef>
        <a:spcAft>
          <a:spcPct val="0"/>
        </a:spcAft>
        <a:defRPr sz="3100">
          <a:solidFill>
            <a:schemeClr val="tx1"/>
          </a:solidFill>
          <a:latin typeface="+mj-lt"/>
          <a:ea typeface="+mj-ea"/>
          <a:cs typeface="+mj-cs"/>
          <a:sym typeface="Gill Sans" charset="0"/>
        </a:defRPr>
      </a:lvl1pPr>
      <a:lvl2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3100">
          <a:solidFill>
            <a:schemeClr val="tx1"/>
          </a:solidFill>
          <a:latin typeface="Gill Sans" charset="0"/>
          <a:ea typeface="ヒラギノ角ゴ ProN W3" charset="0"/>
          <a:cs typeface="ヒラギノ角ゴ ProN W3" charset="0"/>
          <a:sym typeface="Gill Sans" charset="0"/>
        </a:defRPr>
      </a:lvl9pPr>
    </p:titleStyle>
    <p:bodyStyle>
      <a:lvl1pPr algn="l" rtl="0" fontAlgn="base">
        <a:spcBef>
          <a:spcPts val="1125"/>
        </a:spcBef>
        <a:spcAft>
          <a:spcPct val="0"/>
        </a:spcAft>
        <a:defRPr sz="2500">
          <a:solidFill>
            <a:schemeClr val="tx1"/>
          </a:solidFill>
          <a:latin typeface="+mn-lt"/>
          <a:ea typeface="+mn-ea"/>
          <a:cs typeface="+mn-cs"/>
          <a:sym typeface="Gill Sans" charset="0"/>
        </a:defRPr>
      </a:lvl1pPr>
      <a:lvl2pPr marL="659658" indent="-315877" algn="l" rtl="0" fontAlgn="base">
        <a:spcBef>
          <a:spcPts val="492"/>
        </a:spcBef>
        <a:spcAft>
          <a:spcPct val="0"/>
        </a:spcAft>
        <a:buAutoNum type="arabicPeriod"/>
        <a:defRPr sz="2000">
          <a:solidFill>
            <a:schemeClr val="tx1"/>
          </a:solidFill>
          <a:latin typeface="+mn-lt"/>
          <a:ea typeface="+mn-ea"/>
          <a:cs typeface="+mn-cs"/>
          <a:sym typeface="Gill Sans" charset="0"/>
        </a:defRPr>
      </a:lvl2pPr>
      <a:lvl3pPr marL="887356" indent="-253371" algn="l" rtl="0" fontAlgn="base">
        <a:spcBef>
          <a:spcPts val="422"/>
        </a:spcBef>
        <a:spcAft>
          <a:spcPct val="0"/>
        </a:spcAft>
        <a:buAutoNum type="alphaLcPeriod"/>
        <a:defRPr sz="1700">
          <a:solidFill>
            <a:schemeClr val="tx1"/>
          </a:solidFill>
          <a:latin typeface="+mn-lt"/>
          <a:ea typeface="+mn-ea"/>
          <a:cs typeface="+mn-cs"/>
          <a:sym typeface="Gill Sans" charset="0"/>
        </a:defRPr>
      </a:lvl3pPr>
      <a:lvl4pPr marL="1166399" indent="-253371" algn="l" rtl="0" fontAlgn="base">
        <a:spcBef>
          <a:spcPts val="492"/>
        </a:spcBef>
        <a:spcAft>
          <a:spcPct val="0"/>
        </a:spcAft>
        <a:buAutoNum type="romanLcPeriod"/>
        <a:defRPr sz="1400">
          <a:solidFill>
            <a:schemeClr val="tx1"/>
          </a:solidFill>
          <a:latin typeface="+mn-lt"/>
          <a:ea typeface="+mn-ea"/>
          <a:cs typeface="+mn-cs"/>
          <a:sym typeface="Gill Sans" charset="0"/>
        </a:defRPr>
      </a:lvl4pPr>
      <a:lvl5pPr marL="1380704"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5pPr>
      <a:lvl6pPr marL="1702162"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6pPr>
      <a:lvl7pPr marL="2023619"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7pPr>
      <a:lvl8pPr marL="2345076"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8pPr>
      <a:lvl9pPr marL="2666533" indent="-252255" algn="l" rtl="0" fontAlgn="base">
        <a:spcBef>
          <a:spcPts val="422"/>
        </a:spcBef>
        <a:spcAft>
          <a:spcPct val="0"/>
        </a:spcAft>
        <a:buClr>
          <a:srgbClr val="808000"/>
        </a:buClr>
        <a:buSzPct val="100000"/>
        <a:buFont typeface="Thonburi" charset="0"/>
        <a:buChar char="๏"/>
        <a:defRPr sz="14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892969" y="2089547"/>
            <a:ext cx="7358063" cy="26789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body" idx="1"/>
          </p:nvPr>
        </p:nvSpPr>
        <p:spPr bwMode="auto">
          <a:xfrm>
            <a:off x="892969" y="892969"/>
            <a:ext cx="7358063" cy="507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589338" indent="-401822" algn="l" rtl="0" fontAlgn="base">
        <a:spcBef>
          <a:spcPts val="3375"/>
        </a:spcBef>
        <a:spcAft>
          <a:spcPct val="0"/>
        </a:spcAft>
        <a:buSzPct val="171000"/>
        <a:buFont typeface="Gill Sans" charset="0"/>
        <a:buChar char="•"/>
        <a:defRPr sz="3000">
          <a:solidFill>
            <a:schemeClr val="tx1"/>
          </a:solidFill>
          <a:latin typeface="+mn-lt"/>
          <a:ea typeface="+mn-ea"/>
          <a:cs typeface="+mn-cs"/>
          <a:sym typeface="Gill Sans" charset="0"/>
        </a:defRPr>
      </a:lvl1pPr>
      <a:lvl2pPr marL="901866" indent="-401822" algn="l" rtl="0" fontAlgn="base">
        <a:spcBef>
          <a:spcPts val="3375"/>
        </a:spcBef>
        <a:spcAft>
          <a:spcPct val="0"/>
        </a:spcAft>
        <a:buSzPct val="171000"/>
        <a:buFont typeface="Gill Sans" charset="0"/>
        <a:buChar char="•"/>
        <a:defRPr sz="3000">
          <a:solidFill>
            <a:schemeClr val="tx1"/>
          </a:solidFill>
          <a:latin typeface="+mn-lt"/>
          <a:ea typeface="+mn-ea"/>
          <a:cs typeface="+mn-cs"/>
          <a:sym typeface="Gill Sans" charset="0"/>
        </a:defRPr>
      </a:lvl2pPr>
      <a:lvl3pPr marL="1214394" indent="-401822" algn="l" rtl="0" fontAlgn="base">
        <a:spcBef>
          <a:spcPts val="3375"/>
        </a:spcBef>
        <a:spcAft>
          <a:spcPct val="0"/>
        </a:spcAft>
        <a:buSzPct val="171000"/>
        <a:buFont typeface="Gill Sans" charset="0"/>
        <a:buChar char="•"/>
        <a:defRPr sz="3000">
          <a:solidFill>
            <a:schemeClr val="tx1"/>
          </a:solidFill>
          <a:latin typeface="+mn-lt"/>
          <a:ea typeface="+mn-ea"/>
          <a:cs typeface="+mn-cs"/>
          <a:sym typeface="Gill Sans" charset="0"/>
        </a:defRPr>
      </a:lvl3pPr>
      <a:lvl4pPr marL="1526922" indent="-401822" algn="l" rtl="0" fontAlgn="base">
        <a:spcBef>
          <a:spcPts val="3375"/>
        </a:spcBef>
        <a:spcAft>
          <a:spcPct val="0"/>
        </a:spcAft>
        <a:buSzPct val="171000"/>
        <a:buFont typeface="Gill Sans" charset="0"/>
        <a:buChar char="•"/>
        <a:defRPr sz="3000">
          <a:solidFill>
            <a:schemeClr val="tx1"/>
          </a:solidFill>
          <a:latin typeface="+mn-lt"/>
          <a:ea typeface="+mn-ea"/>
          <a:cs typeface="+mn-cs"/>
          <a:sym typeface="Gill Sans" charset="0"/>
        </a:defRPr>
      </a:lvl4pPr>
      <a:lvl5pPr marL="1839450" indent="-401822" algn="l" rtl="0" fontAlgn="base">
        <a:spcBef>
          <a:spcPts val="3375"/>
        </a:spcBef>
        <a:spcAft>
          <a:spcPct val="0"/>
        </a:spcAft>
        <a:buSzPct val="171000"/>
        <a:buFont typeface="Gill Sans" charset="0"/>
        <a:buChar char="•"/>
        <a:defRPr sz="3000">
          <a:solidFill>
            <a:schemeClr val="tx1"/>
          </a:solidFill>
          <a:latin typeface="+mn-lt"/>
          <a:ea typeface="+mn-ea"/>
          <a:cs typeface="+mn-cs"/>
          <a:sym typeface="Gill Sans" charset="0"/>
        </a:defRPr>
      </a:lvl5pPr>
      <a:lvl6pPr marL="2160908" indent="-401822" algn="l" rtl="0" fontAlgn="base">
        <a:spcBef>
          <a:spcPts val="3375"/>
        </a:spcBef>
        <a:spcAft>
          <a:spcPct val="0"/>
        </a:spcAft>
        <a:buSzPct val="171000"/>
        <a:buFont typeface="Gill Sans" charset="0"/>
        <a:buChar char="•"/>
        <a:defRPr sz="3000">
          <a:solidFill>
            <a:schemeClr val="tx1"/>
          </a:solidFill>
          <a:latin typeface="+mn-lt"/>
          <a:ea typeface="+mn-ea"/>
          <a:cs typeface="+mn-cs"/>
          <a:sym typeface="Gill Sans" charset="0"/>
        </a:defRPr>
      </a:lvl6pPr>
      <a:lvl7pPr marL="2482365" indent="-401822" algn="l" rtl="0" fontAlgn="base">
        <a:spcBef>
          <a:spcPts val="3375"/>
        </a:spcBef>
        <a:spcAft>
          <a:spcPct val="0"/>
        </a:spcAft>
        <a:buSzPct val="171000"/>
        <a:buFont typeface="Gill Sans" charset="0"/>
        <a:buChar char="•"/>
        <a:defRPr sz="3000">
          <a:solidFill>
            <a:schemeClr val="tx1"/>
          </a:solidFill>
          <a:latin typeface="+mn-lt"/>
          <a:ea typeface="+mn-ea"/>
          <a:cs typeface="+mn-cs"/>
          <a:sym typeface="Gill Sans" charset="0"/>
        </a:defRPr>
      </a:lvl7pPr>
      <a:lvl8pPr marL="2803822" indent="-401822" algn="l" rtl="0" fontAlgn="base">
        <a:spcBef>
          <a:spcPts val="3375"/>
        </a:spcBef>
        <a:spcAft>
          <a:spcPct val="0"/>
        </a:spcAft>
        <a:buSzPct val="171000"/>
        <a:buFont typeface="Gill Sans" charset="0"/>
        <a:buChar char="•"/>
        <a:defRPr sz="3000">
          <a:solidFill>
            <a:schemeClr val="tx1"/>
          </a:solidFill>
          <a:latin typeface="+mn-lt"/>
          <a:ea typeface="+mn-ea"/>
          <a:cs typeface="+mn-cs"/>
          <a:sym typeface="Gill Sans" charset="0"/>
        </a:defRPr>
      </a:lvl8pPr>
      <a:lvl9pPr marL="3125280" indent="-401822" algn="l" rtl="0" fontAlgn="base">
        <a:spcBef>
          <a:spcPts val="3375"/>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892969" y="5179219"/>
            <a:ext cx="7358063" cy="1196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jpg"/><Relationship Id="rId3" Type="http://schemas.openxmlformats.org/officeDocument/2006/relationships/image" Target="../media/image1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jpg"/><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8.jpg"/><Relationship Id="rId3"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 Id="rId3"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jpg"/><Relationship Id="rId3" Type="http://schemas.openxmlformats.org/officeDocument/2006/relationships/image" Target="../media/image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732234" y="1151930"/>
            <a:ext cx="7670602" cy="2321719"/>
          </a:xfrm>
          <a:ln/>
        </p:spPr>
        <p:txBody>
          <a:bodyPr anchor="ctr"/>
          <a:lstStyle/>
          <a:p>
            <a:r>
              <a:rPr lang="en-US" dirty="0" smtClean="0"/>
              <a:t>Fish Tank </a:t>
            </a:r>
            <a:r>
              <a:rPr lang="en-US" dirty="0"/>
              <a:t>Project</a:t>
            </a:r>
            <a:br>
              <a:rPr lang="en-US" dirty="0"/>
            </a:br>
            <a:r>
              <a:rPr lang="en-US" dirty="0"/>
              <a:t>Introduction</a:t>
            </a:r>
          </a:p>
        </p:txBody>
      </p:sp>
      <p:sp>
        <p:nvSpPr>
          <p:cNvPr id="28674" name="Rectangle 2"/>
          <p:cNvSpPr>
            <a:spLocks noGrp="1" noChangeArrowheads="1"/>
          </p:cNvSpPr>
          <p:nvPr>
            <p:ph type="body" idx="1"/>
          </p:nvPr>
        </p:nvSpPr>
        <p:spPr>
          <a:xfrm>
            <a:off x="892969" y="3536156"/>
            <a:ext cx="7358063" cy="1393031"/>
          </a:xfrm>
          <a:ln/>
        </p:spPr>
        <p:txBody>
          <a:bodyPr/>
          <a:lstStyle/>
          <a:p>
            <a:r>
              <a:rPr lang="en-US" dirty="0" smtClean="0"/>
              <a:t>EAS 199B  Portland State University</a:t>
            </a:r>
            <a:endParaRPr lang="en-US" dirty="0"/>
          </a:p>
          <a:p>
            <a:r>
              <a:rPr lang="en-US" dirty="0" smtClean="0"/>
              <a:t>Mechanical and Materials Engineering</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Assemble the flow loop</a:t>
            </a:r>
            <a:endParaRPr lang="en-US" dirty="0"/>
          </a:p>
        </p:txBody>
      </p:sp>
      <p:sp>
        <p:nvSpPr>
          <p:cNvPr id="3" name="Slide Number Placeholder 2"/>
          <p:cNvSpPr>
            <a:spLocks noGrp="1"/>
          </p:cNvSpPr>
          <p:nvPr>
            <p:ph type="sldNum" sz="quarter" idx="10"/>
          </p:nvPr>
        </p:nvSpPr>
        <p:spPr/>
        <p:txBody>
          <a:bodyPr/>
          <a:lstStyle/>
          <a:p>
            <a:fld id="{2DD22F93-4E62-784F-BA37-D7538F3C26C2}" type="slidenum">
              <a:rPr lang="en-US" smtClean="0"/>
              <a:pPr/>
              <a:t>10</a:t>
            </a:fld>
            <a:endParaRPr lang="en-US"/>
          </a:p>
        </p:txBody>
      </p:sp>
      <p:pic>
        <p:nvPicPr>
          <p:cNvPr id="4" name="Picture 3" descr="salinity_plumbing_finish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1600200"/>
            <a:ext cx="3640199" cy="4410708"/>
          </a:xfrm>
          <a:prstGeom prst="rect">
            <a:avLst/>
          </a:prstGeom>
        </p:spPr>
      </p:pic>
      <p:pic>
        <p:nvPicPr>
          <p:cNvPr id="8" name="Picture 7" descr="pump_flow_loop_schemati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9" y="2209800"/>
            <a:ext cx="4074737" cy="3200400"/>
          </a:xfrm>
          <a:prstGeom prst="rect">
            <a:avLst/>
          </a:prstGeom>
        </p:spPr>
      </p:pic>
    </p:spTree>
    <p:extLst>
      <p:ext uri="{BB962C8B-B14F-4D97-AF65-F5344CB8AC3E}">
        <p14:creationId xmlns:p14="http://schemas.microsoft.com/office/powerpoint/2010/main" val="20480695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Assemble a wiring harness for the LCD panel</a:t>
            </a:r>
            <a:endParaRPr lang="en-US" dirty="0"/>
          </a:p>
        </p:txBody>
      </p:sp>
      <p:sp>
        <p:nvSpPr>
          <p:cNvPr id="3" name="Slide Number Placeholder 2"/>
          <p:cNvSpPr>
            <a:spLocks noGrp="1"/>
          </p:cNvSpPr>
          <p:nvPr>
            <p:ph type="sldNum" sz="quarter" idx="10"/>
          </p:nvPr>
        </p:nvSpPr>
        <p:spPr/>
        <p:txBody>
          <a:bodyPr/>
          <a:lstStyle/>
          <a:p>
            <a:fld id="{2DD22F93-4E62-784F-BA37-D7538F3C26C2}" type="slidenum">
              <a:rPr lang="en-US" smtClean="0"/>
              <a:pPr/>
              <a:t>11</a:t>
            </a:fld>
            <a:endParaRPr lang="en-US"/>
          </a:p>
        </p:txBody>
      </p:sp>
      <p:pic>
        <p:nvPicPr>
          <p:cNvPr id="5" name="Picture 4" descr="LCD_arduino_breadboard_on_basepla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905000"/>
            <a:ext cx="8001000" cy="3066439"/>
          </a:xfrm>
          <a:prstGeom prst="rect">
            <a:avLst/>
          </a:prstGeom>
        </p:spPr>
      </p:pic>
    </p:spTree>
    <p:extLst>
      <p:ext uri="{BB962C8B-B14F-4D97-AF65-F5344CB8AC3E}">
        <p14:creationId xmlns:p14="http://schemas.microsoft.com/office/powerpoint/2010/main" val="6399931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98631" cy="857250"/>
          </a:xfrm>
        </p:spPr>
        <p:txBody>
          <a:bodyPr/>
          <a:lstStyle/>
          <a:p>
            <a:r>
              <a:rPr lang="en-US" dirty="0" smtClean="0"/>
              <a:t>Each student buys an LCD panel from the bookstore</a:t>
            </a:r>
            <a:endParaRPr lang="en-US" dirty="0"/>
          </a:p>
        </p:txBody>
      </p:sp>
      <p:sp>
        <p:nvSpPr>
          <p:cNvPr id="3" name="Slide Number Placeholder 2"/>
          <p:cNvSpPr>
            <a:spLocks noGrp="1"/>
          </p:cNvSpPr>
          <p:nvPr>
            <p:ph type="sldNum" sz="quarter" idx="10"/>
          </p:nvPr>
        </p:nvSpPr>
        <p:spPr/>
        <p:txBody>
          <a:bodyPr/>
          <a:lstStyle/>
          <a:p>
            <a:fld id="{2DD22F93-4E62-784F-BA37-D7538F3C26C2}" type="slidenum">
              <a:rPr lang="en-US" smtClean="0"/>
              <a:pPr/>
              <a:t>12</a:t>
            </a:fld>
            <a:endParaRPr lang="en-US"/>
          </a:p>
        </p:txBody>
      </p:sp>
      <p:pic>
        <p:nvPicPr>
          <p:cNvPr id="4" name="Picture 3" descr="kit_unassemb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219200"/>
            <a:ext cx="5511631" cy="4927725"/>
          </a:xfrm>
          <a:prstGeom prst="rect">
            <a:avLst/>
          </a:prstGeom>
        </p:spPr>
      </p:pic>
    </p:spTree>
    <p:extLst>
      <p:ext uri="{BB962C8B-B14F-4D97-AF65-F5344CB8AC3E}">
        <p14:creationId xmlns:p14="http://schemas.microsoft.com/office/powerpoint/2010/main" val="1196857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Each student assembles a wiring harness for the LCD panel</a:t>
            </a:r>
            <a:endParaRPr lang="en-US" dirty="0"/>
          </a:p>
        </p:txBody>
      </p:sp>
      <p:sp>
        <p:nvSpPr>
          <p:cNvPr id="3" name="Slide Number Placeholder 2"/>
          <p:cNvSpPr>
            <a:spLocks noGrp="1"/>
          </p:cNvSpPr>
          <p:nvPr>
            <p:ph type="sldNum" sz="quarter" idx="10"/>
          </p:nvPr>
        </p:nvSpPr>
        <p:spPr/>
        <p:txBody>
          <a:bodyPr/>
          <a:lstStyle/>
          <a:p>
            <a:fld id="{2DD22F93-4E62-784F-BA37-D7538F3C26C2}" type="slidenum">
              <a:rPr lang="en-US" smtClean="0"/>
              <a:pPr/>
              <a:t>13</a:t>
            </a:fld>
            <a:endParaRPr lang="en-US"/>
          </a:p>
        </p:txBody>
      </p:sp>
      <p:pic>
        <p:nvPicPr>
          <p:cNvPr id="5" name="Picture 4" descr="male_connectors_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990600"/>
            <a:ext cx="4267200" cy="3176316"/>
          </a:xfrm>
          <a:prstGeom prst="rect">
            <a:avLst/>
          </a:prstGeom>
        </p:spPr>
      </p:pic>
      <p:pic>
        <p:nvPicPr>
          <p:cNvPr id="4" name="Picture 3" descr="finshed_female_connect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276600"/>
            <a:ext cx="4572001" cy="3061116"/>
          </a:xfrm>
          <a:prstGeom prst="rect">
            <a:avLst/>
          </a:prstGeom>
        </p:spPr>
      </p:pic>
    </p:spTree>
    <p:extLst>
      <p:ext uri="{BB962C8B-B14F-4D97-AF65-F5344CB8AC3E}">
        <p14:creationId xmlns:p14="http://schemas.microsoft.com/office/powerpoint/2010/main" val="35877925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the LCD to display salinity readings</a:t>
            </a:r>
            <a:endParaRPr lang="en-US" dirty="0"/>
          </a:p>
        </p:txBody>
      </p:sp>
      <p:sp>
        <p:nvSpPr>
          <p:cNvPr id="3" name="Slide Number Placeholder 2"/>
          <p:cNvSpPr>
            <a:spLocks noGrp="1"/>
          </p:cNvSpPr>
          <p:nvPr>
            <p:ph type="sldNum" sz="quarter" idx="10"/>
          </p:nvPr>
        </p:nvSpPr>
        <p:spPr/>
        <p:txBody>
          <a:bodyPr/>
          <a:lstStyle/>
          <a:p>
            <a:fld id="{2DD22F93-4E62-784F-BA37-D7538F3C26C2}" type="slidenum">
              <a:rPr lang="en-US" smtClean="0"/>
              <a:pPr/>
              <a:t>14</a:t>
            </a:fld>
            <a:endParaRPr lang="en-US"/>
          </a:p>
        </p:txBody>
      </p:sp>
      <p:pic>
        <p:nvPicPr>
          <p:cNvPr id="4" name="Picture 3" descr="salinity_sensor_wiring_big_picture_annotated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1186196"/>
            <a:ext cx="5867400" cy="5157333"/>
          </a:xfrm>
          <a:prstGeom prst="rect">
            <a:avLst/>
          </a:prstGeom>
        </p:spPr>
      </p:pic>
    </p:spTree>
    <p:extLst>
      <p:ext uri="{BB962C8B-B14F-4D97-AF65-F5344CB8AC3E}">
        <p14:creationId xmlns:p14="http://schemas.microsoft.com/office/powerpoint/2010/main" val="38842428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8594"/>
            <a:ext cx="7696199" cy="857250"/>
          </a:xfrm>
        </p:spPr>
        <p:txBody>
          <a:bodyPr/>
          <a:lstStyle/>
          <a:p>
            <a:r>
              <a:rPr lang="en-US" dirty="0" smtClean="0"/>
              <a:t>Student teams will calibrate their salinity sensors</a:t>
            </a:r>
            <a:endParaRPr lang="en-US" dirty="0"/>
          </a:p>
        </p:txBody>
      </p:sp>
      <p:sp>
        <p:nvSpPr>
          <p:cNvPr id="3" name="Slide Number Placeholder 2"/>
          <p:cNvSpPr>
            <a:spLocks noGrp="1"/>
          </p:cNvSpPr>
          <p:nvPr>
            <p:ph type="sldNum" sz="quarter" idx="10"/>
          </p:nvPr>
        </p:nvSpPr>
        <p:spPr/>
        <p:txBody>
          <a:bodyPr/>
          <a:lstStyle/>
          <a:p>
            <a:fld id="{2DD22F93-4E62-784F-BA37-D7538F3C26C2}" type="slidenum">
              <a:rPr lang="en-US" smtClean="0"/>
              <a:pPr/>
              <a:t>15</a:t>
            </a:fld>
            <a:endParaRPr lang="en-US"/>
          </a:p>
        </p:txBody>
      </p:sp>
      <p:sp>
        <p:nvSpPr>
          <p:cNvPr id="4" name="TextBox 3"/>
          <p:cNvSpPr txBox="1"/>
          <p:nvPr/>
        </p:nvSpPr>
        <p:spPr>
          <a:xfrm>
            <a:off x="838200" y="1524000"/>
            <a:ext cx="7467600" cy="4247317"/>
          </a:xfrm>
          <a:prstGeom prst="rect">
            <a:avLst/>
          </a:prstGeom>
          <a:noFill/>
        </p:spPr>
        <p:txBody>
          <a:bodyPr wrap="square" rtlCol="0">
            <a:spAutoFit/>
          </a:bodyPr>
          <a:lstStyle/>
          <a:p>
            <a:pPr algn="l"/>
            <a:r>
              <a:rPr lang="en-US" b="1" dirty="0" smtClean="0">
                <a:latin typeface="Calibri"/>
                <a:cs typeface="Calibri"/>
              </a:rPr>
              <a:t>Calibration:</a:t>
            </a:r>
            <a:r>
              <a:rPr lang="en-US" dirty="0" smtClean="0">
                <a:latin typeface="Calibri"/>
                <a:cs typeface="Calibri"/>
              </a:rPr>
              <a:t>   (from Wikipedia):</a:t>
            </a:r>
          </a:p>
          <a:p>
            <a:pPr algn="l"/>
            <a:endParaRPr lang="en-US" sz="2400" i="1" dirty="0" smtClean="0">
              <a:latin typeface="Calibri"/>
              <a:cs typeface="Calibri"/>
            </a:endParaRPr>
          </a:p>
          <a:p>
            <a:pPr algn="l"/>
            <a:r>
              <a:rPr lang="en-US" sz="2400" i="1" dirty="0" smtClean="0">
                <a:latin typeface="Calibri"/>
                <a:cs typeface="Calibri"/>
              </a:rPr>
              <a:t>Calibration</a:t>
            </a:r>
            <a:r>
              <a:rPr lang="en-US" sz="2400" dirty="0" smtClean="0">
                <a:latin typeface="Calibri"/>
                <a:cs typeface="Calibri"/>
              </a:rPr>
              <a:t> </a:t>
            </a:r>
            <a:r>
              <a:rPr lang="en-US" sz="2400" dirty="0">
                <a:latin typeface="Calibri"/>
                <a:cs typeface="Calibri"/>
              </a:rPr>
              <a:t>is a comparison between measurements – one of known magnitude or correctness made or set with one device and another measurement made in as similar a way as possible with a second device</a:t>
            </a:r>
            <a:r>
              <a:rPr lang="en-US" sz="2400" dirty="0" smtClean="0">
                <a:latin typeface="Calibri"/>
                <a:cs typeface="Calibri"/>
              </a:rPr>
              <a:t>.</a:t>
            </a:r>
          </a:p>
          <a:p>
            <a:pPr algn="l"/>
            <a:endParaRPr lang="en-US" sz="2400" dirty="0">
              <a:latin typeface="Calibri"/>
              <a:cs typeface="Calibri"/>
            </a:endParaRPr>
          </a:p>
          <a:p>
            <a:pPr algn="l"/>
            <a:r>
              <a:rPr lang="en-US" sz="2400" dirty="0">
                <a:latin typeface="Calibri"/>
                <a:cs typeface="Calibri"/>
              </a:rPr>
              <a:t>The device with the known or assigned correctness is called the standard. The second device is the unit under test, test instrument, or any of several other names for the device being calibrated.</a:t>
            </a:r>
          </a:p>
        </p:txBody>
      </p:sp>
    </p:spTree>
    <p:extLst>
      <p:ext uri="{BB962C8B-B14F-4D97-AF65-F5344CB8AC3E}">
        <p14:creationId xmlns:p14="http://schemas.microsoft.com/office/powerpoint/2010/main" val="606433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teams calibrate their salinity sensors</a:t>
            </a:r>
            <a:endParaRPr lang="en-US" dirty="0"/>
          </a:p>
        </p:txBody>
      </p:sp>
      <p:sp>
        <p:nvSpPr>
          <p:cNvPr id="3" name="Slide Number Placeholder 2"/>
          <p:cNvSpPr>
            <a:spLocks noGrp="1"/>
          </p:cNvSpPr>
          <p:nvPr>
            <p:ph type="sldNum" sz="quarter" idx="10"/>
          </p:nvPr>
        </p:nvSpPr>
        <p:spPr/>
        <p:txBody>
          <a:bodyPr/>
          <a:lstStyle/>
          <a:p>
            <a:fld id="{2DD22F93-4E62-784F-BA37-D7538F3C26C2}" type="slidenum">
              <a:rPr lang="en-US" smtClean="0"/>
              <a:pPr/>
              <a:t>16</a:t>
            </a:fld>
            <a:endParaRPr lang="en-US"/>
          </a:p>
        </p:txBody>
      </p:sp>
      <p:sp>
        <p:nvSpPr>
          <p:cNvPr id="4" name="TextBox 3"/>
          <p:cNvSpPr txBox="1"/>
          <p:nvPr/>
        </p:nvSpPr>
        <p:spPr>
          <a:xfrm>
            <a:off x="2164716" y="2057400"/>
            <a:ext cx="4799811" cy="553998"/>
          </a:xfrm>
          <a:prstGeom prst="rect">
            <a:avLst/>
          </a:prstGeom>
          <a:noFill/>
        </p:spPr>
        <p:txBody>
          <a:bodyPr wrap="none" rtlCol="0">
            <a:spAutoFit/>
          </a:bodyPr>
          <a:lstStyle/>
          <a:p>
            <a:r>
              <a:rPr lang="en-US" dirty="0" smtClean="0">
                <a:latin typeface="Calibri"/>
                <a:cs typeface="Calibri"/>
              </a:rPr>
              <a:t>What does “calibrate” mean?</a:t>
            </a:r>
            <a:endParaRPr lang="en-US" dirty="0">
              <a:latin typeface="Calibri"/>
              <a:cs typeface="Calibri"/>
            </a:endParaRPr>
          </a:p>
        </p:txBody>
      </p:sp>
    </p:spTree>
    <p:extLst>
      <p:ext uri="{BB962C8B-B14F-4D97-AF65-F5344CB8AC3E}">
        <p14:creationId xmlns:p14="http://schemas.microsoft.com/office/powerpoint/2010/main" val="304493075"/>
      </p:ext>
    </p:extLst>
  </p:cSld>
  <p:clrMapOvr>
    <a:masterClrMapping/>
  </p:clrMapOvr>
  <p:transition xmlns:p14="http://schemas.microsoft.com/office/powerpoint/2010/mai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Salinity sensor calibration will involve …</a:t>
            </a:r>
            <a:endParaRPr lang="en-US" dirty="0"/>
          </a:p>
        </p:txBody>
      </p:sp>
      <p:sp>
        <p:nvSpPr>
          <p:cNvPr id="4" name="Content Placeholder 3"/>
          <p:cNvSpPr>
            <a:spLocks noGrp="1"/>
          </p:cNvSpPr>
          <p:nvPr>
            <p:ph idx="1"/>
          </p:nvPr>
        </p:nvSpPr>
        <p:spPr/>
        <p:txBody>
          <a:bodyPr/>
          <a:lstStyle/>
          <a:p>
            <a:r>
              <a:rPr lang="en-US" dirty="0" smtClean="0"/>
              <a:t>Making careful measurements!</a:t>
            </a:r>
          </a:p>
          <a:p>
            <a:r>
              <a:rPr lang="en-US" dirty="0" smtClean="0"/>
              <a:t>Analyzing the statistics of the measurements</a:t>
            </a:r>
          </a:p>
          <a:p>
            <a:r>
              <a:rPr lang="en-US" dirty="0" smtClean="0"/>
              <a:t>Introduction to MATLAB</a:t>
            </a:r>
          </a:p>
          <a:p>
            <a:r>
              <a:rPr lang="en-US" dirty="0" smtClean="0"/>
              <a:t>Curve fit of averaged data</a:t>
            </a:r>
          </a:p>
          <a:p>
            <a:r>
              <a:rPr lang="en-US" dirty="0" smtClean="0"/>
              <a:t>Forward and reverse calibration</a:t>
            </a:r>
            <a:endParaRPr lang="en-US" dirty="0"/>
          </a:p>
        </p:txBody>
      </p:sp>
      <p:sp>
        <p:nvSpPr>
          <p:cNvPr id="3" name="Slide Number Placeholder 2"/>
          <p:cNvSpPr>
            <a:spLocks noGrp="1"/>
          </p:cNvSpPr>
          <p:nvPr>
            <p:ph type="sldNum" sz="quarter" idx="10"/>
          </p:nvPr>
        </p:nvSpPr>
        <p:spPr/>
        <p:txBody>
          <a:bodyPr/>
          <a:lstStyle/>
          <a:p>
            <a:fld id="{2DD22F93-4E62-784F-BA37-D7538F3C26C2}" type="slidenum">
              <a:rPr lang="en-US" smtClean="0"/>
              <a:pPr/>
              <a:t>17</a:t>
            </a:fld>
            <a:endParaRPr lang="en-US"/>
          </a:p>
        </p:txBody>
      </p:sp>
    </p:spTree>
    <p:extLst>
      <p:ext uri="{BB962C8B-B14F-4D97-AF65-F5344CB8AC3E}">
        <p14:creationId xmlns:p14="http://schemas.microsoft.com/office/powerpoint/2010/main" val="6675085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969" y="178594"/>
            <a:ext cx="7870031" cy="964406"/>
          </a:xfrm>
        </p:spPr>
        <p:txBody>
          <a:bodyPr/>
          <a:lstStyle/>
          <a:p>
            <a:r>
              <a:rPr lang="en-US" dirty="0" smtClean="0"/>
              <a:t>After calibrating the salinity sensor you will be able to determine the salinity of water in the tank                                                                   </a:t>
            </a:r>
            <a:endParaRPr lang="en-US" dirty="0"/>
          </a:p>
        </p:txBody>
      </p:sp>
      <p:sp>
        <p:nvSpPr>
          <p:cNvPr id="3" name="Content Placeholder 2"/>
          <p:cNvSpPr>
            <a:spLocks noGrp="1"/>
          </p:cNvSpPr>
          <p:nvPr>
            <p:ph idx="1"/>
          </p:nvPr>
        </p:nvSpPr>
        <p:spPr/>
        <p:txBody>
          <a:bodyPr/>
          <a:lstStyle/>
          <a:p>
            <a:r>
              <a:rPr lang="en-US" dirty="0" smtClean="0"/>
              <a:t>Measure </a:t>
            </a:r>
            <a:r>
              <a:rPr lang="en-US" dirty="0"/>
              <a:t>salinity</a:t>
            </a:r>
          </a:p>
          <a:p>
            <a:r>
              <a:rPr lang="en-US" dirty="0" smtClean="0"/>
              <a:t>If </a:t>
            </a:r>
            <a:r>
              <a:rPr lang="en-US" dirty="0"/>
              <a:t>salinity is greater than upper </a:t>
            </a:r>
            <a:r>
              <a:rPr lang="en-US" dirty="0" smtClean="0"/>
              <a:t>limit:</a:t>
            </a:r>
          </a:p>
          <a:p>
            <a:pPr marL="433388" lvl="1" indent="0">
              <a:buNone/>
            </a:pPr>
            <a:r>
              <a:rPr lang="en-US" dirty="0" smtClean="0"/>
              <a:t>	Add </a:t>
            </a:r>
            <a:r>
              <a:rPr lang="en-US" dirty="0"/>
              <a:t>fresh water: open valve, wait, close valve.</a:t>
            </a:r>
          </a:p>
          <a:p>
            <a:r>
              <a:rPr lang="en-US" dirty="0" smtClean="0"/>
              <a:t>If </a:t>
            </a:r>
            <a:r>
              <a:rPr lang="en-US" dirty="0"/>
              <a:t>salinity is less than lower </a:t>
            </a:r>
            <a:r>
              <a:rPr lang="en-US" dirty="0" smtClean="0"/>
              <a:t>limit:</a:t>
            </a:r>
          </a:p>
          <a:p>
            <a:pPr marL="433388" lvl="1" indent="0">
              <a:buNone/>
            </a:pPr>
            <a:r>
              <a:rPr lang="en-US" dirty="0"/>
              <a:t>	</a:t>
            </a:r>
            <a:r>
              <a:rPr lang="en-US" dirty="0" smtClean="0"/>
              <a:t>Add </a:t>
            </a:r>
            <a:r>
              <a:rPr lang="en-US" dirty="0"/>
              <a:t>salty water: open valve, wait, close valve.</a:t>
            </a:r>
          </a:p>
          <a:p>
            <a:r>
              <a:rPr lang="en-US" dirty="0" smtClean="0"/>
              <a:t>Wait </a:t>
            </a:r>
            <a:r>
              <a:rPr lang="en-US" dirty="0"/>
              <a:t>for the system to mix</a:t>
            </a:r>
          </a:p>
          <a:p>
            <a:r>
              <a:rPr lang="en-US" dirty="0" smtClean="0"/>
              <a:t>Return </a:t>
            </a:r>
            <a:r>
              <a:rPr lang="en-US" dirty="0"/>
              <a:t>to step 1.</a:t>
            </a:r>
          </a:p>
          <a:p>
            <a:endParaRPr lang="en-US" dirty="0"/>
          </a:p>
        </p:txBody>
      </p:sp>
      <p:sp>
        <p:nvSpPr>
          <p:cNvPr id="4" name="Slide Number Placeholder 3"/>
          <p:cNvSpPr>
            <a:spLocks noGrp="1"/>
          </p:cNvSpPr>
          <p:nvPr>
            <p:ph type="sldNum" sz="quarter" idx="10"/>
          </p:nvPr>
        </p:nvSpPr>
        <p:spPr/>
        <p:txBody>
          <a:bodyPr/>
          <a:lstStyle/>
          <a:p>
            <a:fld id="{2DD22F93-4E62-784F-BA37-D7538F3C26C2}" type="slidenum">
              <a:rPr lang="en-US" smtClean="0"/>
              <a:pPr/>
              <a:t>18</a:t>
            </a:fld>
            <a:endParaRPr lang="en-US"/>
          </a:p>
        </p:txBody>
      </p:sp>
    </p:spTree>
    <p:extLst>
      <p:ext uri="{BB962C8B-B14F-4D97-AF65-F5344CB8AC3E}">
        <p14:creationId xmlns:p14="http://schemas.microsoft.com/office/powerpoint/2010/main" val="3875534924"/>
      </p:ext>
    </p:extLst>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Add water from fresh and salty water supplies</a:t>
            </a:r>
            <a:endParaRPr lang="en-US" dirty="0"/>
          </a:p>
        </p:txBody>
      </p:sp>
      <p:sp>
        <p:nvSpPr>
          <p:cNvPr id="3" name="Slide Number Placeholder 2"/>
          <p:cNvSpPr>
            <a:spLocks noGrp="1"/>
          </p:cNvSpPr>
          <p:nvPr>
            <p:ph type="sldNum" sz="quarter" idx="10"/>
          </p:nvPr>
        </p:nvSpPr>
        <p:spPr/>
        <p:txBody>
          <a:bodyPr/>
          <a:lstStyle/>
          <a:p>
            <a:fld id="{8F1D6AAB-28D6-2543-B2B2-D837A9221892}" type="slidenum">
              <a:rPr lang="en-US" smtClean="0"/>
              <a:pPr/>
              <a:t>19</a:t>
            </a:fld>
            <a:endParaRPr lang="en-US"/>
          </a:p>
        </p:txBody>
      </p:sp>
      <p:pic>
        <p:nvPicPr>
          <p:cNvPr id="4" name="Picture 3" descr="fish_tank_complete_schemati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2100" y="1168400"/>
            <a:ext cx="3467100" cy="4521200"/>
          </a:xfrm>
          <a:prstGeom prst="rect">
            <a:avLst/>
          </a:prstGeom>
        </p:spPr>
      </p:pic>
    </p:spTree>
    <p:extLst>
      <p:ext uri="{BB962C8B-B14F-4D97-AF65-F5344CB8AC3E}">
        <p14:creationId xmlns:p14="http://schemas.microsoft.com/office/powerpoint/2010/main" val="26159932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5F5B86D2-8802-A14F-AC42-5D2028CD6590}" type="slidenum">
              <a:rPr lang="en-US"/>
              <a:pPr/>
              <a:t>2</a:t>
            </a:fld>
            <a:endParaRPr lang="en-US"/>
          </a:p>
        </p:txBody>
      </p:sp>
      <p:sp>
        <p:nvSpPr>
          <p:cNvPr id="29697" name="Rectangle 1"/>
          <p:cNvSpPr>
            <a:spLocks noGrp="1" noChangeArrowheads="1"/>
          </p:cNvSpPr>
          <p:nvPr>
            <p:ph type="title"/>
          </p:nvPr>
        </p:nvSpPr>
        <p:spPr>
          <a:ln/>
        </p:spPr>
        <p:txBody>
          <a:bodyPr/>
          <a:lstStyle/>
          <a:p>
            <a:r>
              <a:rPr lang="en-US" dirty="0"/>
              <a:t>Learning </a:t>
            </a:r>
            <a:r>
              <a:rPr lang="en-US" dirty="0" smtClean="0"/>
              <a:t>Objectives for these Slides</a:t>
            </a:r>
            <a:endParaRPr lang="en-US" dirty="0"/>
          </a:p>
        </p:txBody>
      </p:sp>
      <p:sp>
        <p:nvSpPr>
          <p:cNvPr id="29698" name="Rectangle 2"/>
          <p:cNvSpPr>
            <a:spLocks noGrp="1" noChangeArrowheads="1"/>
          </p:cNvSpPr>
          <p:nvPr>
            <p:ph type="body" idx="1"/>
          </p:nvPr>
        </p:nvSpPr>
        <p:spPr>
          <a:ln/>
        </p:spPr>
        <p:txBody>
          <a:bodyPr/>
          <a:lstStyle/>
          <a:p>
            <a:r>
              <a:rPr lang="en-US" dirty="0" smtClean="0"/>
              <a:t>After this presentation you should be able to</a:t>
            </a:r>
          </a:p>
          <a:p>
            <a:pPr marL="555853" lvl="1"/>
            <a:r>
              <a:rPr lang="en-US" dirty="0" smtClean="0"/>
              <a:t>Explain </a:t>
            </a:r>
            <a:r>
              <a:rPr lang="en-US" dirty="0" smtClean="0"/>
              <a:t>the scope of the fish tank </a:t>
            </a:r>
            <a:r>
              <a:rPr lang="en-US" dirty="0" smtClean="0"/>
              <a:t>project</a:t>
            </a:r>
          </a:p>
          <a:p>
            <a:pPr marL="910795" lvl="2"/>
            <a:r>
              <a:rPr lang="en-US" dirty="0" smtClean="0"/>
              <a:t>What your fish tank will be able to do at the end of the class</a:t>
            </a:r>
          </a:p>
          <a:p>
            <a:pPr marL="910795" lvl="2"/>
            <a:r>
              <a:rPr lang="en-US" dirty="0" smtClean="0"/>
              <a:t>Which skills the project will help you develop</a:t>
            </a:r>
            <a:endParaRPr lang="en-US" dirty="0"/>
          </a:p>
          <a:p>
            <a:pPr marL="555853" lvl="1"/>
            <a:r>
              <a:rPr lang="en-US" dirty="0" smtClean="0"/>
              <a:t>Know what items you need to purchase</a:t>
            </a:r>
          </a:p>
          <a:p>
            <a:pPr marL="910795" lvl="2"/>
            <a:r>
              <a:rPr lang="en-US" dirty="0" smtClean="0"/>
              <a:t>And where to find the list of items</a:t>
            </a:r>
            <a:endParaRPr lang="en-US" dirty="0" smtClean="0"/>
          </a:p>
          <a:p>
            <a:pPr marL="555853" lvl="1"/>
            <a:r>
              <a:rPr lang="en-US" dirty="0" smtClean="0"/>
              <a:t>Know where to find fabrication instructions for the fish tank</a:t>
            </a:r>
          </a:p>
          <a:p>
            <a:pPr marL="555853" lvl="1"/>
            <a:r>
              <a:rPr lang="en-US" dirty="0" smtClean="0"/>
              <a:t>Know the basic components required for automated control of the fish tank</a:t>
            </a:r>
          </a:p>
          <a:p>
            <a:pPr marL="555853" lvl="1"/>
            <a:r>
              <a:rPr lang="en-US" dirty="0" smtClean="0"/>
              <a:t>Know how the fish tank project will be graded</a:t>
            </a:r>
          </a:p>
          <a:p>
            <a:pPr marL="555853" lvl="1"/>
            <a:r>
              <a:rPr lang="en-US" dirty="0" smtClean="0"/>
              <a:t>Know the role of task leaders in completing the project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Solenoids are controlled by cascade-control circuit</a:t>
            </a:r>
            <a:endParaRPr lang="en-US" dirty="0"/>
          </a:p>
        </p:txBody>
      </p:sp>
      <p:sp>
        <p:nvSpPr>
          <p:cNvPr id="3" name="Slide Number Placeholder 2"/>
          <p:cNvSpPr>
            <a:spLocks noGrp="1"/>
          </p:cNvSpPr>
          <p:nvPr>
            <p:ph type="sldNum" sz="quarter" idx="10"/>
          </p:nvPr>
        </p:nvSpPr>
        <p:spPr/>
        <p:txBody>
          <a:bodyPr/>
          <a:lstStyle/>
          <a:p>
            <a:fld id="{2DD22F93-4E62-784F-BA37-D7538F3C26C2}" type="slidenum">
              <a:rPr lang="en-US" smtClean="0"/>
              <a:pPr/>
              <a:t>20</a:t>
            </a:fld>
            <a:endParaRPr lang="en-US"/>
          </a:p>
        </p:txBody>
      </p:sp>
      <p:pic>
        <p:nvPicPr>
          <p:cNvPr id="4" name="Picture 3" descr="transistor_relay_solenoid_valve_flyba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248" y="1752600"/>
            <a:ext cx="6323504" cy="4030365"/>
          </a:xfrm>
          <a:prstGeom prst="rect">
            <a:avLst/>
          </a:prstGeom>
        </p:spPr>
      </p:pic>
    </p:spTree>
    <p:extLst>
      <p:ext uri="{BB962C8B-B14F-4D97-AF65-F5344CB8AC3E}">
        <p14:creationId xmlns:p14="http://schemas.microsoft.com/office/powerpoint/2010/main" val="494323300"/>
      </p:ext>
    </p:extLst>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fish tank requires two circuits:</a:t>
            </a:r>
            <a:br>
              <a:rPr lang="en-US" dirty="0" smtClean="0"/>
            </a:br>
            <a:r>
              <a:rPr lang="en-US" dirty="0"/>
              <a:t>	</a:t>
            </a:r>
            <a:r>
              <a:rPr lang="en-US" dirty="0" smtClean="0"/>
              <a:t>5V for for Arduino and Controls</a:t>
            </a:r>
            <a:br>
              <a:rPr lang="en-US" dirty="0" smtClean="0"/>
            </a:br>
            <a:r>
              <a:rPr lang="en-US" dirty="0"/>
              <a:t>	</a:t>
            </a:r>
            <a:r>
              <a:rPr lang="en-US" dirty="0" smtClean="0"/>
              <a:t>12V for the pump, solenoids and heater </a:t>
            </a:r>
            <a:endParaRPr lang="en-US" dirty="0"/>
          </a:p>
        </p:txBody>
      </p:sp>
      <p:sp>
        <p:nvSpPr>
          <p:cNvPr id="3" name="Slide Number Placeholder 2"/>
          <p:cNvSpPr>
            <a:spLocks noGrp="1"/>
          </p:cNvSpPr>
          <p:nvPr>
            <p:ph type="sldNum" sz="quarter" idx="10"/>
          </p:nvPr>
        </p:nvSpPr>
        <p:spPr/>
        <p:txBody>
          <a:bodyPr/>
          <a:lstStyle/>
          <a:p>
            <a:fld id="{2DD22F93-4E62-784F-BA37-D7538F3C26C2}" type="slidenum">
              <a:rPr lang="en-US" smtClean="0"/>
              <a:pPr/>
              <a:t>21</a:t>
            </a:fld>
            <a:endParaRPr lang="en-US"/>
          </a:p>
        </p:txBody>
      </p:sp>
      <p:pic>
        <p:nvPicPr>
          <p:cNvPr id="4" name="Picture 3" descr="12V_switch_circui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981200"/>
            <a:ext cx="3619500" cy="4495800"/>
          </a:xfrm>
          <a:prstGeom prst="rect">
            <a:avLst/>
          </a:prstGeom>
        </p:spPr>
      </p:pic>
    </p:spTree>
    <p:extLst>
      <p:ext uri="{BB962C8B-B14F-4D97-AF65-F5344CB8AC3E}">
        <p14:creationId xmlns:p14="http://schemas.microsoft.com/office/powerpoint/2010/main" val="3231154085"/>
      </p:ext>
    </p:extLst>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969" y="178594"/>
            <a:ext cx="7870031" cy="964406"/>
          </a:xfrm>
        </p:spPr>
        <p:txBody>
          <a:bodyPr/>
          <a:lstStyle/>
          <a:p>
            <a:r>
              <a:rPr lang="en-US" dirty="0" smtClean="0"/>
              <a:t>Control algorithm requires planning and modeling of the system                                                                   </a:t>
            </a:r>
            <a:endParaRPr lang="en-US" dirty="0"/>
          </a:p>
        </p:txBody>
      </p:sp>
      <p:sp>
        <p:nvSpPr>
          <p:cNvPr id="3" name="Content Placeholder 2"/>
          <p:cNvSpPr>
            <a:spLocks noGrp="1"/>
          </p:cNvSpPr>
          <p:nvPr>
            <p:ph idx="1"/>
          </p:nvPr>
        </p:nvSpPr>
        <p:spPr/>
        <p:txBody>
          <a:bodyPr/>
          <a:lstStyle/>
          <a:p>
            <a:r>
              <a:rPr lang="en-US" dirty="0" smtClean="0"/>
              <a:t>Measure </a:t>
            </a:r>
            <a:r>
              <a:rPr lang="en-US" dirty="0"/>
              <a:t>salinity</a:t>
            </a:r>
          </a:p>
          <a:p>
            <a:r>
              <a:rPr lang="en-US" dirty="0" smtClean="0"/>
              <a:t>If </a:t>
            </a:r>
            <a:r>
              <a:rPr lang="en-US" dirty="0"/>
              <a:t>salinity is greater than upper </a:t>
            </a:r>
            <a:r>
              <a:rPr lang="en-US" dirty="0" smtClean="0"/>
              <a:t>limit:</a:t>
            </a:r>
          </a:p>
          <a:p>
            <a:pPr marL="433388" lvl="1" indent="0">
              <a:buNone/>
            </a:pPr>
            <a:r>
              <a:rPr lang="en-US" dirty="0" smtClean="0"/>
              <a:t>	Add fresh water: open valve, wait, close valve.  </a:t>
            </a:r>
            <a:r>
              <a:rPr lang="en-US" b="1" dirty="0" smtClean="0">
                <a:solidFill>
                  <a:srgbClr val="FF0000"/>
                </a:solidFill>
              </a:rPr>
              <a:t>How long?</a:t>
            </a:r>
          </a:p>
          <a:p>
            <a:r>
              <a:rPr lang="en-US" dirty="0" smtClean="0"/>
              <a:t>If </a:t>
            </a:r>
            <a:r>
              <a:rPr lang="en-US" dirty="0"/>
              <a:t>salinity is less than lower </a:t>
            </a:r>
            <a:r>
              <a:rPr lang="en-US" dirty="0" smtClean="0"/>
              <a:t>limit:</a:t>
            </a:r>
          </a:p>
          <a:p>
            <a:pPr marL="433388" lvl="1" indent="0">
              <a:buNone/>
            </a:pPr>
            <a:r>
              <a:rPr lang="en-US" dirty="0"/>
              <a:t>	</a:t>
            </a:r>
            <a:r>
              <a:rPr lang="en-US" dirty="0" smtClean="0"/>
              <a:t>Add </a:t>
            </a:r>
            <a:r>
              <a:rPr lang="en-US" dirty="0"/>
              <a:t>salty water: open valve, wait, close valve</a:t>
            </a:r>
            <a:r>
              <a:rPr lang="en-US" dirty="0" smtClean="0"/>
              <a:t>. </a:t>
            </a:r>
            <a:r>
              <a:rPr lang="en-US" b="1" dirty="0">
                <a:solidFill>
                  <a:srgbClr val="FF0000"/>
                </a:solidFill>
              </a:rPr>
              <a:t>How long?</a:t>
            </a:r>
            <a:endParaRPr lang="en-US" dirty="0"/>
          </a:p>
          <a:p>
            <a:r>
              <a:rPr lang="en-US" dirty="0" smtClean="0"/>
              <a:t>Wait </a:t>
            </a:r>
            <a:r>
              <a:rPr lang="en-US" dirty="0"/>
              <a:t>for the system to </a:t>
            </a:r>
            <a:r>
              <a:rPr lang="en-US" dirty="0" smtClean="0"/>
              <a:t>mix.  </a:t>
            </a:r>
            <a:r>
              <a:rPr lang="en-US" b="1" dirty="0">
                <a:solidFill>
                  <a:srgbClr val="FF0000"/>
                </a:solidFill>
              </a:rPr>
              <a:t>How long?</a:t>
            </a:r>
            <a:endParaRPr lang="en-US" dirty="0"/>
          </a:p>
          <a:p>
            <a:r>
              <a:rPr lang="en-US" dirty="0" smtClean="0"/>
              <a:t>Return </a:t>
            </a:r>
            <a:r>
              <a:rPr lang="en-US" dirty="0"/>
              <a:t>to step 1.</a:t>
            </a:r>
          </a:p>
          <a:p>
            <a:endParaRPr lang="en-US" dirty="0"/>
          </a:p>
        </p:txBody>
      </p:sp>
      <p:sp>
        <p:nvSpPr>
          <p:cNvPr id="4" name="Slide Number Placeholder 3"/>
          <p:cNvSpPr>
            <a:spLocks noGrp="1"/>
          </p:cNvSpPr>
          <p:nvPr>
            <p:ph type="sldNum" sz="quarter" idx="10"/>
          </p:nvPr>
        </p:nvSpPr>
        <p:spPr/>
        <p:txBody>
          <a:bodyPr/>
          <a:lstStyle/>
          <a:p>
            <a:fld id="{2DD22F93-4E62-784F-BA37-D7538F3C26C2}" type="slidenum">
              <a:rPr lang="en-US" smtClean="0"/>
              <a:pPr/>
              <a:t>22</a:t>
            </a:fld>
            <a:endParaRPr lang="en-US"/>
          </a:p>
        </p:txBody>
      </p:sp>
    </p:spTree>
    <p:extLst>
      <p:ext uri="{BB962C8B-B14F-4D97-AF65-F5344CB8AC3E}">
        <p14:creationId xmlns:p14="http://schemas.microsoft.com/office/powerpoint/2010/main" val="3379883651"/>
      </p:ext>
    </p:extLst>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temperature control we need to measure temperature and add heat</a:t>
            </a:r>
            <a:endParaRPr lang="en-US" dirty="0"/>
          </a:p>
        </p:txBody>
      </p:sp>
      <p:sp>
        <p:nvSpPr>
          <p:cNvPr id="4" name="Slide Number Placeholder 3"/>
          <p:cNvSpPr>
            <a:spLocks noGrp="1"/>
          </p:cNvSpPr>
          <p:nvPr>
            <p:ph type="sldNum" sz="quarter" idx="10"/>
          </p:nvPr>
        </p:nvSpPr>
        <p:spPr/>
        <p:txBody>
          <a:bodyPr/>
          <a:lstStyle/>
          <a:p>
            <a:fld id="{2DD22F93-4E62-784F-BA37-D7538F3C26C2}" type="slidenum">
              <a:rPr lang="en-US" smtClean="0"/>
              <a:pPr/>
              <a:t>23</a:t>
            </a:fld>
            <a:endParaRPr lang="en-US"/>
          </a:p>
        </p:txBody>
      </p:sp>
      <p:pic>
        <p:nvPicPr>
          <p:cNvPr id="5" name="Picture 4" descr="thermistor_probe_finish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286000"/>
            <a:ext cx="4267200" cy="1446057"/>
          </a:xfrm>
          <a:prstGeom prst="rect">
            <a:avLst/>
          </a:prstGeom>
        </p:spPr>
      </p:pic>
      <p:sp>
        <p:nvSpPr>
          <p:cNvPr id="8" name="TextBox 7"/>
          <p:cNvSpPr txBox="1"/>
          <p:nvPr/>
        </p:nvSpPr>
        <p:spPr>
          <a:xfrm>
            <a:off x="228600" y="1752600"/>
            <a:ext cx="5012760" cy="461665"/>
          </a:xfrm>
          <a:prstGeom prst="rect">
            <a:avLst/>
          </a:prstGeom>
          <a:noFill/>
        </p:spPr>
        <p:txBody>
          <a:bodyPr wrap="none" rtlCol="0">
            <a:spAutoFit/>
          </a:bodyPr>
          <a:lstStyle/>
          <a:p>
            <a:pPr algn="l"/>
            <a:r>
              <a:rPr lang="en-US" sz="2400" dirty="0" smtClean="0">
                <a:latin typeface="Calibri"/>
                <a:cs typeface="Calibri"/>
              </a:rPr>
              <a:t>Thermistor for measuring temperature</a:t>
            </a:r>
            <a:endParaRPr lang="en-US" sz="2400" dirty="0">
              <a:latin typeface="Calibri"/>
              <a:cs typeface="Calibri"/>
            </a:endParaRPr>
          </a:p>
        </p:txBody>
      </p:sp>
      <p:sp>
        <p:nvSpPr>
          <p:cNvPr id="9" name="TextBox 8"/>
          <p:cNvSpPr txBox="1"/>
          <p:nvPr/>
        </p:nvSpPr>
        <p:spPr>
          <a:xfrm>
            <a:off x="3657600" y="4191000"/>
            <a:ext cx="4599787" cy="461665"/>
          </a:xfrm>
          <a:prstGeom prst="rect">
            <a:avLst/>
          </a:prstGeom>
          <a:noFill/>
        </p:spPr>
        <p:txBody>
          <a:bodyPr wrap="none" rtlCol="0">
            <a:spAutoFit/>
          </a:bodyPr>
          <a:lstStyle/>
          <a:p>
            <a:pPr algn="l"/>
            <a:r>
              <a:rPr lang="en-US" sz="2400" dirty="0" smtClean="0">
                <a:latin typeface="Calibri"/>
                <a:cs typeface="Calibri"/>
              </a:rPr>
              <a:t>Power resistor as an electric heater</a:t>
            </a:r>
            <a:endParaRPr lang="en-US" sz="2400" dirty="0">
              <a:latin typeface="Calibri"/>
              <a:cs typeface="Calibri"/>
            </a:endParaRPr>
          </a:p>
        </p:txBody>
      </p:sp>
      <p:pic>
        <p:nvPicPr>
          <p:cNvPr id="10" name="Picture 9" descr="heater_heatshrink_beside_2.jpg"/>
          <p:cNvPicPr>
            <a:picLocks noChangeAspect="1"/>
          </p:cNvPicPr>
          <p:nvPr/>
        </p:nvPicPr>
        <p:blipFill rotWithShape="1">
          <a:blip r:embed="rId3">
            <a:extLst>
              <a:ext uri="{28A0092B-C50C-407E-A947-70E740481C1C}">
                <a14:useLocalDpi xmlns:a14="http://schemas.microsoft.com/office/drawing/2010/main" val="0"/>
              </a:ext>
            </a:extLst>
          </a:blip>
          <a:srcRect t="48561" r="18426" b="8209"/>
          <a:stretch/>
        </p:blipFill>
        <p:spPr>
          <a:xfrm>
            <a:off x="3886200" y="4876800"/>
            <a:ext cx="4288971" cy="1514929"/>
          </a:xfrm>
          <a:prstGeom prst="rect">
            <a:avLst/>
          </a:prstGeom>
        </p:spPr>
      </p:pic>
    </p:spTree>
    <p:extLst>
      <p:ext uri="{BB962C8B-B14F-4D97-AF65-F5344CB8AC3E}">
        <p14:creationId xmlns:p14="http://schemas.microsoft.com/office/powerpoint/2010/main" val="815910261"/>
      </p:ext>
    </p:extLst>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Calibrate the thermistor</a:t>
            </a:r>
            <a:endParaRPr lang="en-US" dirty="0"/>
          </a:p>
        </p:txBody>
      </p:sp>
      <p:sp>
        <p:nvSpPr>
          <p:cNvPr id="3" name="Slide Number Placeholder 2"/>
          <p:cNvSpPr>
            <a:spLocks noGrp="1"/>
          </p:cNvSpPr>
          <p:nvPr>
            <p:ph type="sldNum" sz="quarter" idx="10"/>
          </p:nvPr>
        </p:nvSpPr>
        <p:spPr/>
        <p:txBody>
          <a:bodyPr/>
          <a:lstStyle/>
          <a:p>
            <a:fld id="{2DD22F93-4E62-784F-BA37-D7538F3C26C2}" type="slidenum">
              <a:rPr lang="en-US" smtClean="0"/>
              <a:pPr/>
              <a:t>24</a:t>
            </a:fld>
            <a:endParaRPr lang="en-US"/>
          </a:p>
        </p:txBody>
      </p:sp>
      <p:pic>
        <p:nvPicPr>
          <p:cNvPr id="4" name="Picture 3" descr="thermistor_voltage_calibration_sketc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530" y="2133600"/>
            <a:ext cx="7366941" cy="3124200"/>
          </a:xfrm>
          <a:prstGeom prst="rect">
            <a:avLst/>
          </a:prstGeom>
        </p:spPr>
      </p:pic>
    </p:spTree>
    <p:extLst>
      <p:ext uri="{BB962C8B-B14F-4D97-AF65-F5344CB8AC3E}">
        <p14:creationId xmlns:p14="http://schemas.microsoft.com/office/powerpoint/2010/main" val="4057595802"/>
      </p:ext>
    </p:extLst>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969" y="178594"/>
            <a:ext cx="7870031" cy="964406"/>
          </a:xfrm>
        </p:spPr>
        <p:txBody>
          <a:bodyPr/>
          <a:lstStyle/>
          <a:p>
            <a:r>
              <a:rPr lang="en-US" dirty="0" smtClean="0"/>
              <a:t>Control algorithm requires planning and modeling of the system                                                                   </a:t>
            </a:r>
            <a:endParaRPr lang="en-US" dirty="0"/>
          </a:p>
        </p:txBody>
      </p:sp>
      <p:sp>
        <p:nvSpPr>
          <p:cNvPr id="3" name="Content Placeholder 2"/>
          <p:cNvSpPr>
            <a:spLocks noGrp="1"/>
          </p:cNvSpPr>
          <p:nvPr>
            <p:ph idx="1"/>
          </p:nvPr>
        </p:nvSpPr>
        <p:spPr/>
        <p:txBody>
          <a:bodyPr/>
          <a:lstStyle/>
          <a:p>
            <a:r>
              <a:rPr lang="en-US" dirty="0" smtClean="0"/>
              <a:t>Measure temperature</a:t>
            </a:r>
            <a:endParaRPr lang="en-US" dirty="0"/>
          </a:p>
          <a:p>
            <a:r>
              <a:rPr lang="en-US" dirty="0" smtClean="0"/>
              <a:t>If temperature is below </a:t>
            </a:r>
            <a:r>
              <a:rPr lang="en-US" dirty="0"/>
              <a:t>than lower </a:t>
            </a:r>
            <a:r>
              <a:rPr lang="en-US" dirty="0" smtClean="0"/>
              <a:t>limit:</a:t>
            </a:r>
          </a:p>
          <a:p>
            <a:pPr marL="433388" lvl="1" indent="0">
              <a:buNone/>
            </a:pPr>
            <a:r>
              <a:rPr lang="en-US" dirty="0"/>
              <a:t>	</a:t>
            </a:r>
            <a:r>
              <a:rPr lang="en-US" dirty="0" smtClean="0"/>
              <a:t>Turn on the heater, </a:t>
            </a:r>
            <a:r>
              <a:rPr lang="en-US" dirty="0"/>
              <a:t>wait, </a:t>
            </a:r>
            <a:r>
              <a:rPr lang="en-US" dirty="0" smtClean="0"/>
              <a:t>turn off the heater. </a:t>
            </a:r>
            <a:r>
              <a:rPr lang="en-US" b="1" dirty="0">
                <a:solidFill>
                  <a:srgbClr val="FF0000"/>
                </a:solidFill>
              </a:rPr>
              <a:t>How long?</a:t>
            </a:r>
            <a:endParaRPr lang="en-US" dirty="0"/>
          </a:p>
          <a:p>
            <a:r>
              <a:rPr lang="en-US" dirty="0" smtClean="0"/>
              <a:t>Return </a:t>
            </a:r>
            <a:r>
              <a:rPr lang="en-US" dirty="0"/>
              <a:t>to step 1.</a:t>
            </a:r>
          </a:p>
          <a:p>
            <a:endParaRPr lang="en-US" dirty="0"/>
          </a:p>
        </p:txBody>
      </p:sp>
      <p:sp>
        <p:nvSpPr>
          <p:cNvPr id="4" name="Slide Number Placeholder 3"/>
          <p:cNvSpPr>
            <a:spLocks noGrp="1"/>
          </p:cNvSpPr>
          <p:nvPr>
            <p:ph type="sldNum" sz="quarter" idx="10"/>
          </p:nvPr>
        </p:nvSpPr>
        <p:spPr/>
        <p:txBody>
          <a:bodyPr/>
          <a:lstStyle/>
          <a:p>
            <a:fld id="{2DD22F93-4E62-784F-BA37-D7538F3C26C2}" type="slidenum">
              <a:rPr lang="en-US" smtClean="0"/>
              <a:pPr/>
              <a:t>25</a:t>
            </a:fld>
            <a:endParaRPr lang="en-US"/>
          </a:p>
        </p:txBody>
      </p:sp>
    </p:spTree>
    <p:extLst>
      <p:ext uri="{BB962C8B-B14F-4D97-AF65-F5344CB8AC3E}">
        <p14:creationId xmlns:p14="http://schemas.microsoft.com/office/powerpoint/2010/main" val="1700284741"/>
      </p:ext>
    </p:extLst>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Final system has both salinity and temperature control</a:t>
            </a:r>
            <a:endParaRPr lang="en-US" dirty="0"/>
          </a:p>
        </p:txBody>
      </p:sp>
      <p:sp>
        <p:nvSpPr>
          <p:cNvPr id="3" name="Slide Number Placeholder 2"/>
          <p:cNvSpPr>
            <a:spLocks noGrp="1"/>
          </p:cNvSpPr>
          <p:nvPr>
            <p:ph type="sldNum" sz="quarter" idx="10"/>
          </p:nvPr>
        </p:nvSpPr>
        <p:spPr/>
        <p:txBody>
          <a:bodyPr/>
          <a:lstStyle/>
          <a:p>
            <a:fld id="{8F1D6AAB-28D6-2543-B2B2-D837A9221892}" type="slidenum">
              <a:rPr lang="en-US" smtClean="0"/>
              <a:pPr/>
              <a:t>26</a:t>
            </a:fld>
            <a:endParaRPr lang="en-US"/>
          </a:p>
        </p:txBody>
      </p:sp>
      <p:pic>
        <p:nvPicPr>
          <p:cNvPr id="4" name="Picture 3" descr="fish_tank_complete_schemati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2100" y="1168400"/>
            <a:ext cx="3467100" cy="4521200"/>
          </a:xfrm>
          <a:prstGeom prst="rect">
            <a:avLst/>
          </a:prstGeom>
        </p:spPr>
      </p:pic>
    </p:spTree>
    <p:extLst>
      <p:ext uri="{BB962C8B-B14F-4D97-AF65-F5344CB8AC3E}">
        <p14:creationId xmlns:p14="http://schemas.microsoft.com/office/powerpoint/2010/main" val="11971081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Grading scheme for the project</a:t>
            </a:r>
            <a:endParaRPr lang="en-US" dirty="0"/>
          </a:p>
        </p:txBody>
      </p:sp>
      <p:sp>
        <p:nvSpPr>
          <p:cNvPr id="4" name="Slide Number Placeholder 3"/>
          <p:cNvSpPr>
            <a:spLocks noGrp="1"/>
          </p:cNvSpPr>
          <p:nvPr>
            <p:ph type="sldNum" sz="quarter" idx="10"/>
          </p:nvPr>
        </p:nvSpPr>
        <p:spPr/>
        <p:txBody>
          <a:bodyPr/>
          <a:lstStyle/>
          <a:p>
            <a:fld id="{2DD22F93-4E62-784F-BA37-D7538F3C26C2}" type="slidenum">
              <a:rPr lang="en-US" smtClean="0"/>
              <a:pPr/>
              <a:t>27</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94884903"/>
              </p:ext>
            </p:extLst>
          </p:nvPr>
        </p:nvGraphicFramePr>
        <p:xfrm>
          <a:off x="952500" y="1219200"/>
          <a:ext cx="7239001" cy="4572002"/>
        </p:xfrm>
        <a:graphic>
          <a:graphicData uri="http://schemas.openxmlformats.org/drawingml/2006/table">
            <a:tbl>
              <a:tblPr firstRow="1" bandRow="1">
                <a:tableStyleId>{8799B23B-EC83-4686-B30A-512413B5E67A}</a:tableStyleId>
              </a:tblPr>
              <a:tblGrid>
                <a:gridCol w="762000"/>
                <a:gridCol w="6477001"/>
              </a:tblGrid>
              <a:tr h="463719">
                <a:tc>
                  <a:txBody>
                    <a:bodyPr/>
                    <a:lstStyle/>
                    <a:p>
                      <a:pPr algn="r"/>
                      <a:r>
                        <a:rPr lang="en-US" sz="1800" b="0" dirty="0" smtClean="0"/>
                        <a:t>5%</a:t>
                      </a:r>
                      <a:endParaRPr lang="en-US" sz="1800" b="0" dirty="0"/>
                    </a:p>
                  </a:txBody>
                  <a:tcPr/>
                </a:tc>
                <a:tc>
                  <a:txBody>
                    <a:bodyPr/>
                    <a:lstStyle/>
                    <a:p>
                      <a:r>
                        <a:rPr lang="en-US" sz="1800" b="0" dirty="0" smtClean="0">
                          <a:latin typeface="Arial"/>
                          <a:ea typeface="ＭＳ 明朝"/>
                        </a:rPr>
                        <a:t>Fabrication of platform and flow loop</a:t>
                      </a:r>
                      <a:endParaRPr lang="en-US" sz="1800" b="0" dirty="0"/>
                    </a:p>
                  </a:txBody>
                  <a:tcPr/>
                </a:tc>
              </a:tr>
              <a:tr h="463719">
                <a:tc>
                  <a:txBody>
                    <a:bodyPr/>
                    <a:lstStyle/>
                    <a:p>
                      <a:pPr algn="r"/>
                      <a:r>
                        <a:rPr lang="en-US" sz="1800" dirty="0" smtClean="0"/>
                        <a:t>5%</a:t>
                      </a:r>
                      <a:endParaRPr lang="en-US" sz="1800" dirty="0"/>
                    </a:p>
                  </a:txBody>
                  <a:tcPr/>
                </a:tc>
                <a:tc>
                  <a:txBody>
                    <a:bodyPr/>
                    <a:lstStyle/>
                    <a:p>
                      <a:r>
                        <a:rPr lang="en-US" sz="1800" dirty="0" smtClean="0">
                          <a:latin typeface="Arial"/>
                          <a:ea typeface="ＭＳ 明朝"/>
                        </a:rPr>
                        <a:t>Assembly of electrical power system	</a:t>
                      </a:r>
                      <a:endParaRPr lang="en-US" sz="1800" dirty="0"/>
                    </a:p>
                  </a:txBody>
                  <a:tcPr/>
                </a:tc>
              </a:tr>
              <a:tr h="463719">
                <a:tc>
                  <a:txBody>
                    <a:bodyPr/>
                    <a:lstStyle/>
                    <a:p>
                      <a:pPr algn="r"/>
                      <a:r>
                        <a:rPr lang="en-US" sz="1800" dirty="0" smtClean="0"/>
                        <a:t>10%</a:t>
                      </a:r>
                      <a:endParaRPr lang="en-US" sz="1800" dirty="0"/>
                    </a:p>
                  </a:txBody>
                  <a:tcPr/>
                </a:tc>
                <a:tc>
                  <a:txBody>
                    <a:bodyPr/>
                    <a:lstStyle/>
                    <a:p>
                      <a:r>
                        <a:rPr lang="en-US" sz="1800" dirty="0" smtClean="0">
                          <a:latin typeface="Arial"/>
                          <a:ea typeface="ＭＳ 明朝"/>
                        </a:rPr>
                        <a:t>Calibration of salinity sensor</a:t>
                      </a:r>
                      <a:endParaRPr lang="en-US" sz="1800" dirty="0"/>
                    </a:p>
                  </a:txBody>
                  <a:tcPr/>
                </a:tc>
              </a:tr>
              <a:tr h="463719">
                <a:tc>
                  <a:txBody>
                    <a:bodyPr/>
                    <a:lstStyle/>
                    <a:p>
                      <a:pPr algn="r"/>
                      <a:r>
                        <a:rPr lang="en-US" sz="1800" dirty="0" smtClean="0"/>
                        <a:t>15%</a:t>
                      </a:r>
                      <a:endParaRPr lang="en-US" sz="1800" dirty="0"/>
                    </a:p>
                  </a:txBody>
                  <a:tcPr/>
                </a:tc>
                <a:tc>
                  <a:txBody>
                    <a:bodyPr/>
                    <a:lstStyle/>
                    <a:p>
                      <a:r>
                        <a:rPr lang="en-US" sz="1800" dirty="0" smtClean="0">
                          <a:latin typeface="Arial"/>
                          <a:ea typeface="ＭＳ 明朝"/>
                        </a:rPr>
                        <a:t>Dynamic control of tank salinity</a:t>
                      </a:r>
                      <a:endParaRPr lang="en-US" sz="1800" dirty="0"/>
                    </a:p>
                  </a:txBody>
                  <a:tcPr/>
                </a:tc>
              </a:tr>
              <a:tr h="463719">
                <a:tc>
                  <a:txBody>
                    <a:bodyPr/>
                    <a:lstStyle/>
                    <a:p>
                      <a:pPr algn="r"/>
                      <a:r>
                        <a:rPr lang="en-US" sz="1800" dirty="0" smtClean="0"/>
                        <a:t>10%</a:t>
                      </a:r>
                      <a:endParaRPr lang="en-US" sz="1800" dirty="0"/>
                    </a:p>
                  </a:txBody>
                  <a:tcPr/>
                </a:tc>
                <a:tc>
                  <a:txBody>
                    <a:bodyPr/>
                    <a:lstStyle/>
                    <a:p>
                      <a:r>
                        <a:rPr lang="en-US" sz="1800" dirty="0" smtClean="0">
                          <a:latin typeface="Arial"/>
                          <a:ea typeface="ＭＳ 明朝"/>
                        </a:rPr>
                        <a:t>Calibration of thermistor probe</a:t>
                      </a:r>
                      <a:endParaRPr lang="en-US" sz="1800" dirty="0"/>
                    </a:p>
                  </a:txBody>
                  <a:tcPr/>
                </a:tc>
              </a:tr>
              <a:tr h="463719">
                <a:tc>
                  <a:txBody>
                    <a:bodyPr/>
                    <a:lstStyle/>
                    <a:p>
                      <a:pPr algn="r"/>
                      <a:r>
                        <a:rPr lang="en-US" sz="1800" dirty="0" smtClean="0"/>
                        <a:t>15%</a:t>
                      </a:r>
                      <a:endParaRPr lang="en-US" sz="1800" dirty="0"/>
                    </a:p>
                  </a:txBody>
                  <a:tcPr/>
                </a:tc>
                <a:tc>
                  <a:txBody>
                    <a:bodyPr/>
                    <a:lstStyle/>
                    <a:p>
                      <a:r>
                        <a:rPr lang="en-US" sz="1800" dirty="0" smtClean="0">
                          <a:latin typeface="Arial"/>
                          <a:ea typeface="ＭＳ 明朝"/>
                        </a:rPr>
                        <a:t>Dynamic control of tank temperature</a:t>
                      </a:r>
                      <a:endParaRPr lang="en-US" sz="1800" dirty="0"/>
                    </a:p>
                  </a:txBody>
                  <a:tcPr/>
                </a:tc>
              </a:tr>
              <a:tr h="862250">
                <a:tc>
                  <a:txBody>
                    <a:bodyPr/>
                    <a:lstStyle/>
                    <a:p>
                      <a:pPr algn="r"/>
                      <a:r>
                        <a:rPr lang="en-US" sz="1800" dirty="0" smtClean="0"/>
                        <a:t>20%</a:t>
                      </a:r>
                      <a:endParaRPr lang="en-US" sz="1800" dirty="0"/>
                    </a:p>
                  </a:txBody>
                  <a:tcPr/>
                </a:tc>
                <a:tc>
                  <a:txBody>
                    <a:bodyPr/>
                    <a:lstStyle/>
                    <a:p>
                      <a:r>
                        <a:rPr lang="en-US" sz="1800" dirty="0" smtClean="0">
                          <a:latin typeface="Arial"/>
                          <a:ea typeface="ＭＳ 明朝"/>
                        </a:rPr>
                        <a:t>Final system performance for dynamic, autonomous control of salinity and temperature, and display of system state</a:t>
                      </a:r>
                      <a:endParaRPr lang="en-US" sz="1800" dirty="0"/>
                    </a:p>
                  </a:txBody>
                  <a:tcPr/>
                </a:tc>
              </a:tr>
              <a:tr h="463719">
                <a:tc>
                  <a:txBody>
                    <a:bodyPr/>
                    <a:lstStyle/>
                    <a:p>
                      <a:pPr algn="r"/>
                      <a:r>
                        <a:rPr lang="en-US" sz="1800" dirty="0" smtClean="0"/>
                        <a:t>20%</a:t>
                      </a:r>
                      <a:endParaRPr lang="en-US" sz="1800" dirty="0"/>
                    </a:p>
                  </a:txBody>
                  <a:tcPr>
                    <a:lnB w="12700" cap="flat" cmpd="sng" algn="ctr">
                      <a:solidFill>
                        <a:scrgbClr r="0" g="0" b="0"/>
                      </a:solidFill>
                      <a:prstDash val="solid"/>
                      <a:round/>
                      <a:headEnd type="none" w="med" len="med"/>
                      <a:tailEnd type="none" w="med" len="med"/>
                    </a:lnB>
                  </a:tcPr>
                </a:tc>
                <a:tc>
                  <a:txBody>
                    <a:bodyPr/>
                    <a:lstStyle/>
                    <a:p>
                      <a:r>
                        <a:rPr lang="en-US" sz="1800" dirty="0" smtClean="0">
                          <a:latin typeface="Arial"/>
                          <a:ea typeface="ＭＳ 明朝"/>
                        </a:rPr>
                        <a:t>Final presentation</a:t>
                      </a:r>
                      <a:endParaRPr lang="en-US" sz="1800" dirty="0"/>
                    </a:p>
                  </a:txBody>
                  <a:tcPr>
                    <a:lnB w="12700" cap="flat" cmpd="sng" algn="ctr">
                      <a:solidFill>
                        <a:scrgbClr r="0" g="0" b="0"/>
                      </a:solidFill>
                      <a:prstDash val="solid"/>
                      <a:round/>
                      <a:headEnd type="none" w="med" len="med"/>
                      <a:tailEnd type="none" w="med" len="med"/>
                    </a:lnB>
                  </a:tcPr>
                </a:tc>
              </a:tr>
              <a:tr h="463719">
                <a:tc>
                  <a:txBody>
                    <a:bodyPr/>
                    <a:lstStyle/>
                    <a:p>
                      <a:pPr algn="r"/>
                      <a:r>
                        <a:rPr lang="en-US" sz="1800" dirty="0" smtClean="0"/>
                        <a:t>100%</a:t>
                      </a:r>
                      <a:endParaRPr lang="en-US" sz="1800" dirty="0"/>
                    </a:p>
                  </a:txBody>
                  <a:tcPr>
                    <a:lnT w="12700" cap="flat" cmpd="sng" algn="ctr">
                      <a:solidFill>
                        <a:scrgbClr r="0" g="0" b="0"/>
                      </a:solidFill>
                      <a:prstDash val="solid"/>
                      <a:round/>
                      <a:headEnd type="none" w="med" len="med"/>
                      <a:tailEnd type="none" w="med" len="med"/>
                    </a:lnT>
                  </a:tcPr>
                </a:tc>
                <a:tc>
                  <a:txBody>
                    <a:bodyPr/>
                    <a:lstStyle/>
                    <a:p>
                      <a:endParaRPr lang="en-US" sz="1800" dirty="0"/>
                    </a:p>
                  </a:txBody>
                  <a:tcPr>
                    <a:lnT w="12700" cap="flat" cmpd="sng" algn="ctr">
                      <a:solidFill>
                        <a:scrgbClr r="0" g="0" b="0"/>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1290120504"/>
      </p:ext>
    </p:extLst>
  </p:cSld>
  <p:clrMapOvr>
    <a:masterClrMapping/>
  </p:clrMapOvr>
  <p:transition xmlns:p14="http://schemas.microsoft.com/office/powerpoint/2010/mai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Rotate task leadership for the fish tank project</a:t>
            </a:r>
            <a:endParaRPr lang="en-US" dirty="0"/>
          </a:p>
        </p:txBody>
      </p:sp>
      <p:sp>
        <p:nvSpPr>
          <p:cNvPr id="3" name="Content Placeholder 2"/>
          <p:cNvSpPr>
            <a:spLocks noGrp="1"/>
          </p:cNvSpPr>
          <p:nvPr>
            <p:ph idx="1"/>
          </p:nvPr>
        </p:nvSpPr>
        <p:spPr/>
        <p:txBody>
          <a:bodyPr/>
          <a:lstStyle/>
          <a:p>
            <a:r>
              <a:rPr lang="en-US" dirty="0" smtClean="0"/>
              <a:t>Fish tank has 8 grading checkpoints</a:t>
            </a:r>
          </a:p>
          <a:p>
            <a:r>
              <a:rPr lang="en-US" dirty="0" smtClean="0"/>
              <a:t>Teams of 4 will designate a leader for each checkpoint</a:t>
            </a:r>
          </a:p>
          <a:p>
            <a:pPr lvl="1"/>
            <a:r>
              <a:rPr lang="en-US" dirty="0" smtClean="0"/>
              <a:t>Two checkpoints per student</a:t>
            </a:r>
          </a:p>
          <a:p>
            <a:r>
              <a:rPr lang="en-US" dirty="0" smtClean="0"/>
              <a:t>Responsibilities of leader are</a:t>
            </a:r>
          </a:p>
          <a:p>
            <a:pPr lvl="1"/>
            <a:r>
              <a:rPr lang="en-US" dirty="0" smtClean="0"/>
              <a:t>Communicate with instructor</a:t>
            </a:r>
          </a:p>
          <a:p>
            <a:pPr lvl="1"/>
            <a:r>
              <a:rPr lang="en-US" dirty="0" smtClean="0"/>
              <a:t>Make sure project objectives are met (refer to rubrics)</a:t>
            </a:r>
          </a:p>
          <a:p>
            <a:pPr lvl="1"/>
            <a:r>
              <a:rPr lang="en-US" dirty="0" smtClean="0"/>
              <a:t>Make sure all members of the team are capable of answering questions about the current phase of the project</a:t>
            </a:r>
          </a:p>
          <a:p>
            <a:r>
              <a:rPr lang="en-US" dirty="0" smtClean="0"/>
              <a:t>Pick your leadership assignments early</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2DD22F93-4E62-784F-BA37-D7538F3C26C2}" type="slidenum">
              <a:rPr lang="en-US" smtClean="0"/>
              <a:pPr/>
              <a:t>28</a:t>
            </a:fld>
            <a:endParaRPr lang="en-US"/>
          </a:p>
        </p:txBody>
      </p:sp>
    </p:spTree>
    <p:extLst>
      <p:ext uri="{BB962C8B-B14F-4D97-AF65-F5344CB8AC3E}">
        <p14:creationId xmlns:p14="http://schemas.microsoft.com/office/powerpoint/2010/main" val="1195779855"/>
      </p:ext>
    </p:extLst>
  </p:cSld>
  <p:clrMapOvr>
    <a:masterClrMapping/>
  </p:clrMapOvr>
  <p:transition xmlns:p14="http://schemas.microsoft.com/office/powerpoint/2010/mai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r>
              <a:rPr lang="en-US" dirty="0" smtClean="0"/>
              <a:t>By the end of this course you should be able to</a:t>
            </a:r>
          </a:p>
          <a:p>
            <a:pPr marL="342900" indent="-342900">
              <a:buFont typeface="Arial"/>
              <a:buChar char="•"/>
            </a:pPr>
            <a:r>
              <a:rPr lang="en-US" dirty="0" smtClean="0"/>
              <a:t>Explain on/off and proportional feedback</a:t>
            </a:r>
          </a:p>
          <a:p>
            <a:pPr marL="342900" indent="-342900">
              <a:buFont typeface="Arial"/>
              <a:buChar char="•"/>
            </a:pPr>
            <a:r>
              <a:rPr lang="en-US" dirty="0" smtClean="0"/>
              <a:t>Write Arduino codes to implement controls</a:t>
            </a:r>
          </a:p>
          <a:p>
            <a:pPr marL="342900" indent="-342900">
              <a:buFont typeface="Arial"/>
              <a:buChar char="•"/>
            </a:pPr>
            <a:r>
              <a:rPr lang="en-US" dirty="0" smtClean="0"/>
              <a:t>Describe basic statistics of sensor measurements</a:t>
            </a:r>
          </a:p>
          <a:p>
            <a:pPr marL="342900" indent="-342900">
              <a:buFont typeface="Arial"/>
              <a:buChar char="•"/>
            </a:pPr>
            <a:r>
              <a:rPr lang="en-US" dirty="0" smtClean="0"/>
              <a:t>Perform </a:t>
            </a:r>
            <a:r>
              <a:rPr lang="en-US" dirty="0" smtClean="0"/>
              <a:t>sensor </a:t>
            </a:r>
            <a:r>
              <a:rPr lang="en-US" dirty="0" smtClean="0"/>
              <a:t>calibration</a:t>
            </a:r>
          </a:p>
          <a:p>
            <a:pPr marL="342900" indent="-342900">
              <a:buFont typeface="Arial"/>
              <a:buChar char="•"/>
            </a:pPr>
            <a:r>
              <a:rPr lang="en-US" dirty="0" smtClean="0"/>
              <a:t>Build cascade control circuits using transistors and relays</a:t>
            </a:r>
          </a:p>
          <a:p>
            <a:pPr marL="342900" indent="-342900">
              <a:buFont typeface="Arial"/>
              <a:buChar char="•"/>
            </a:pPr>
            <a:r>
              <a:rPr lang="en-US" dirty="0" smtClean="0"/>
              <a:t>Use mass and energy balances to describe system performance</a:t>
            </a:r>
            <a:endParaRPr lang="en-US" dirty="0"/>
          </a:p>
        </p:txBody>
      </p:sp>
      <p:sp>
        <p:nvSpPr>
          <p:cNvPr id="4" name="Slide Number Placeholder 3"/>
          <p:cNvSpPr>
            <a:spLocks noGrp="1"/>
          </p:cNvSpPr>
          <p:nvPr>
            <p:ph type="sldNum" sz="quarter" idx="10"/>
          </p:nvPr>
        </p:nvSpPr>
        <p:spPr/>
        <p:txBody>
          <a:bodyPr/>
          <a:lstStyle/>
          <a:p>
            <a:fld id="{2DD22F93-4E62-784F-BA37-D7538F3C26C2}" type="slidenum">
              <a:rPr lang="en-US" smtClean="0"/>
              <a:pPr/>
              <a:t>29</a:t>
            </a:fld>
            <a:endParaRPr lang="en-US"/>
          </a:p>
        </p:txBody>
      </p:sp>
    </p:spTree>
    <p:extLst>
      <p:ext uri="{BB962C8B-B14F-4D97-AF65-F5344CB8AC3E}">
        <p14:creationId xmlns:p14="http://schemas.microsoft.com/office/powerpoint/2010/main" val="2082876041"/>
      </p:ext>
    </p:extLst>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ln/>
        </p:spPr>
        <p:txBody>
          <a:bodyPr/>
          <a:lstStyle/>
          <a:p>
            <a:r>
              <a:rPr lang="en-US" dirty="0"/>
              <a:t>What </a:t>
            </a:r>
            <a:r>
              <a:rPr lang="en-US" dirty="0" smtClean="0"/>
              <a:t>does a fish need?</a:t>
            </a:r>
            <a:endParaRPr lang="en-US" dirty="0"/>
          </a:p>
        </p:txBody>
      </p:sp>
      <p:sp>
        <p:nvSpPr>
          <p:cNvPr id="6" name="Slide Number Placeholder 3"/>
          <p:cNvSpPr>
            <a:spLocks noGrp="1"/>
          </p:cNvSpPr>
          <p:nvPr>
            <p:ph type="sldNum" sz="quarter" idx="10"/>
          </p:nvPr>
        </p:nvSpPr>
        <p:spPr/>
        <p:txBody>
          <a:bodyPr/>
          <a:lstStyle/>
          <a:p>
            <a:fld id="{6C91F941-BE46-6D42-94C6-11D422F71D91}" type="slidenum">
              <a:rPr lang="en-US"/>
              <a:pPr/>
              <a:t>3</a:t>
            </a:fld>
            <a:endParaRPr lang="en-US"/>
          </a:p>
        </p:txBody>
      </p:sp>
      <p:pic>
        <p:nvPicPr>
          <p:cNvPr id="2" name="Picture 1" descr="fish_tank_carto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20" y="1447800"/>
            <a:ext cx="5852160" cy="4315685"/>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To-do list for Class Meeting 1</a:t>
            </a:r>
            <a:endParaRPr lang="en-US" dirty="0"/>
          </a:p>
        </p:txBody>
      </p:sp>
      <p:sp>
        <p:nvSpPr>
          <p:cNvPr id="3" name="Content Placeholder 2"/>
          <p:cNvSpPr>
            <a:spLocks noGrp="1"/>
          </p:cNvSpPr>
          <p:nvPr>
            <p:ph idx="1"/>
          </p:nvPr>
        </p:nvSpPr>
        <p:spPr>
          <a:xfrm>
            <a:off x="892969" y="1393031"/>
            <a:ext cx="7641431" cy="4572000"/>
          </a:xfrm>
        </p:spPr>
        <p:txBody>
          <a:bodyPr/>
          <a:lstStyle/>
          <a:p>
            <a:r>
              <a:rPr lang="en-US" dirty="0" smtClean="0"/>
              <a:t>Form groups of four</a:t>
            </a:r>
          </a:p>
          <a:p>
            <a:r>
              <a:rPr lang="en-US" dirty="0" smtClean="0"/>
              <a:t>Fabricate the fish tank</a:t>
            </a:r>
          </a:p>
          <a:p>
            <a:pPr lvl="1"/>
            <a:r>
              <a:rPr lang="en-US" dirty="0"/>
              <a:t>See http://</a:t>
            </a:r>
            <a:r>
              <a:rPr lang="en-US" dirty="0" err="1"/>
              <a:t>web.cecs.pdx.edu</a:t>
            </a:r>
            <a:r>
              <a:rPr lang="en-US" dirty="0"/>
              <a:t>/~eas199/B/</a:t>
            </a:r>
            <a:r>
              <a:rPr lang="en-US" dirty="0" err="1"/>
              <a:t>howto</a:t>
            </a:r>
            <a:r>
              <a:rPr lang="en-US" dirty="0" smtClean="0"/>
              <a:t>/</a:t>
            </a:r>
            <a:endParaRPr lang="en-US" dirty="0"/>
          </a:p>
          <a:p>
            <a:r>
              <a:rPr lang="en-US" dirty="0" smtClean="0"/>
              <a:t>Prepare for next class</a:t>
            </a:r>
          </a:p>
          <a:p>
            <a:pPr lvl="1"/>
            <a:r>
              <a:rPr lang="en-US" dirty="0" smtClean="0"/>
              <a:t>Read instructions for fabricating the fish tank platform</a:t>
            </a:r>
          </a:p>
          <a:p>
            <a:pPr lvl="1"/>
            <a:r>
              <a:rPr lang="en-US" dirty="0" smtClean="0"/>
              <a:t>Start homework</a:t>
            </a:r>
          </a:p>
          <a:p>
            <a:pPr lvl="1"/>
            <a:r>
              <a:rPr lang="en-US" dirty="0" smtClean="0"/>
              <a:t>Visit D2L web site</a:t>
            </a:r>
          </a:p>
          <a:p>
            <a:pPr lvl="1"/>
            <a:r>
              <a:rPr lang="en-US" dirty="0" smtClean="0"/>
              <a:t>Make a shopping list</a:t>
            </a:r>
          </a:p>
          <a:p>
            <a:pPr lvl="2"/>
            <a:r>
              <a:rPr lang="en-US" dirty="0"/>
              <a:t>http://</a:t>
            </a:r>
            <a:r>
              <a:rPr lang="en-US" dirty="0" err="1"/>
              <a:t>web.cecs.pdx.edu</a:t>
            </a:r>
            <a:r>
              <a:rPr lang="en-US" dirty="0"/>
              <a:t>/~eas199/B/equipment/</a:t>
            </a:r>
            <a:endParaRPr lang="en-US" dirty="0" smtClean="0"/>
          </a:p>
          <a:p>
            <a:pPr marL="433388" lvl="1" indent="0">
              <a:buNone/>
            </a:pPr>
            <a:endParaRPr lang="en-US" dirty="0" smtClean="0"/>
          </a:p>
        </p:txBody>
      </p:sp>
      <p:sp>
        <p:nvSpPr>
          <p:cNvPr id="4" name="Slide Number Placeholder 3"/>
          <p:cNvSpPr>
            <a:spLocks noGrp="1"/>
          </p:cNvSpPr>
          <p:nvPr>
            <p:ph type="sldNum" sz="quarter" idx="10"/>
          </p:nvPr>
        </p:nvSpPr>
        <p:spPr/>
        <p:txBody>
          <a:bodyPr/>
          <a:lstStyle/>
          <a:p>
            <a:fld id="{2DD22F93-4E62-784F-BA37-D7538F3C26C2}" type="slidenum">
              <a:rPr lang="en-US" smtClean="0"/>
              <a:pPr/>
              <a:t>30</a:t>
            </a:fld>
            <a:endParaRPr lang="en-US"/>
          </a:p>
        </p:txBody>
      </p:sp>
    </p:spTree>
    <p:extLst>
      <p:ext uri="{BB962C8B-B14F-4D97-AF65-F5344CB8AC3E}">
        <p14:creationId xmlns:p14="http://schemas.microsoft.com/office/powerpoint/2010/main" val="2652253487"/>
      </p:ext>
    </p:extLst>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969" y="178594"/>
            <a:ext cx="7489031" cy="583406"/>
          </a:xfrm>
        </p:spPr>
        <p:txBody>
          <a:bodyPr/>
          <a:lstStyle/>
          <a:p>
            <a:r>
              <a:rPr lang="en-US" dirty="0" smtClean="0"/>
              <a:t>Fish tank project uses the pump from EAS 199A</a:t>
            </a:r>
            <a:endParaRPr lang="en-US" dirty="0"/>
          </a:p>
        </p:txBody>
      </p:sp>
      <p:sp>
        <p:nvSpPr>
          <p:cNvPr id="3" name="Slide Number Placeholder 2"/>
          <p:cNvSpPr>
            <a:spLocks noGrp="1"/>
          </p:cNvSpPr>
          <p:nvPr>
            <p:ph type="sldNum" sz="quarter" idx="10"/>
          </p:nvPr>
        </p:nvSpPr>
        <p:spPr/>
        <p:txBody>
          <a:bodyPr/>
          <a:lstStyle/>
          <a:p>
            <a:fld id="{8F1D6AAB-28D6-2543-B2B2-D837A9221892}" type="slidenum">
              <a:rPr lang="en-US" smtClean="0"/>
              <a:pPr/>
              <a:t>4</a:t>
            </a:fld>
            <a:endParaRPr lang="en-US"/>
          </a:p>
        </p:txBody>
      </p:sp>
      <p:pic>
        <p:nvPicPr>
          <p:cNvPr id="4" name="Picture 3" descr="DSC_00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4648" y="762000"/>
            <a:ext cx="6394704" cy="5664814"/>
          </a:xfrm>
          <a:prstGeom prst="rect">
            <a:avLst/>
          </a:prstGeom>
        </p:spPr>
      </p:pic>
    </p:spTree>
    <p:extLst>
      <p:ext uri="{BB962C8B-B14F-4D97-AF65-F5344CB8AC3E}">
        <p14:creationId xmlns:p14="http://schemas.microsoft.com/office/powerpoint/2010/main" val="12815111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Schematic and photographic views of a completed fish tank</a:t>
            </a:r>
            <a:endParaRPr lang="en-US" dirty="0"/>
          </a:p>
        </p:txBody>
      </p:sp>
      <p:sp>
        <p:nvSpPr>
          <p:cNvPr id="3" name="Slide Number Placeholder 2"/>
          <p:cNvSpPr>
            <a:spLocks noGrp="1"/>
          </p:cNvSpPr>
          <p:nvPr>
            <p:ph type="sldNum" sz="quarter" idx="10"/>
          </p:nvPr>
        </p:nvSpPr>
        <p:spPr/>
        <p:txBody>
          <a:bodyPr/>
          <a:lstStyle/>
          <a:p>
            <a:fld id="{8F1D6AAB-28D6-2543-B2B2-D837A9221892}" type="slidenum">
              <a:rPr lang="en-US" smtClean="0"/>
              <a:pPr/>
              <a:t>5</a:t>
            </a:fld>
            <a:endParaRPr lang="en-US"/>
          </a:p>
        </p:txBody>
      </p:sp>
      <p:pic>
        <p:nvPicPr>
          <p:cNvPr id="4" name="Picture 3" descr="fishtank_student_wet_side_white_annotat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371600"/>
            <a:ext cx="2707305" cy="5257800"/>
          </a:xfrm>
          <a:prstGeom prst="rect">
            <a:avLst/>
          </a:prstGeom>
        </p:spPr>
      </p:pic>
      <p:pic>
        <p:nvPicPr>
          <p:cNvPr id="5" name="Picture 4" descr="fish_tank_complete_schemati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600200"/>
            <a:ext cx="3467100" cy="4521200"/>
          </a:xfrm>
          <a:prstGeom prst="rect">
            <a:avLst/>
          </a:prstGeom>
        </p:spPr>
      </p:pic>
    </p:spTree>
    <p:extLst>
      <p:ext uri="{BB962C8B-B14F-4D97-AF65-F5344CB8AC3E}">
        <p14:creationId xmlns:p14="http://schemas.microsoft.com/office/powerpoint/2010/main" val="5886725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
            </a:r>
            <a:r>
              <a:rPr lang="en-US" dirty="0" smtClean="0"/>
              <a:t>ish tank development can be divided into 4 phases that will span all 10 weeks of the term. </a:t>
            </a:r>
            <a:endParaRPr lang="en-US" dirty="0"/>
          </a:p>
        </p:txBody>
      </p:sp>
      <p:sp>
        <p:nvSpPr>
          <p:cNvPr id="3" name="Content Placeholder 2"/>
          <p:cNvSpPr>
            <a:spLocks noGrp="1"/>
          </p:cNvSpPr>
          <p:nvPr>
            <p:ph idx="1"/>
          </p:nvPr>
        </p:nvSpPr>
        <p:spPr>
          <a:xfrm>
            <a:off x="892969" y="1393030"/>
            <a:ext cx="7358063" cy="4702969"/>
          </a:xfrm>
        </p:spPr>
        <p:txBody>
          <a:bodyPr/>
          <a:lstStyle/>
          <a:p>
            <a:r>
              <a:rPr lang="en-US" dirty="0" smtClean="0"/>
              <a:t>Preliminary system fabrication</a:t>
            </a:r>
          </a:p>
          <a:p>
            <a:pPr lvl="1"/>
            <a:r>
              <a:rPr lang="en-US" dirty="0" smtClean="0"/>
              <a:t>Wooden platform</a:t>
            </a:r>
          </a:p>
          <a:p>
            <a:pPr lvl="1"/>
            <a:r>
              <a:rPr lang="en-US" dirty="0" smtClean="0"/>
              <a:t>Salinity sensor and assembly of flow loop</a:t>
            </a:r>
          </a:p>
          <a:p>
            <a:pPr lvl="1"/>
            <a:r>
              <a:rPr lang="en-US" dirty="0" smtClean="0"/>
              <a:t>Calibration of salinity sensor</a:t>
            </a:r>
          </a:p>
          <a:p>
            <a:r>
              <a:rPr lang="en-US" dirty="0" smtClean="0"/>
              <a:t>Salinity control system</a:t>
            </a:r>
          </a:p>
          <a:p>
            <a:pPr lvl="1"/>
            <a:r>
              <a:rPr lang="en-US" dirty="0" smtClean="0"/>
              <a:t>Assembly of supply tanks and solenoid control circuit</a:t>
            </a:r>
          </a:p>
          <a:p>
            <a:pPr lvl="1"/>
            <a:r>
              <a:rPr lang="en-US" dirty="0" smtClean="0"/>
              <a:t>Programming the salinity control algorithm</a:t>
            </a:r>
          </a:p>
          <a:p>
            <a:r>
              <a:rPr lang="en-US" dirty="0" smtClean="0"/>
              <a:t>Temperature control system</a:t>
            </a:r>
          </a:p>
          <a:p>
            <a:pPr lvl="1"/>
            <a:r>
              <a:rPr lang="en-US" dirty="0" smtClean="0"/>
              <a:t>Fabrication of thermistor sensor and heater</a:t>
            </a:r>
          </a:p>
          <a:p>
            <a:pPr lvl="1"/>
            <a:r>
              <a:rPr lang="en-US" dirty="0" smtClean="0"/>
              <a:t>Programming of temperature control</a:t>
            </a:r>
          </a:p>
          <a:p>
            <a:r>
              <a:rPr lang="en-US" dirty="0" smtClean="0"/>
              <a:t>Integration of salinity and temperature control</a:t>
            </a:r>
            <a:endParaRPr lang="en-US" dirty="0"/>
          </a:p>
        </p:txBody>
      </p:sp>
      <p:sp>
        <p:nvSpPr>
          <p:cNvPr id="4" name="Slide Number Placeholder 3"/>
          <p:cNvSpPr>
            <a:spLocks noGrp="1"/>
          </p:cNvSpPr>
          <p:nvPr>
            <p:ph type="sldNum" sz="quarter" idx="10"/>
          </p:nvPr>
        </p:nvSpPr>
        <p:spPr/>
        <p:txBody>
          <a:bodyPr/>
          <a:lstStyle/>
          <a:p>
            <a:fld id="{2DD22F93-4E62-784F-BA37-D7538F3C26C2}" type="slidenum">
              <a:rPr lang="en-US" smtClean="0"/>
              <a:pPr/>
              <a:t>6</a:t>
            </a:fld>
            <a:endParaRPr lang="en-US"/>
          </a:p>
        </p:txBody>
      </p:sp>
    </p:spTree>
    <p:extLst>
      <p:ext uri="{BB962C8B-B14F-4D97-AF65-F5344CB8AC3E}">
        <p14:creationId xmlns:p14="http://schemas.microsoft.com/office/powerpoint/2010/main" val="17480891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with the structure</a:t>
            </a:r>
            <a:endParaRPr lang="en-US" dirty="0"/>
          </a:p>
        </p:txBody>
      </p:sp>
      <p:sp>
        <p:nvSpPr>
          <p:cNvPr id="6" name="Content Placeholder 5"/>
          <p:cNvSpPr>
            <a:spLocks noGrp="1"/>
          </p:cNvSpPr>
          <p:nvPr>
            <p:ph idx="1"/>
          </p:nvPr>
        </p:nvSpPr>
        <p:spPr>
          <a:xfrm>
            <a:off x="381000" y="1143000"/>
            <a:ext cx="7358063" cy="4572000"/>
          </a:xfrm>
        </p:spPr>
        <p:txBody>
          <a:bodyPr/>
          <a:lstStyle/>
          <a:p>
            <a:r>
              <a:rPr lang="en-US" dirty="0" smtClean="0"/>
              <a:t>Materials are provided</a:t>
            </a:r>
          </a:p>
          <a:p>
            <a:r>
              <a:rPr lang="en-US" dirty="0" smtClean="0"/>
              <a:t>Start next class</a:t>
            </a:r>
          </a:p>
          <a:p>
            <a:r>
              <a:rPr lang="en-US" dirty="0" smtClean="0"/>
              <a:t>Have painted by next week</a:t>
            </a:r>
          </a:p>
          <a:p>
            <a:r>
              <a:rPr lang="en-US" dirty="0" smtClean="0"/>
              <a:t>See:</a:t>
            </a:r>
          </a:p>
          <a:p>
            <a:pPr lvl="1"/>
            <a:r>
              <a:rPr lang="en-US" dirty="0" smtClean="0"/>
              <a:t>http</a:t>
            </a:r>
            <a:r>
              <a:rPr lang="en-US" dirty="0"/>
              <a:t>://</a:t>
            </a:r>
            <a:r>
              <a:rPr lang="en-US" dirty="0" err="1"/>
              <a:t>web.cecs.pdx.edu</a:t>
            </a:r>
            <a:r>
              <a:rPr lang="en-US" dirty="0" smtClean="0"/>
              <a:t>/eas199/B/</a:t>
            </a:r>
            <a:r>
              <a:rPr lang="en-US" dirty="0" err="1" smtClean="0"/>
              <a:t>howto</a:t>
            </a:r>
            <a:endParaRPr lang="en-US" dirty="0" smtClean="0"/>
          </a:p>
          <a:p>
            <a:pPr marL="433388" lvl="1" indent="0">
              <a:buNone/>
            </a:pPr>
            <a:endParaRPr lang="en-US" dirty="0" smtClean="0"/>
          </a:p>
        </p:txBody>
      </p:sp>
      <p:sp>
        <p:nvSpPr>
          <p:cNvPr id="3" name="Slide Number Placeholder 2"/>
          <p:cNvSpPr>
            <a:spLocks noGrp="1"/>
          </p:cNvSpPr>
          <p:nvPr>
            <p:ph type="sldNum" sz="quarter" idx="10"/>
          </p:nvPr>
        </p:nvSpPr>
        <p:spPr/>
        <p:txBody>
          <a:bodyPr/>
          <a:lstStyle/>
          <a:p>
            <a:fld id="{2DD22F93-4E62-784F-BA37-D7538F3C26C2}" type="slidenum">
              <a:rPr lang="en-US" smtClean="0"/>
              <a:pPr/>
              <a:t>7</a:t>
            </a:fld>
            <a:endParaRPr lang="en-US"/>
          </a:p>
        </p:txBody>
      </p:sp>
      <p:pic>
        <p:nvPicPr>
          <p:cNvPr id="4" name="Picture 3" descr="circuit_board_standoffs_finish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609600"/>
            <a:ext cx="3220357" cy="5410200"/>
          </a:xfrm>
          <a:prstGeom prst="rect">
            <a:avLst/>
          </a:prstGeom>
        </p:spPr>
      </p:pic>
    </p:spTree>
    <p:extLst>
      <p:ext uri="{BB962C8B-B14F-4D97-AF65-F5344CB8AC3E}">
        <p14:creationId xmlns:p14="http://schemas.microsoft.com/office/powerpoint/2010/main" val="172049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the fish tank and salinity sensor</a:t>
            </a:r>
            <a:endParaRPr lang="en-US" dirty="0"/>
          </a:p>
        </p:txBody>
      </p:sp>
      <p:sp>
        <p:nvSpPr>
          <p:cNvPr id="6" name="Content Placeholder 5"/>
          <p:cNvSpPr>
            <a:spLocks noGrp="1"/>
          </p:cNvSpPr>
          <p:nvPr>
            <p:ph idx="1"/>
          </p:nvPr>
        </p:nvSpPr>
        <p:spPr>
          <a:xfrm>
            <a:off x="381000" y="1143000"/>
            <a:ext cx="7358063" cy="4572000"/>
          </a:xfrm>
        </p:spPr>
        <p:txBody>
          <a:bodyPr/>
          <a:lstStyle/>
          <a:p>
            <a:r>
              <a:rPr lang="en-US" dirty="0" smtClean="0"/>
              <a:t>Materials are provided</a:t>
            </a:r>
          </a:p>
          <a:p>
            <a:r>
              <a:rPr lang="en-US" dirty="0" smtClean="0"/>
              <a:t>Make fish tank today</a:t>
            </a:r>
          </a:p>
          <a:p>
            <a:r>
              <a:rPr lang="en-US" dirty="0" smtClean="0"/>
              <a:t>Have it painted by next week</a:t>
            </a:r>
          </a:p>
          <a:p>
            <a:r>
              <a:rPr lang="en-US" dirty="0" smtClean="0"/>
              <a:t>See:</a:t>
            </a:r>
          </a:p>
          <a:p>
            <a:pPr lvl="1"/>
            <a:r>
              <a:rPr lang="en-US" dirty="0" smtClean="0"/>
              <a:t>http</a:t>
            </a:r>
            <a:r>
              <a:rPr lang="en-US" dirty="0"/>
              <a:t>://</a:t>
            </a:r>
            <a:r>
              <a:rPr lang="en-US" dirty="0" err="1"/>
              <a:t>web.cecs.pdx.edu</a:t>
            </a:r>
            <a:r>
              <a:rPr lang="en-US" dirty="0" smtClean="0"/>
              <a:t>/eas199/B/</a:t>
            </a:r>
            <a:r>
              <a:rPr lang="en-US" dirty="0" err="1" smtClean="0"/>
              <a:t>howto</a:t>
            </a:r>
            <a:endParaRPr lang="en-US" dirty="0" smtClean="0"/>
          </a:p>
          <a:p>
            <a:pPr marL="433388" lvl="1" indent="0">
              <a:buNone/>
            </a:pPr>
            <a:endParaRPr lang="en-US" dirty="0" smtClean="0"/>
          </a:p>
        </p:txBody>
      </p:sp>
      <p:sp>
        <p:nvSpPr>
          <p:cNvPr id="3" name="Slide Number Placeholder 2"/>
          <p:cNvSpPr>
            <a:spLocks noGrp="1"/>
          </p:cNvSpPr>
          <p:nvPr>
            <p:ph type="sldNum" sz="quarter" idx="10"/>
          </p:nvPr>
        </p:nvSpPr>
        <p:spPr/>
        <p:txBody>
          <a:bodyPr/>
          <a:lstStyle/>
          <a:p>
            <a:fld id="{2DD22F93-4E62-784F-BA37-D7538F3C26C2}" type="slidenum">
              <a:rPr lang="en-US" smtClean="0"/>
              <a:pPr/>
              <a:t>8</a:t>
            </a:fld>
            <a:endParaRPr lang="en-US"/>
          </a:p>
        </p:txBody>
      </p:sp>
      <p:pic>
        <p:nvPicPr>
          <p:cNvPr id="7" name="Picture 6" descr="pump_tank_finish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1295400"/>
            <a:ext cx="3202179" cy="4114800"/>
          </a:xfrm>
          <a:prstGeom prst="rect">
            <a:avLst/>
          </a:prstGeom>
        </p:spPr>
      </p:pic>
    </p:spTree>
    <p:extLst>
      <p:ext uri="{BB962C8B-B14F-4D97-AF65-F5344CB8AC3E}">
        <p14:creationId xmlns:p14="http://schemas.microsoft.com/office/powerpoint/2010/main" val="9264339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the fish tank and salinity sensor</a:t>
            </a:r>
            <a:endParaRPr lang="en-US" dirty="0"/>
          </a:p>
        </p:txBody>
      </p:sp>
      <p:sp>
        <p:nvSpPr>
          <p:cNvPr id="6" name="Content Placeholder 5"/>
          <p:cNvSpPr>
            <a:spLocks noGrp="1"/>
          </p:cNvSpPr>
          <p:nvPr>
            <p:ph idx="1"/>
          </p:nvPr>
        </p:nvSpPr>
        <p:spPr>
          <a:xfrm>
            <a:off x="381000" y="1143000"/>
            <a:ext cx="7358063" cy="4572000"/>
          </a:xfrm>
        </p:spPr>
        <p:txBody>
          <a:bodyPr/>
          <a:lstStyle/>
          <a:p>
            <a:r>
              <a:rPr lang="en-US" dirty="0" smtClean="0"/>
              <a:t>Materials are provided</a:t>
            </a:r>
          </a:p>
          <a:p>
            <a:r>
              <a:rPr lang="en-US" dirty="0" smtClean="0"/>
              <a:t>Make fish tank today</a:t>
            </a:r>
          </a:p>
          <a:p>
            <a:r>
              <a:rPr lang="en-US" dirty="0" smtClean="0"/>
              <a:t>Have it painted by next week</a:t>
            </a:r>
          </a:p>
          <a:p>
            <a:r>
              <a:rPr lang="en-US" dirty="0" smtClean="0"/>
              <a:t>See:</a:t>
            </a:r>
          </a:p>
          <a:p>
            <a:pPr lvl="1"/>
            <a:r>
              <a:rPr lang="en-US" dirty="0" smtClean="0"/>
              <a:t>http</a:t>
            </a:r>
            <a:r>
              <a:rPr lang="en-US" dirty="0"/>
              <a:t>://</a:t>
            </a:r>
            <a:r>
              <a:rPr lang="en-US" dirty="0" err="1"/>
              <a:t>web.cecs.pdx.edu</a:t>
            </a:r>
            <a:r>
              <a:rPr lang="en-US" dirty="0" smtClean="0"/>
              <a:t>/eas199/B/</a:t>
            </a:r>
            <a:r>
              <a:rPr lang="en-US" dirty="0" err="1" smtClean="0"/>
              <a:t>howto</a:t>
            </a:r>
            <a:endParaRPr lang="en-US" dirty="0" smtClean="0"/>
          </a:p>
          <a:p>
            <a:pPr marL="433388" lvl="1" indent="0">
              <a:buNone/>
            </a:pPr>
            <a:endParaRPr lang="en-US" dirty="0" smtClean="0"/>
          </a:p>
        </p:txBody>
      </p:sp>
      <p:sp>
        <p:nvSpPr>
          <p:cNvPr id="3" name="Slide Number Placeholder 2"/>
          <p:cNvSpPr>
            <a:spLocks noGrp="1"/>
          </p:cNvSpPr>
          <p:nvPr>
            <p:ph type="sldNum" sz="quarter" idx="10"/>
          </p:nvPr>
        </p:nvSpPr>
        <p:spPr/>
        <p:txBody>
          <a:bodyPr/>
          <a:lstStyle/>
          <a:p>
            <a:fld id="{2DD22F93-4E62-784F-BA37-D7538F3C26C2}" type="slidenum">
              <a:rPr lang="en-US" smtClean="0"/>
              <a:pPr/>
              <a:t>9</a:t>
            </a:fld>
            <a:endParaRPr lang="en-US"/>
          </a:p>
        </p:txBody>
      </p:sp>
      <p:pic>
        <p:nvPicPr>
          <p:cNvPr id="8" name="Picture 7" descr="salinity_sensor_valve_assembl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838200"/>
            <a:ext cx="3100039" cy="5084064"/>
          </a:xfrm>
          <a:prstGeom prst="rect">
            <a:avLst/>
          </a:prstGeom>
        </p:spPr>
      </p:pic>
    </p:spTree>
    <p:extLst>
      <p:ext uri="{BB962C8B-B14F-4D97-AF65-F5344CB8AC3E}">
        <p14:creationId xmlns:p14="http://schemas.microsoft.com/office/powerpoint/2010/main" val="2767098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hoto title above">
  <a:themeElements>
    <a:clrScheme name="Photo title abov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title abov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title abov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no first bullet">
  <a:themeElements>
    <a:clrScheme name="Title &amp; Bullets no first bulle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xpo">
      <a:majorFont>
        <a:latin typeface="Calibri"/>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no first bulle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itle &amp; Bullets copy">
  <a:themeElements>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copy">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itle &amp; No First Bullet">
  <a:themeElements>
    <a:clrScheme name="Title &amp; No First Bulle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No First Bulle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No First Bulle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itle &amp; Bullets no first bullet copy">
  <a:themeElements>
    <a:clrScheme name="Title &amp; Bullets no first bullet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no first bullet copy">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no first bullet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itle &amp; number points">
  <a:themeElements>
    <a:clrScheme name="Title &amp; number poin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number poin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number poin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amp; Bullets copy 1">
  <a:themeElements>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copy 1">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itle &amp; Bullets no first bullet copy 1">
  <a:themeElements>
    <a:clrScheme name="Title &amp; Bullets no first bullet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no first bullet copy 1">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no first bullet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Photo title above copy">
  <a:themeElements>
    <a:clrScheme name="Photo title abov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title above copy">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title abov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itle &amp; Numbered Bullets">
  <a:themeElements>
    <a:clrScheme name="Title &amp; Numbere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Numbered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Numbere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itle &amp; numbered lists">
  <a:themeElements>
    <a:clrScheme name="Title &amp; numbered lis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numbered lis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numbered lis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first list numbered others with bullets">
  <a:themeElements>
    <a:clrScheme name="Title, first list numbered others with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first list numbered others with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first list numbered others with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numbered lists no first bullet">
  <a:themeElements>
    <a:clrScheme name="Title &amp; numbered lists no first bulle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numbered lists no first bulle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numbered lists no first bulle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858</TotalTime>
  <Pages>0</Pages>
  <Words>896</Words>
  <Characters>0</Characters>
  <Application>Microsoft Macintosh PowerPoint</Application>
  <PresentationFormat>Letter Paper (8.5x11 in)</PresentationFormat>
  <Lines>0</Lines>
  <Paragraphs>172</Paragraphs>
  <Slides>30</Slides>
  <Notes>1</Notes>
  <HiddenSlides>0</HiddenSlides>
  <MMClips>0</MMClips>
  <ScaleCrop>false</ScaleCrop>
  <HeadingPairs>
    <vt:vector size="4" baseType="variant">
      <vt:variant>
        <vt:lpstr>Theme</vt:lpstr>
      </vt:variant>
      <vt:variant>
        <vt:i4>27</vt:i4>
      </vt:variant>
      <vt:variant>
        <vt:lpstr>Slide Titles</vt:lpstr>
      </vt:variant>
      <vt:variant>
        <vt:i4>30</vt:i4>
      </vt:variant>
    </vt:vector>
  </HeadingPairs>
  <TitlesOfParts>
    <vt:vector size="57" baseType="lpstr">
      <vt:lpstr>Title &amp; Subtitle</vt:lpstr>
      <vt:lpstr>Title &amp; Bullets no first bullet</vt:lpstr>
      <vt:lpstr>Title &amp; numbered lists</vt:lpstr>
      <vt:lpstr>Title &amp; Bullets</vt:lpstr>
      <vt:lpstr>Title, first list numbered others with bullets</vt:lpstr>
      <vt:lpstr>Title &amp; numbered lists no first bullet</vt:lpstr>
      <vt:lpstr>Title - Center</vt:lpstr>
      <vt:lpstr>Bullets</vt:lpstr>
      <vt:lpstr>Photo - Horizontal</vt:lpstr>
      <vt:lpstr>Photo title above</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Title &amp; Bullets copy</vt:lpstr>
      <vt:lpstr>Title &amp; No First Bullet</vt:lpstr>
      <vt:lpstr>Title &amp; Bullets no first bullet copy</vt:lpstr>
      <vt:lpstr>Title &amp; number points</vt:lpstr>
      <vt:lpstr>Title &amp; Bullets copy 1</vt:lpstr>
      <vt:lpstr>Title &amp; Bullets no first bullet copy 1</vt:lpstr>
      <vt:lpstr>Photo title above copy</vt:lpstr>
      <vt:lpstr>Title &amp; Numbered Bullets</vt:lpstr>
      <vt:lpstr>Fish Tank Project Introduction</vt:lpstr>
      <vt:lpstr>Learning Objectives for these Slides</vt:lpstr>
      <vt:lpstr>What does a fish need?</vt:lpstr>
      <vt:lpstr>Fish tank project uses the pump from EAS 199A</vt:lpstr>
      <vt:lpstr>Schematic and photographic views of a completed fish tank</vt:lpstr>
      <vt:lpstr>Fish tank development can be divided into 4 phases that will span all 10 weeks of the term. </vt:lpstr>
      <vt:lpstr>Start with the structure</vt:lpstr>
      <vt:lpstr>Make the fish tank and salinity sensor</vt:lpstr>
      <vt:lpstr>Make the fish tank and salinity sensor</vt:lpstr>
      <vt:lpstr>Assemble the flow loop</vt:lpstr>
      <vt:lpstr>Assemble a wiring harness for the LCD panel</vt:lpstr>
      <vt:lpstr>Each student buys an LCD panel from the bookstore</vt:lpstr>
      <vt:lpstr>Each student assembles a wiring harness for the LCD panel</vt:lpstr>
      <vt:lpstr>Use the LCD to display salinity readings</vt:lpstr>
      <vt:lpstr>Student teams will calibrate their salinity sensors</vt:lpstr>
      <vt:lpstr>Student teams calibrate their salinity sensors</vt:lpstr>
      <vt:lpstr>Salinity sensor calibration will involve …</vt:lpstr>
      <vt:lpstr>After calibrating the salinity sensor you will be able to determine the salinity of water in the tank                                                                   </vt:lpstr>
      <vt:lpstr>Add water from fresh and salty water supplies</vt:lpstr>
      <vt:lpstr>Solenoids are controlled by cascade-control circuit</vt:lpstr>
      <vt:lpstr>The fish tank requires two circuits:  5V for for Arduino and Controls  12V for the pump, solenoids and heater </vt:lpstr>
      <vt:lpstr>Control algorithm requires planning and modeling of the system                                                                   </vt:lpstr>
      <vt:lpstr>For temperature control we need to measure temperature and add heat</vt:lpstr>
      <vt:lpstr>Calibrate the thermistor</vt:lpstr>
      <vt:lpstr>Control algorithm requires planning and modeling of the system                                                                   </vt:lpstr>
      <vt:lpstr>Final system has both salinity and temperature control</vt:lpstr>
      <vt:lpstr>Grading scheme for the project</vt:lpstr>
      <vt:lpstr>Rotate task leadership for the fish tank project</vt:lpstr>
      <vt:lpstr>Learning objectives</vt:lpstr>
      <vt:lpstr>To-do list for Class Meeting 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Desktop Fan Project Introduction</dc:title>
  <dc:subject/>
  <dc:creator/>
  <cp:keywords/>
  <dc:description/>
  <cp:lastModifiedBy>Gerald Recktenwald</cp:lastModifiedBy>
  <cp:revision>87</cp:revision>
  <cp:lastPrinted>2012-11-21T17:52:37Z</cp:lastPrinted>
  <dcterms:modified xsi:type="dcterms:W3CDTF">2013-01-07T16:52:53Z</dcterms:modified>
</cp:coreProperties>
</file>